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8"/>
  </p:notesMasterIdLst>
  <p:sldIdLst>
    <p:sldId id="274" r:id="rId3"/>
    <p:sldId id="318" r:id="rId4"/>
    <p:sldId id="290" r:id="rId5"/>
    <p:sldId id="312" r:id="rId6"/>
    <p:sldId id="272" r:id="rId7"/>
    <p:sldId id="319" r:id="rId8"/>
    <p:sldId id="261" r:id="rId9"/>
    <p:sldId id="276" r:id="rId10"/>
    <p:sldId id="269" r:id="rId11"/>
    <p:sldId id="313" r:id="rId12"/>
    <p:sldId id="275" r:id="rId13"/>
    <p:sldId id="273" r:id="rId14"/>
    <p:sldId id="278" r:id="rId15"/>
    <p:sldId id="256" r:id="rId16"/>
    <p:sldId id="314" r:id="rId17"/>
    <p:sldId id="302" r:id="rId18"/>
    <p:sldId id="279" r:id="rId19"/>
    <p:sldId id="271" r:id="rId20"/>
    <p:sldId id="263" r:id="rId21"/>
    <p:sldId id="267" r:id="rId22"/>
    <p:sldId id="277" r:id="rId23"/>
    <p:sldId id="270" r:id="rId24"/>
    <p:sldId id="268" r:id="rId25"/>
    <p:sldId id="262" r:id="rId26"/>
    <p:sldId id="294" r:id="rId27"/>
    <p:sldId id="266" r:id="rId28"/>
    <p:sldId id="264" r:id="rId29"/>
    <p:sldId id="286" r:id="rId30"/>
    <p:sldId id="295" r:id="rId31"/>
    <p:sldId id="292" r:id="rId32"/>
    <p:sldId id="293" r:id="rId33"/>
    <p:sldId id="289" r:id="rId34"/>
    <p:sldId id="283" r:id="rId35"/>
    <p:sldId id="287" r:id="rId36"/>
    <p:sldId id="284" r:id="rId37"/>
    <p:sldId id="282" r:id="rId38"/>
    <p:sldId id="281" r:id="rId39"/>
    <p:sldId id="311" r:id="rId40"/>
    <p:sldId id="280" r:id="rId41"/>
    <p:sldId id="310" r:id="rId42"/>
    <p:sldId id="308" r:id="rId43"/>
    <p:sldId id="307" r:id="rId44"/>
    <p:sldId id="303" r:id="rId45"/>
    <p:sldId id="306" r:id="rId46"/>
    <p:sldId id="305" r:id="rId47"/>
    <p:sldId id="304" r:id="rId48"/>
    <p:sldId id="301" r:id="rId49"/>
    <p:sldId id="300" r:id="rId50"/>
    <p:sldId id="299" r:id="rId51"/>
    <p:sldId id="298" r:id="rId52"/>
    <p:sldId id="297" r:id="rId53"/>
    <p:sldId id="259" r:id="rId54"/>
    <p:sldId id="258" r:id="rId55"/>
    <p:sldId id="296" r:id="rId56"/>
    <p:sldId id="315" r:id="rId5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CPVCH188w5vGE6C5bcoBA" hashData="JEsmYh7As5c5qmUrpGVvioiwxi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2AA6"/>
    <a:srgbClr val="00359E"/>
    <a:srgbClr val="CC9900"/>
    <a:srgbClr val="FF6600"/>
    <a:srgbClr val="EFCE53"/>
    <a:srgbClr val="704500"/>
    <a:srgbClr val="996600"/>
    <a:srgbClr val="3333CC"/>
    <a:srgbClr val="FF9933"/>
    <a:srgbClr val="B793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0" autoAdjust="0"/>
    <p:restoredTop sz="94660"/>
  </p:normalViewPr>
  <p:slideViewPr>
    <p:cSldViewPr>
      <p:cViewPr>
        <p:scale>
          <a:sx n="50" d="100"/>
          <a:sy n="50" d="100"/>
        </p:scale>
        <p:origin x="-666"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16AC6A-557C-4F34-A11B-3ACC3479FB31}" type="datetimeFigureOut">
              <a:rPr lang="es-ES" smtClean="0"/>
              <a:pPr/>
              <a:t>25/01/2015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D6651-E297-469A-8EC1-C586E9B9D3B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B5D6651-E297-469A-8EC1-C586E9B9D3B8}"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25/01/2015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82DE15B-95F2-4159-908E-8AAC77E8CB25}" type="slidenum">
              <a:rPr lang="es-ES_tradnl"/>
              <a:pPr/>
              <a:t>‹Nº›</a:t>
            </a:fld>
            <a:endParaRPr lang="es-ES_tradnl"/>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DF6E34-0F4B-476C-BE46-4BDE7C99F7C9}" type="datetimeFigureOut">
              <a:rPr lang="es-ES" smtClean="0"/>
              <a:pPr/>
              <a:t>25/01/2015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C7DA8B-D38C-4779-99A0-B118B86B9B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082869B-7EC1-41A1-8493-458053E36EF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8.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6.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3.png"/><Relationship Id="rId7" Type="http://schemas.openxmlformats.org/officeDocument/2006/relationships/image" Target="../media/image6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2E8A">
                  <a:shade val="67500"/>
                  <a:satMod val="115000"/>
                </a:srgbClr>
              </a:gs>
              <a:gs pos="100000">
                <a:srgbClr val="002E8A">
                  <a:shade val="100000"/>
                  <a:satMod val="115000"/>
                </a:srgbClr>
              </a:gs>
            </a:gsLst>
            <a:lin ang="5400000" scaled="1"/>
            <a:tileRect/>
          </a:gradFill>
        </p:spPr>
        <p:txBody>
          <a:bodyPr/>
          <a:lstStyle/>
          <a:p>
            <a:endParaRPr lang="es-ES" dirty="0"/>
          </a:p>
        </p:txBody>
      </p:sp>
      <p:pic>
        <p:nvPicPr>
          <p:cNvPr id="4" name="3 Imagen" descr="0(9).jpg"/>
          <p:cNvPicPr>
            <a:picLocks noChangeAspect="1"/>
          </p:cNvPicPr>
          <p:nvPr/>
        </p:nvPicPr>
        <p:blipFill>
          <a:blip r:embed="rId4"/>
          <a:stretch>
            <a:fillRect/>
          </a:stretch>
        </p:blipFill>
        <p:spPr>
          <a:xfrm>
            <a:off x="-17859" y="0"/>
            <a:ext cx="9161859" cy="6858000"/>
          </a:xfrm>
          <a:prstGeom prst="rect">
            <a:avLst/>
          </a:prstGeom>
        </p:spPr>
      </p:pic>
      <p:sp>
        <p:nvSpPr>
          <p:cNvPr id="40" name="39 Luna"/>
          <p:cNvSpPr/>
          <p:nvPr/>
        </p:nvSpPr>
        <p:spPr>
          <a:xfrm rot="1199334">
            <a:off x="4697491" y="-339326"/>
            <a:ext cx="2177910"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9206332">
            <a:off x="2321123" y="-391197"/>
            <a:ext cx="2306939"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1199334">
            <a:off x="4560546" y="437767"/>
            <a:ext cx="2237485" cy="5342861"/>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9206332">
            <a:off x="2452655" y="564854"/>
            <a:ext cx="2306939" cy="512427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rot="9206332">
            <a:off x="2514712" y="1512584"/>
            <a:ext cx="2306939" cy="412374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rot="1199334">
            <a:off x="4289159" y="1957397"/>
            <a:ext cx="2237485" cy="3755039"/>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rot="9206332">
            <a:off x="2698619" y="2852058"/>
            <a:ext cx="2306939" cy="2709648"/>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rot="1199334">
            <a:off x="4271316" y="2869391"/>
            <a:ext cx="2237485" cy="2814724"/>
          </a:xfrm>
          <a:prstGeom prst="moon">
            <a:avLst>
              <a:gd name="adj" fmla="val 31664"/>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7356" name="Picture 12" descr="Rendered Image"/>
          <p:cNvPicPr>
            <a:picLocks noChangeAspect="1" noChangeArrowheads="1"/>
          </p:cNvPicPr>
          <p:nvPr/>
        </p:nvPicPr>
        <p:blipFill>
          <a:blip r:embed="rId5">
            <a:lum bright="30000" contrast="30000"/>
          </a:blip>
          <a:srcRect/>
          <a:stretch>
            <a:fillRect/>
          </a:stretch>
        </p:blipFill>
        <p:spPr bwMode="auto">
          <a:xfrm>
            <a:off x="1000100" y="285728"/>
            <a:ext cx="3228975" cy="771525"/>
          </a:xfrm>
          <a:prstGeom prst="rect">
            <a:avLst/>
          </a:prstGeom>
          <a:noFill/>
        </p:spPr>
      </p:pic>
      <p:pic>
        <p:nvPicPr>
          <p:cNvPr id="57358" name="Picture 14" descr="Rendered Image"/>
          <p:cNvPicPr>
            <a:picLocks noChangeAspect="1" noChangeArrowheads="1"/>
          </p:cNvPicPr>
          <p:nvPr/>
        </p:nvPicPr>
        <p:blipFill>
          <a:blip r:embed="rId6">
            <a:lum bright="30000" contrast="30000"/>
          </a:blip>
          <a:srcRect/>
          <a:stretch>
            <a:fillRect/>
          </a:stretch>
        </p:blipFill>
        <p:spPr bwMode="auto">
          <a:xfrm>
            <a:off x="142844" y="1214422"/>
            <a:ext cx="5210175" cy="476250"/>
          </a:xfrm>
          <a:prstGeom prst="rect">
            <a:avLst/>
          </a:prstGeom>
          <a:noFill/>
        </p:spPr>
      </p:pic>
      <p:pic>
        <p:nvPicPr>
          <p:cNvPr id="17" name="16 Imagen" descr="0(9).jpg"/>
          <p:cNvPicPr>
            <a:picLocks noChangeAspect="1"/>
          </p:cNvPicPr>
          <p:nvPr/>
        </p:nvPicPr>
        <p:blipFill>
          <a:blip r:embed="rId4"/>
          <a:stretch>
            <a:fillRect/>
          </a:stretch>
        </p:blipFill>
        <p:spPr>
          <a:xfrm>
            <a:off x="-1071602" y="0"/>
            <a:ext cx="10688878" cy="9001188"/>
          </a:xfrm>
          <a:prstGeom prst="rect">
            <a:avLst/>
          </a:prstGeom>
        </p:spPr>
      </p:pic>
    </p:spTree>
  </p:cSld>
  <p:clrMapOvr>
    <a:masterClrMapping/>
  </p:clrMapOvr>
  <p:transition advTm="23000">
    <p:sndAc>
      <p:stSnd loop="1">
        <p:snd r:embed="rId3" name="Amr Diab ~ Habibi Ya Nour El Ai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 calcmode="lin" valueType="num">
                                      <p:cBhvr additive="base">
                                        <p:cTn id="10" dur="3000" fill="hold"/>
                                        <p:tgtEl>
                                          <p:spTgt spid="41"/>
                                        </p:tgtEl>
                                        <p:attrNameLst>
                                          <p:attrName>ppt_x</p:attrName>
                                        </p:attrNameLst>
                                      </p:cBhvr>
                                      <p:tavLst>
                                        <p:tav tm="0">
                                          <p:val>
                                            <p:strVal val="1+#ppt_w/2"/>
                                          </p:val>
                                        </p:tav>
                                        <p:tav tm="100000">
                                          <p:val>
                                            <p:strVal val="#ppt_x"/>
                                          </p:val>
                                        </p:tav>
                                      </p:tavLst>
                                    </p:anim>
                                    <p:anim calcmode="lin" valueType="num">
                                      <p:cBhvr additive="base">
                                        <p:cTn id="11" dur="3000" fill="hold"/>
                                        <p:tgtEl>
                                          <p:spTgt spid="41"/>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additive="base">
                                        <p:cTn id="14" dur="3000" fill="hold"/>
                                        <p:tgtEl>
                                          <p:spTgt spid="43"/>
                                        </p:tgtEl>
                                        <p:attrNameLst>
                                          <p:attrName>ppt_x</p:attrName>
                                        </p:attrNameLst>
                                      </p:cBhvr>
                                      <p:tavLst>
                                        <p:tav tm="0">
                                          <p:val>
                                            <p:strVal val="1+#ppt_w/2"/>
                                          </p:val>
                                        </p:tav>
                                        <p:tav tm="100000">
                                          <p:val>
                                            <p:strVal val="#ppt_x"/>
                                          </p:val>
                                        </p:tav>
                                      </p:tavLst>
                                    </p:anim>
                                    <p:anim calcmode="lin" valueType="num">
                                      <p:cBhvr additive="base">
                                        <p:cTn id="15" dur="3000" fill="hold"/>
                                        <p:tgtEl>
                                          <p:spTgt spid="4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3000" fill="hold"/>
                                        <p:tgtEl>
                                          <p:spTgt spid="44"/>
                                        </p:tgtEl>
                                        <p:attrNameLst>
                                          <p:attrName>ppt_x</p:attrName>
                                        </p:attrNameLst>
                                      </p:cBhvr>
                                      <p:tavLst>
                                        <p:tav tm="0">
                                          <p:val>
                                            <p:strVal val="1+#ppt_w/2"/>
                                          </p:val>
                                        </p:tav>
                                        <p:tav tm="100000">
                                          <p:val>
                                            <p:strVal val="#ppt_x"/>
                                          </p:val>
                                        </p:tav>
                                      </p:tavLst>
                                    </p:anim>
                                    <p:anim calcmode="lin" valueType="num">
                                      <p:cBhvr additive="base">
                                        <p:cTn id="19" dur="3000" fill="hold"/>
                                        <p:tgtEl>
                                          <p:spTgt spid="4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3000" fill="hold"/>
                                        <p:tgtEl>
                                          <p:spTgt spid="46"/>
                                        </p:tgtEl>
                                        <p:attrNameLst>
                                          <p:attrName>ppt_x</p:attrName>
                                        </p:attrNameLst>
                                      </p:cBhvr>
                                      <p:tavLst>
                                        <p:tav tm="0">
                                          <p:val>
                                            <p:strVal val="1+#ppt_w/2"/>
                                          </p:val>
                                        </p:tav>
                                        <p:tav tm="100000">
                                          <p:val>
                                            <p:strVal val="#ppt_x"/>
                                          </p:val>
                                        </p:tav>
                                      </p:tavLst>
                                    </p:anim>
                                    <p:anim calcmode="lin" valueType="num">
                                      <p:cBhvr additive="base">
                                        <p:cTn id="23" dur="3000" fill="hold"/>
                                        <p:tgtEl>
                                          <p:spTgt spid="4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3000" fill="hold"/>
                                        <p:tgtEl>
                                          <p:spTgt spid="40"/>
                                        </p:tgtEl>
                                        <p:attrNameLst>
                                          <p:attrName>ppt_x</p:attrName>
                                        </p:attrNameLst>
                                      </p:cBhvr>
                                      <p:tavLst>
                                        <p:tav tm="0">
                                          <p:val>
                                            <p:strVal val="0-#ppt_w/2"/>
                                          </p:val>
                                        </p:tav>
                                        <p:tav tm="100000">
                                          <p:val>
                                            <p:strVal val="#ppt_x"/>
                                          </p:val>
                                        </p:tav>
                                      </p:tavLst>
                                    </p:anim>
                                    <p:anim calcmode="lin" valueType="num">
                                      <p:cBhvr additive="base">
                                        <p:cTn id="27" dur="3000" fill="hold"/>
                                        <p:tgtEl>
                                          <p:spTgt spid="4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0-#ppt_w/2"/>
                                          </p:val>
                                        </p:tav>
                                        <p:tav tm="100000">
                                          <p:val>
                                            <p:strVal val="#ppt_x"/>
                                          </p:val>
                                        </p:tav>
                                      </p:tavLst>
                                    </p:anim>
                                    <p:anim calcmode="lin" valueType="num">
                                      <p:cBhvr additive="base">
                                        <p:cTn id="31" dur="30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3000" fill="hold"/>
                                        <p:tgtEl>
                                          <p:spTgt spid="45"/>
                                        </p:tgtEl>
                                        <p:attrNameLst>
                                          <p:attrName>ppt_x</p:attrName>
                                        </p:attrNameLst>
                                      </p:cBhvr>
                                      <p:tavLst>
                                        <p:tav tm="0">
                                          <p:val>
                                            <p:strVal val="0-#ppt_w/2"/>
                                          </p:val>
                                        </p:tav>
                                        <p:tav tm="100000">
                                          <p:val>
                                            <p:strVal val="#ppt_x"/>
                                          </p:val>
                                        </p:tav>
                                      </p:tavLst>
                                    </p:anim>
                                    <p:anim calcmode="lin" valueType="num">
                                      <p:cBhvr additive="base">
                                        <p:cTn id="35" dur="3000" fill="hold"/>
                                        <p:tgtEl>
                                          <p:spTgt spid="4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3000" fill="hold"/>
                                        <p:tgtEl>
                                          <p:spTgt spid="47"/>
                                        </p:tgtEl>
                                        <p:attrNameLst>
                                          <p:attrName>ppt_x</p:attrName>
                                        </p:attrNameLst>
                                      </p:cBhvr>
                                      <p:tavLst>
                                        <p:tav tm="0">
                                          <p:val>
                                            <p:strVal val="0-#ppt_w/2"/>
                                          </p:val>
                                        </p:tav>
                                        <p:tav tm="100000">
                                          <p:val>
                                            <p:strVal val="#ppt_x"/>
                                          </p:val>
                                        </p:tav>
                                      </p:tavLst>
                                    </p:anim>
                                    <p:anim calcmode="lin" valueType="num">
                                      <p:cBhvr additive="base">
                                        <p:cTn id="39" dur="3000" fill="hold"/>
                                        <p:tgtEl>
                                          <p:spTgt spid="47"/>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41"/>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3"/>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44"/>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4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0"/>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42"/>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45"/>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47"/>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41"/>
                                        </p:tgtEl>
                                        <p:attrNameLst>
                                          <p:attrName>ppt_x</p:attrName>
                                        </p:attrNameLst>
                                      </p:cBhvr>
                                      <p:tavLst>
                                        <p:tav tm="0">
                                          <p:val>
                                            <p:strVal val="ppt_x"/>
                                          </p:val>
                                        </p:tav>
                                        <p:tav tm="100000">
                                          <p:val>
                                            <p:strVal val="1+ppt_w/2"/>
                                          </p:val>
                                        </p:tav>
                                      </p:tavLst>
                                    </p:anim>
                                    <p:anim calcmode="lin" valueType="num">
                                      <p:cBhvr additive="base">
                                        <p:cTn id="59" dur="3000"/>
                                        <p:tgtEl>
                                          <p:spTgt spid="41"/>
                                        </p:tgtEl>
                                        <p:attrNameLst>
                                          <p:attrName>ppt_y</p:attrName>
                                        </p:attrNameLst>
                                      </p:cBhvr>
                                      <p:tavLst>
                                        <p:tav tm="0">
                                          <p:val>
                                            <p:strVal val="ppt_y"/>
                                          </p:val>
                                        </p:tav>
                                        <p:tav tm="100000">
                                          <p:val>
                                            <p:strVal val="1+ppt_h/2"/>
                                          </p:val>
                                        </p:tav>
                                      </p:tavLst>
                                    </p:anim>
                                    <p:set>
                                      <p:cBhvr>
                                        <p:cTn id="60" dur="1" fill="hold">
                                          <p:stCondLst>
                                            <p:cond delay="2999"/>
                                          </p:stCondLst>
                                        </p:cTn>
                                        <p:tgtEl>
                                          <p:spTgt spid="41"/>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43"/>
                                        </p:tgtEl>
                                        <p:attrNameLst>
                                          <p:attrName>ppt_x</p:attrName>
                                        </p:attrNameLst>
                                      </p:cBhvr>
                                      <p:tavLst>
                                        <p:tav tm="0">
                                          <p:val>
                                            <p:strVal val="ppt_x"/>
                                          </p:val>
                                        </p:tav>
                                        <p:tav tm="100000">
                                          <p:val>
                                            <p:strVal val="1+ppt_w/2"/>
                                          </p:val>
                                        </p:tav>
                                      </p:tavLst>
                                    </p:anim>
                                    <p:anim calcmode="lin" valueType="num">
                                      <p:cBhvr additive="base">
                                        <p:cTn id="63" dur="3000"/>
                                        <p:tgtEl>
                                          <p:spTgt spid="43"/>
                                        </p:tgtEl>
                                        <p:attrNameLst>
                                          <p:attrName>ppt_y</p:attrName>
                                        </p:attrNameLst>
                                      </p:cBhvr>
                                      <p:tavLst>
                                        <p:tav tm="0">
                                          <p:val>
                                            <p:strVal val="ppt_y"/>
                                          </p:val>
                                        </p:tav>
                                        <p:tav tm="100000">
                                          <p:val>
                                            <p:strVal val="1+ppt_h/2"/>
                                          </p:val>
                                        </p:tav>
                                      </p:tavLst>
                                    </p:anim>
                                    <p:set>
                                      <p:cBhvr>
                                        <p:cTn id="64" dur="1" fill="hold">
                                          <p:stCondLst>
                                            <p:cond delay="2999"/>
                                          </p:stCondLst>
                                        </p:cTn>
                                        <p:tgtEl>
                                          <p:spTgt spid="43"/>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44"/>
                                        </p:tgtEl>
                                        <p:attrNameLst>
                                          <p:attrName>ppt_x</p:attrName>
                                        </p:attrNameLst>
                                      </p:cBhvr>
                                      <p:tavLst>
                                        <p:tav tm="0">
                                          <p:val>
                                            <p:strVal val="ppt_x"/>
                                          </p:val>
                                        </p:tav>
                                        <p:tav tm="100000">
                                          <p:val>
                                            <p:strVal val="1+ppt_w/2"/>
                                          </p:val>
                                        </p:tav>
                                      </p:tavLst>
                                    </p:anim>
                                    <p:anim calcmode="lin" valueType="num">
                                      <p:cBhvr additive="base">
                                        <p:cTn id="67" dur="3000"/>
                                        <p:tgtEl>
                                          <p:spTgt spid="44"/>
                                        </p:tgtEl>
                                        <p:attrNameLst>
                                          <p:attrName>ppt_y</p:attrName>
                                        </p:attrNameLst>
                                      </p:cBhvr>
                                      <p:tavLst>
                                        <p:tav tm="0">
                                          <p:val>
                                            <p:strVal val="ppt_y"/>
                                          </p:val>
                                        </p:tav>
                                        <p:tav tm="100000">
                                          <p:val>
                                            <p:strVal val="1+ppt_h/2"/>
                                          </p:val>
                                        </p:tav>
                                      </p:tavLst>
                                    </p:anim>
                                    <p:set>
                                      <p:cBhvr>
                                        <p:cTn id="68" dur="1" fill="hold">
                                          <p:stCondLst>
                                            <p:cond delay="2999"/>
                                          </p:stCondLst>
                                        </p:cTn>
                                        <p:tgtEl>
                                          <p:spTgt spid="44"/>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46"/>
                                        </p:tgtEl>
                                        <p:attrNameLst>
                                          <p:attrName>ppt_x</p:attrName>
                                        </p:attrNameLst>
                                      </p:cBhvr>
                                      <p:tavLst>
                                        <p:tav tm="0">
                                          <p:val>
                                            <p:strVal val="ppt_x"/>
                                          </p:val>
                                        </p:tav>
                                        <p:tav tm="100000">
                                          <p:val>
                                            <p:strVal val="1+ppt_w/2"/>
                                          </p:val>
                                        </p:tav>
                                      </p:tavLst>
                                    </p:anim>
                                    <p:anim calcmode="lin" valueType="num">
                                      <p:cBhvr additive="base">
                                        <p:cTn id="71" dur="3000"/>
                                        <p:tgtEl>
                                          <p:spTgt spid="46"/>
                                        </p:tgtEl>
                                        <p:attrNameLst>
                                          <p:attrName>ppt_y</p:attrName>
                                        </p:attrNameLst>
                                      </p:cBhvr>
                                      <p:tavLst>
                                        <p:tav tm="0">
                                          <p:val>
                                            <p:strVal val="ppt_y"/>
                                          </p:val>
                                        </p:tav>
                                        <p:tav tm="100000">
                                          <p:val>
                                            <p:strVal val="1+ppt_h/2"/>
                                          </p:val>
                                        </p:tav>
                                      </p:tavLst>
                                    </p:anim>
                                    <p:set>
                                      <p:cBhvr>
                                        <p:cTn id="72" dur="1" fill="hold">
                                          <p:stCondLst>
                                            <p:cond delay="2999"/>
                                          </p:stCondLst>
                                        </p:cTn>
                                        <p:tgtEl>
                                          <p:spTgt spid="46"/>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3000" fill="hold"/>
                                        <p:tgtEl>
                                          <p:spTgt spid="41"/>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43"/>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44"/>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46"/>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3000"/>
                                        <p:tgtEl>
                                          <p:spTgt spid="40"/>
                                        </p:tgtEl>
                                        <p:attrNameLst>
                                          <p:attrName>ppt_x</p:attrName>
                                        </p:attrNameLst>
                                      </p:cBhvr>
                                      <p:tavLst>
                                        <p:tav tm="0">
                                          <p:val>
                                            <p:strVal val="ppt_x"/>
                                          </p:val>
                                        </p:tav>
                                        <p:tav tm="100000">
                                          <p:val>
                                            <p:strVal val="0-ppt_w/2"/>
                                          </p:val>
                                        </p:tav>
                                      </p:tavLst>
                                    </p:anim>
                                    <p:anim calcmode="lin" valueType="num">
                                      <p:cBhvr additive="base">
                                        <p:cTn id="83" dur="3000"/>
                                        <p:tgtEl>
                                          <p:spTgt spid="40"/>
                                        </p:tgtEl>
                                        <p:attrNameLst>
                                          <p:attrName>ppt_y</p:attrName>
                                        </p:attrNameLst>
                                      </p:cBhvr>
                                      <p:tavLst>
                                        <p:tav tm="0">
                                          <p:val>
                                            <p:strVal val="ppt_y"/>
                                          </p:val>
                                        </p:tav>
                                        <p:tav tm="100000">
                                          <p:val>
                                            <p:strVal val="1+ppt_h/2"/>
                                          </p:val>
                                        </p:tav>
                                      </p:tavLst>
                                    </p:anim>
                                    <p:set>
                                      <p:cBhvr>
                                        <p:cTn id="84" dur="1" fill="hold">
                                          <p:stCondLst>
                                            <p:cond delay="2999"/>
                                          </p:stCondLst>
                                        </p:cTn>
                                        <p:tgtEl>
                                          <p:spTgt spid="4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42"/>
                                        </p:tgtEl>
                                        <p:attrNameLst>
                                          <p:attrName>ppt_x</p:attrName>
                                        </p:attrNameLst>
                                      </p:cBhvr>
                                      <p:tavLst>
                                        <p:tav tm="0">
                                          <p:val>
                                            <p:strVal val="ppt_x"/>
                                          </p:val>
                                        </p:tav>
                                        <p:tav tm="100000">
                                          <p:val>
                                            <p:strVal val="0-ppt_w/2"/>
                                          </p:val>
                                        </p:tav>
                                      </p:tavLst>
                                    </p:anim>
                                    <p:anim calcmode="lin" valueType="num">
                                      <p:cBhvr additive="base">
                                        <p:cTn id="87" dur="3000"/>
                                        <p:tgtEl>
                                          <p:spTgt spid="42"/>
                                        </p:tgtEl>
                                        <p:attrNameLst>
                                          <p:attrName>ppt_y</p:attrName>
                                        </p:attrNameLst>
                                      </p:cBhvr>
                                      <p:tavLst>
                                        <p:tav tm="0">
                                          <p:val>
                                            <p:strVal val="ppt_y"/>
                                          </p:val>
                                        </p:tav>
                                        <p:tav tm="100000">
                                          <p:val>
                                            <p:strVal val="1+ppt_h/2"/>
                                          </p:val>
                                        </p:tav>
                                      </p:tavLst>
                                    </p:anim>
                                    <p:set>
                                      <p:cBhvr>
                                        <p:cTn id="88" dur="1" fill="hold">
                                          <p:stCondLst>
                                            <p:cond delay="2999"/>
                                          </p:stCondLst>
                                        </p:cTn>
                                        <p:tgtEl>
                                          <p:spTgt spid="42"/>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45"/>
                                        </p:tgtEl>
                                        <p:attrNameLst>
                                          <p:attrName>ppt_x</p:attrName>
                                        </p:attrNameLst>
                                      </p:cBhvr>
                                      <p:tavLst>
                                        <p:tav tm="0">
                                          <p:val>
                                            <p:strVal val="ppt_x"/>
                                          </p:val>
                                        </p:tav>
                                        <p:tav tm="100000">
                                          <p:val>
                                            <p:strVal val="0-ppt_w/2"/>
                                          </p:val>
                                        </p:tav>
                                      </p:tavLst>
                                    </p:anim>
                                    <p:anim calcmode="lin" valueType="num">
                                      <p:cBhvr additive="base">
                                        <p:cTn id="91" dur="3000"/>
                                        <p:tgtEl>
                                          <p:spTgt spid="45"/>
                                        </p:tgtEl>
                                        <p:attrNameLst>
                                          <p:attrName>ppt_y</p:attrName>
                                        </p:attrNameLst>
                                      </p:cBhvr>
                                      <p:tavLst>
                                        <p:tav tm="0">
                                          <p:val>
                                            <p:strVal val="ppt_y"/>
                                          </p:val>
                                        </p:tav>
                                        <p:tav tm="100000">
                                          <p:val>
                                            <p:strVal val="1+ppt_h/2"/>
                                          </p:val>
                                        </p:tav>
                                      </p:tavLst>
                                    </p:anim>
                                    <p:set>
                                      <p:cBhvr>
                                        <p:cTn id="92" dur="1" fill="hold">
                                          <p:stCondLst>
                                            <p:cond delay="2999"/>
                                          </p:stCondLst>
                                        </p:cTn>
                                        <p:tgtEl>
                                          <p:spTgt spid="45"/>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47"/>
                                        </p:tgtEl>
                                        <p:attrNameLst>
                                          <p:attrName>ppt_x</p:attrName>
                                        </p:attrNameLst>
                                      </p:cBhvr>
                                      <p:tavLst>
                                        <p:tav tm="0">
                                          <p:val>
                                            <p:strVal val="ppt_x"/>
                                          </p:val>
                                        </p:tav>
                                        <p:tav tm="100000">
                                          <p:val>
                                            <p:strVal val="0-ppt_w/2"/>
                                          </p:val>
                                        </p:tav>
                                      </p:tavLst>
                                    </p:anim>
                                    <p:anim calcmode="lin" valueType="num">
                                      <p:cBhvr additive="base">
                                        <p:cTn id="95" dur="3000"/>
                                        <p:tgtEl>
                                          <p:spTgt spid="47"/>
                                        </p:tgtEl>
                                        <p:attrNameLst>
                                          <p:attrName>ppt_y</p:attrName>
                                        </p:attrNameLst>
                                      </p:cBhvr>
                                      <p:tavLst>
                                        <p:tav tm="0">
                                          <p:val>
                                            <p:strVal val="ppt_y"/>
                                          </p:val>
                                        </p:tav>
                                        <p:tav tm="100000">
                                          <p:val>
                                            <p:strVal val="1+ppt_h/2"/>
                                          </p:val>
                                        </p:tav>
                                      </p:tavLst>
                                    </p:anim>
                                    <p:set>
                                      <p:cBhvr>
                                        <p:cTn id="96" dur="1" fill="hold">
                                          <p:stCondLst>
                                            <p:cond delay="2999"/>
                                          </p:stCondLst>
                                        </p:cTn>
                                        <p:tgtEl>
                                          <p:spTgt spid="47"/>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3000" fill="hold"/>
                                        <p:tgtEl>
                                          <p:spTgt spid="40"/>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42"/>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45"/>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47"/>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3000"/>
                                        <p:tgtEl>
                                          <p:spTgt spid="41"/>
                                        </p:tgtEl>
                                        <p:attrNameLst>
                                          <p:attrName>ppt_x</p:attrName>
                                        </p:attrNameLst>
                                      </p:cBhvr>
                                      <p:tavLst>
                                        <p:tav tm="0">
                                          <p:val>
                                            <p:strVal val="ppt_x"/>
                                          </p:val>
                                        </p:tav>
                                        <p:tav tm="100000">
                                          <p:val>
                                            <p:strVal val="1+ppt_w/2"/>
                                          </p:val>
                                        </p:tav>
                                      </p:tavLst>
                                    </p:anim>
                                    <p:anim calcmode="lin" valueType="num">
                                      <p:cBhvr additive="base">
                                        <p:cTn id="107" dur="3000"/>
                                        <p:tgtEl>
                                          <p:spTgt spid="41"/>
                                        </p:tgtEl>
                                        <p:attrNameLst>
                                          <p:attrName>ppt_y</p:attrName>
                                        </p:attrNameLst>
                                      </p:cBhvr>
                                      <p:tavLst>
                                        <p:tav tm="0">
                                          <p:val>
                                            <p:strVal val="ppt_y"/>
                                          </p:val>
                                        </p:tav>
                                        <p:tav tm="100000">
                                          <p:val>
                                            <p:strVal val="ppt_y"/>
                                          </p:val>
                                        </p:tav>
                                      </p:tavLst>
                                    </p:anim>
                                    <p:set>
                                      <p:cBhvr>
                                        <p:cTn id="108" dur="1" fill="hold">
                                          <p:stCondLst>
                                            <p:cond delay="2999"/>
                                          </p:stCondLst>
                                        </p:cTn>
                                        <p:tgtEl>
                                          <p:spTgt spid="41"/>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43"/>
                                        </p:tgtEl>
                                        <p:attrNameLst>
                                          <p:attrName>ppt_x</p:attrName>
                                        </p:attrNameLst>
                                      </p:cBhvr>
                                      <p:tavLst>
                                        <p:tav tm="0">
                                          <p:val>
                                            <p:strVal val="ppt_x"/>
                                          </p:val>
                                        </p:tav>
                                        <p:tav tm="100000">
                                          <p:val>
                                            <p:strVal val="1+ppt_w/2"/>
                                          </p:val>
                                        </p:tav>
                                      </p:tavLst>
                                    </p:anim>
                                    <p:anim calcmode="lin" valueType="num">
                                      <p:cBhvr additive="base">
                                        <p:cTn id="111" dur="3000"/>
                                        <p:tgtEl>
                                          <p:spTgt spid="43"/>
                                        </p:tgtEl>
                                        <p:attrNameLst>
                                          <p:attrName>ppt_y</p:attrName>
                                        </p:attrNameLst>
                                      </p:cBhvr>
                                      <p:tavLst>
                                        <p:tav tm="0">
                                          <p:val>
                                            <p:strVal val="ppt_y"/>
                                          </p:val>
                                        </p:tav>
                                        <p:tav tm="100000">
                                          <p:val>
                                            <p:strVal val="ppt_y"/>
                                          </p:val>
                                        </p:tav>
                                      </p:tavLst>
                                    </p:anim>
                                    <p:set>
                                      <p:cBhvr>
                                        <p:cTn id="112" dur="1" fill="hold">
                                          <p:stCondLst>
                                            <p:cond delay="2999"/>
                                          </p:stCondLst>
                                        </p:cTn>
                                        <p:tgtEl>
                                          <p:spTgt spid="43"/>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44"/>
                                        </p:tgtEl>
                                        <p:attrNameLst>
                                          <p:attrName>ppt_x</p:attrName>
                                        </p:attrNameLst>
                                      </p:cBhvr>
                                      <p:tavLst>
                                        <p:tav tm="0">
                                          <p:val>
                                            <p:strVal val="ppt_x"/>
                                          </p:val>
                                        </p:tav>
                                        <p:tav tm="100000">
                                          <p:val>
                                            <p:strVal val="1+ppt_w/2"/>
                                          </p:val>
                                        </p:tav>
                                      </p:tavLst>
                                    </p:anim>
                                    <p:anim calcmode="lin" valueType="num">
                                      <p:cBhvr additive="base">
                                        <p:cTn id="115" dur="3000"/>
                                        <p:tgtEl>
                                          <p:spTgt spid="44"/>
                                        </p:tgtEl>
                                        <p:attrNameLst>
                                          <p:attrName>ppt_y</p:attrName>
                                        </p:attrNameLst>
                                      </p:cBhvr>
                                      <p:tavLst>
                                        <p:tav tm="0">
                                          <p:val>
                                            <p:strVal val="ppt_y"/>
                                          </p:val>
                                        </p:tav>
                                        <p:tav tm="100000">
                                          <p:val>
                                            <p:strVal val="ppt_y"/>
                                          </p:val>
                                        </p:tav>
                                      </p:tavLst>
                                    </p:anim>
                                    <p:set>
                                      <p:cBhvr>
                                        <p:cTn id="116" dur="1" fill="hold">
                                          <p:stCondLst>
                                            <p:cond delay="2999"/>
                                          </p:stCondLst>
                                        </p:cTn>
                                        <p:tgtEl>
                                          <p:spTgt spid="44"/>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46"/>
                                        </p:tgtEl>
                                        <p:attrNameLst>
                                          <p:attrName>ppt_x</p:attrName>
                                        </p:attrNameLst>
                                      </p:cBhvr>
                                      <p:tavLst>
                                        <p:tav tm="0">
                                          <p:val>
                                            <p:strVal val="ppt_x"/>
                                          </p:val>
                                        </p:tav>
                                        <p:tav tm="100000">
                                          <p:val>
                                            <p:strVal val="1+ppt_w/2"/>
                                          </p:val>
                                        </p:tav>
                                      </p:tavLst>
                                    </p:anim>
                                    <p:anim calcmode="lin" valueType="num">
                                      <p:cBhvr additive="base">
                                        <p:cTn id="119" dur="3000"/>
                                        <p:tgtEl>
                                          <p:spTgt spid="46"/>
                                        </p:tgtEl>
                                        <p:attrNameLst>
                                          <p:attrName>ppt_y</p:attrName>
                                        </p:attrNameLst>
                                      </p:cBhvr>
                                      <p:tavLst>
                                        <p:tav tm="0">
                                          <p:val>
                                            <p:strVal val="ppt_y"/>
                                          </p:val>
                                        </p:tav>
                                        <p:tav tm="100000">
                                          <p:val>
                                            <p:strVal val="ppt_y"/>
                                          </p:val>
                                        </p:tav>
                                      </p:tavLst>
                                    </p:anim>
                                    <p:set>
                                      <p:cBhvr>
                                        <p:cTn id="120" dur="1" fill="hold">
                                          <p:stCondLst>
                                            <p:cond delay="2999"/>
                                          </p:stCondLst>
                                        </p:cTn>
                                        <p:tgtEl>
                                          <p:spTgt spid="46"/>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40"/>
                                        </p:tgtEl>
                                        <p:attrNameLst>
                                          <p:attrName>ppt_x</p:attrName>
                                        </p:attrNameLst>
                                      </p:cBhvr>
                                      <p:tavLst>
                                        <p:tav tm="0">
                                          <p:val>
                                            <p:strVal val="ppt_x"/>
                                          </p:val>
                                        </p:tav>
                                        <p:tav tm="100000">
                                          <p:val>
                                            <p:strVal val="0-ppt_w/2"/>
                                          </p:val>
                                        </p:tav>
                                      </p:tavLst>
                                    </p:anim>
                                    <p:anim calcmode="lin" valueType="num">
                                      <p:cBhvr additive="base">
                                        <p:cTn id="123" dur="3000"/>
                                        <p:tgtEl>
                                          <p:spTgt spid="40"/>
                                        </p:tgtEl>
                                        <p:attrNameLst>
                                          <p:attrName>ppt_y</p:attrName>
                                        </p:attrNameLst>
                                      </p:cBhvr>
                                      <p:tavLst>
                                        <p:tav tm="0">
                                          <p:val>
                                            <p:strVal val="ppt_y"/>
                                          </p:val>
                                        </p:tav>
                                        <p:tav tm="100000">
                                          <p:val>
                                            <p:strVal val="ppt_y"/>
                                          </p:val>
                                        </p:tav>
                                      </p:tavLst>
                                    </p:anim>
                                    <p:set>
                                      <p:cBhvr>
                                        <p:cTn id="124" dur="1" fill="hold">
                                          <p:stCondLst>
                                            <p:cond delay="2999"/>
                                          </p:stCondLst>
                                        </p:cTn>
                                        <p:tgtEl>
                                          <p:spTgt spid="40"/>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42"/>
                                        </p:tgtEl>
                                        <p:attrNameLst>
                                          <p:attrName>ppt_x</p:attrName>
                                        </p:attrNameLst>
                                      </p:cBhvr>
                                      <p:tavLst>
                                        <p:tav tm="0">
                                          <p:val>
                                            <p:strVal val="ppt_x"/>
                                          </p:val>
                                        </p:tav>
                                        <p:tav tm="100000">
                                          <p:val>
                                            <p:strVal val="0-ppt_w/2"/>
                                          </p:val>
                                        </p:tav>
                                      </p:tavLst>
                                    </p:anim>
                                    <p:anim calcmode="lin" valueType="num">
                                      <p:cBhvr additive="base">
                                        <p:cTn id="127" dur="3000"/>
                                        <p:tgtEl>
                                          <p:spTgt spid="42"/>
                                        </p:tgtEl>
                                        <p:attrNameLst>
                                          <p:attrName>ppt_y</p:attrName>
                                        </p:attrNameLst>
                                      </p:cBhvr>
                                      <p:tavLst>
                                        <p:tav tm="0">
                                          <p:val>
                                            <p:strVal val="ppt_y"/>
                                          </p:val>
                                        </p:tav>
                                        <p:tav tm="100000">
                                          <p:val>
                                            <p:strVal val="ppt_y"/>
                                          </p:val>
                                        </p:tav>
                                      </p:tavLst>
                                    </p:anim>
                                    <p:set>
                                      <p:cBhvr>
                                        <p:cTn id="128" dur="1" fill="hold">
                                          <p:stCondLst>
                                            <p:cond delay="2999"/>
                                          </p:stCondLst>
                                        </p:cTn>
                                        <p:tgtEl>
                                          <p:spTgt spid="42"/>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45"/>
                                        </p:tgtEl>
                                        <p:attrNameLst>
                                          <p:attrName>ppt_x</p:attrName>
                                        </p:attrNameLst>
                                      </p:cBhvr>
                                      <p:tavLst>
                                        <p:tav tm="0">
                                          <p:val>
                                            <p:strVal val="ppt_x"/>
                                          </p:val>
                                        </p:tav>
                                        <p:tav tm="100000">
                                          <p:val>
                                            <p:strVal val="0-ppt_w/2"/>
                                          </p:val>
                                        </p:tav>
                                      </p:tavLst>
                                    </p:anim>
                                    <p:anim calcmode="lin" valueType="num">
                                      <p:cBhvr additive="base">
                                        <p:cTn id="131" dur="3000"/>
                                        <p:tgtEl>
                                          <p:spTgt spid="45"/>
                                        </p:tgtEl>
                                        <p:attrNameLst>
                                          <p:attrName>ppt_y</p:attrName>
                                        </p:attrNameLst>
                                      </p:cBhvr>
                                      <p:tavLst>
                                        <p:tav tm="0">
                                          <p:val>
                                            <p:strVal val="ppt_y"/>
                                          </p:val>
                                        </p:tav>
                                        <p:tav tm="100000">
                                          <p:val>
                                            <p:strVal val="ppt_y"/>
                                          </p:val>
                                        </p:tav>
                                      </p:tavLst>
                                    </p:anim>
                                    <p:set>
                                      <p:cBhvr>
                                        <p:cTn id="132" dur="1" fill="hold">
                                          <p:stCondLst>
                                            <p:cond delay="2999"/>
                                          </p:stCondLst>
                                        </p:cTn>
                                        <p:tgtEl>
                                          <p:spTgt spid="45"/>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47"/>
                                        </p:tgtEl>
                                        <p:attrNameLst>
                                          <p:attrName>ppt_x</p:attrName>
                                        </p:attrNameLst>
                                      </p:cBhvr>
                                      <p:tavLst>
                                        <p:tav tm="0">
                                          <p:val>
                                            <p:strVal val="ppt_x"/>
                                          </p:val>
                                        </p:tav>
                                        <p:tav tm="100000">
                                          <p:val>
                                            <p:strVal val="0-ppt_w/2"/>
                                          </p:val>
                                        </p:tav>
                                      </p:tavLst>
                                    </p:anim>
                                    <p:anim calcmode="lin" valueType="num">
                                      <p:cBhvr additive="base">
                                        <p:cTn id="135" dur="3000"/>
                                        <p:tgtEl>
                                          <p:spTgt spid="47"/>
                                        </p:tgtEl>
                                        <p:attrNameLst>
                                          <p:attrName>ppt_y</p:attrName>
                                        </p:attrNameLst>
                                      </p:cBhvr>
                                      <p:tavLst>
                                        <p:tav tm="0">
                                          <p:val>
                                            <p:strVal val="ppt_y"/>
                                          </p:val>
                                        </p:tav>
                                        <p:tav tm="100000">
                                          <p:val>
                                            <p:strVal val="ppt_y"/>
                                          </p:val>
                                        </p:tav>
                                      </p:tavLst>
                                    </p:anim>
                                    <p:set>
                                      <p:cBhvr>
                                        <p:cTn id="136" dur="1" fill="hold">
                                          <p:stCondLst>
                                            <p:cond delay="2999"/>
                                          </p:stCondLst>
                                        </p:cTn>
                                        <p:tgtEl>
                                          <p:spTgt spid="47"/>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par>
                          <p:cTn id="144" fill="hold">
                            <p:stCondLst>
                              <p:cond delay="6000"/>
                            </p:stCondLst>
                            <p:childTnLst>
                              <p:par>
                                <p:cTn id="145" presetID="23" presetClass="entr" presetSubtype="16" fill="hold" nodeType="afterEffect">
                                  <p:stCondLst>
                                    <p:cond delay="0"/>
                                  </p:stCondLst>
                                  <p:childTnLst>
                                    <p:set>
                                      <p:cBhvr>
                                        <p:cTn id="146" dur="1" fill="hold">
                                          <p:stCondLst>
                                            <p:cond delay="0"/>
                                          </p:stCondLst>
                                        </p:cTn>
                                        <p:tgtEl>
                                          <p:spTgt spid="57356"/>
                                        </p:tgtEl>
                                        <p:attrNameLst>
                                          <p:attrName>style.visibility</p:attrName>
                                        </p:attrNameLst>
                                      </p:cBhvr>
                                      <p:to>
                                        <p:strVal val="visible"/>
                                      </p:to>
                                    </p:set>
                                    <p:anim calcmode="lin" valueType="num">
                                      <p:cBhvr>
                                        <p:cTn id="147" dur="1000" fill="hold"/>
                                        <p:tgtEl>
                                          <p:spTgt spid="57356"/>
                                        </p:tgtEl>
                                        <p:attrNameLst>
                                          <p:attrName>ppt_w</p:attrName>
                                        </p:attrNameLst>
                                      </p:cBhvr>
                                      <p:tavLst>
                                        <p:tav tm="0">
                                          <p:val>
                                            <p:fltVal val="0"/>
                                          </p:val>
                                        </p:tav>
                                        <p:tav tm="100000">
                                          <p:val>
                                            <p:strVal val="#ppt_w"/>
                                          </p:val>
                                        </p:tav>
                                      </p:tavLst>
                                    </p:anim>
                                    <p:anim calcmode="lin" valueType="num">
                                      <p:cBhvr>
                                        <p:cTn id="148" dur="1000" fill="hold"/>
                                        <p:tgtEl>
                                          <p:spTgt spid="57356"/>
                                        </p:tgtEl>
                                        <p:attrNameLst>
                                          <p:attrName>ppt_h</p:attrName>
                                        </p:attrNameLst>
                                      </p:cBhvr>
                                      <p:tavLst>
                                        <p:tav tm="0">
                                          <p:val>
                                            <p:fltVal val="0"/>
                                          </p:val>
                                        </p:tav>
                                        <p:tav tm="100000">
                                          <p:val>
                                            <p:strVal val="#ppt_h"/>
                                          </p:val>
                                        </p:tav>
                                      </p:tavLst>
                                    </p:anim>
                                  </p:childTnLst>
                                </p:cTn>
                              </p:par>
                            </p:childTnLst>
                          </p:cTn>
                        </p:par>
                        <p:par>
                          <p:cTn id="149" fill="hold">
                            <p:stCondLst>
                              <p:cond delay="7000"/>
                            </p:stCondLst>
                            <p:childTnLst>
                              <p:par>
                                <p:cTn id="150" presetID="23" presetClass="entr" presetSubtype="16" fill="hold" nodeType="afterEffect">
                                  <p:stCondLst>
                                    <p:cond delay="0"/>
                                  </p:stCondLst>
                                  <p:childTnLst>
                                    <p:set>
                                      <p:cBhvr>
                                        <p:cTn id="151" dur="1" fill="hold">
                                          <p:stCondLst>
                                            <p:cond delay="0"/>
                                          </p:stCondLst>
                                        </p:cTn>
                                        <p:tgtEl>
                                          <p:spTgt spid="57358"/>
                                        </p:tgtEl>
                                        <p:attrNameLst>
                                          <p:attrName>style.visibility</p:attrName>
                                        </p:attrNameLst>
                                      </p:cBhvr>
                                      <p:to>
                                        <p:strVal val="visible"/>
                                      </p:to>
                                    </p:set>
                                    <p:anim calcmode="lin" valueType="num">
                                      <p:cBhvr>
                                        <p:cTn id="152" dur="1000" fill="hold"/>
                                        <p:tgtEl>
                                          <p:spTgt spid="57358"/>
                                        </p:tgtEl>
                                        <p:attrNameLst>
                                          <p:attrName>ppt_w</p:attrName>
                                        </p:attrNameLst>
                                      </p:cBhvr>
                                      <p:tavLst>
                                        <p:tav tm="0">
                                          <p:val>
                                            <p:fltVal val="0"/>
                                          </p:val>
                                        </p:tav>
                                        <p:tav tm="100000">
                                          <p:val>
                                            <p:strVal val="#ppt_w"/>
                                          </p:val>
                                        </p:tav>
                                      </p:tavLst>
                                    </p:anim>
                                    <p:anim calcmode="lin" valueType="num">
                                      <p:cBhvr>
                                        <p:cTn id="153" dur="1000" fill="hold"/>
                                        <p:tgtEl>
                                          <p:spTgt spid="573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2706" name="Picture 2" descr="Image du Blog marie4liberte.centerblog.net"/>
          <p:cNvPicPr>
            <a:picLocks noChangeAspect="1" noChangeArrowheads="1"/>
          </p:cNvPicPr>
          <p:nvPr/>
        </p:nvPicPr>
        <p:blipFill>
          <a:blip r:embed="rId2">
            <a:lum bright="-20000" contrast="20000"/>
          </a:blip>
          <a:srcRect/>
          <a:stretch>
            <a:fillRect/>
          </a:stretch>
        </p:blipFill>
        <p:spPr bwMode="auto">
          <a:xfrm>
            <a:off x="0" y="0"/>
            <a:ext cx="9144000" cy="6858000"/>
          </a:xfrm>
          <a:prstGeom prst="rect">
            <a:avLst/>
          </a:prstGeom>
          <a:noFill/>
        </p:spPr>
      </p:pic>
      <p:sp>
        <p:nvSpPr>
          <p:cNvPr id="5" name="4 CuadroTexto"/>
          <p:cNvSpPr txBox="1"/>
          <p:nvPr/>
        </p:nvSpPr>
        <p:spPr>
          <a:xfrm>
            <a:off x="1000100" y="1071546"/>
            <a:ext cx="7000924" cy="4647426"/>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rial Narrow" pitchFamily="34" charset="0"/>
              </a:rPr>
              <a:t>En los Emiratos Árabes, 200 kilómetros al norte de su capital Abu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Dhabi</a:t>
            </a:r>
            <a:r>
              <a:rPr lang="es-ES" sz="2000" dirty="0" smtClean="0">
                <a:solidFill>
                  <a:srgbClr val="FFFF00"/>
                </a:solidFill>
                <a:effectLst>
                  <a:outerShdw blurRad="38100" dist="38100" dir="2700000" algn="tl">
                    <a:srgbClr val="000000">
                      <a:alpha val="43137"/>
                    </a:srgbClr>
                  </a:outerShdw>
                </a:effectLst>
                <a:latin typeface="Arial Narrow" pitchFamily="34" charset="0"/>
              </a:rPr>
              <a:t>, se encuentra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la ciudad del mundo que más ha crecido en la última década, un destino turístico de lujo cada día más solicitado por viajeros de todo el mundo.</a:t>
            </a:r>
          </a:p>
          <a:p>
            <a:r>
              <a:rPr lang="es-ES" sz="2000" dirty="0" smtClean="0">
                <a:solidFill>
                  <a:srgbClr val="FFFF00"/>
                </a:solidFill>
                <a:effectLst>
                  <a:outerShdw blurRad="38100" dist="38100" dir="2700000" algn="tl">
                    <a:srgbClr val="000000">
                      <a:alpha val="43137"/>
                    </a:srgbClr>
                  </a:outerShdw>
                </a:effectLst>
                <a:latin typeface="Arial Narrow" pitchFamily="34" charset="0"/>
              </a:rPr>
              <a:t>Cualquier excusa es buena para visitar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una ciudad en constante crecimiento que, gracias a una mente abierta, quiere dar a conocer al resto del mundo la cultura árabe y ofrecer las mejores diversiones para todas las edades.</a:t>
            </a:r>
          </a:p>
          <a:p>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quiere convertirse a medio plazo en uno de los destinos turísticos más importantes del mundo y para ello está trabajando en construir su sueño en medio del desierto. </a:t>
            </a:r>
          </a:p>
          <a:p>
            <a:r>
              <a:rPr lang="es-ES" sz="2000" dirty="0" smtClean="0">
                <a:solidFill>
                  <a:srgbClr val="FFFF00"/>
                </a:solidFill>
                <a:effectLst>
                  <a:outerShdw blurRad="38100" dist="38100" dir="2700000" algn="tl">
                    <a:srgbClr val="000000">
                      <a:alpha val="43137"/>
                    </a:srgbClr>
                  </a:outerShdw>
                </a:effectLst>
                <a:latin typeface="Arial Narrow" pitchFamily="34" charset="0"/>
              </a:rPr>
              <a:t>Tirar la basura en un cesto de Louis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Vuitton</a:t>
            </a:r>
            <a:r>
              <a:rPr lang="es-ES" sz="2000" dirty="0" smtClean="0">
                <a:solidFill>
                  <a:srgbClr val="FFFF00"/>
                </a:solidFill>
                <a:effectLst>
                  <a:outerShdw blurRad="38100" dist="38100" dir="2700000" algn="tl">
                    <a:srgbClr val="000000">
                      <a:alpha val="43137"/>
                    </a:srgbClr>
                  </a:outerShdw>
                </a:effectLst>
                <a:latin typeface="Arial Narrow" pitchFamily="34" charset="0"/>
              </a:rPr>
              <a:t> o sacar a pasear a su león en un 0 km revestido en oro son sólo algunas de las cosas que no sorprenderán a nadie en la llamada "Venecia del Golfo".</a:t>
            </a:r>
          </a:p>
          <a:p>
            <a:endParaRPr lang="es-ES" sz="1600" dirty="0">
              <a:solidFill>
                <a:srgbClr val="FFFF00"/>
              </a:solidFill>
              <a:effectLst>
                <a:outerShdw blurRad="38100" dist="38100" dir="2700000" algn="tl">
                  <a:srgbClr val="000000">
                    <a:alpha val="43137"/>
                  </a:srgbClr>
                </a:outerShdw>
              </a:effectLst>
              <a:latin typeface="Arial Narrow" pitchFamily="34" charset="0"/>
            </a:endParaRPr>
          </a:p>
        </p:txBody>
      </p:sp>
      <p:sp>
        <p:nvSpPr>
          <p:cNvPr id="7" name="6 CuadroTexto"/>
          <p:cNvSpPr txBox="1"/>
          <p:nvPr/>
        </p:nvSpPr>
        <p:spPr>
          <a:xfrm>
            <a:off x="6072198" y="5929330"/>
            <a:ext cx="920445" cy="338554"/>
          </a:xfrm>
          <a:prstGeom prst="rect">
            <a:avLst/>
          </a:prstGeom>
          <a:noFill/>
        </p:spPr>
        <p:txBody>
          <a:bodyPr wrap="none" rtlCol="0">
            <a:spAutoFit/>
          </a:bodyPr>
          <a:lstStyle/>
          <a:p>
            <a:r>
              <a:rPr lang="es-ES_tradnl" sz="1600" dirty="0" err="1" smtClean="0">
                <a:solidFill>
                  <a:srgbClr val="CC9900"/>
                </a:solidFill>
                <a:effectLst>
                  <a:outerShdw blurRad="38100" dist="38100" dir="2700000" algn="tl">
                    <a:srgbClr val="000000">
                      <a:alpha val="43137"/>
                    </a:srgbClr>
                  </a:outerShdw>
                </a:effectLst>
                <a:latin typeface="Pristina" pitchFamily="66" charset="0"/>
              </a:rPr>
              <a:t>pps</a:t>
            </a:r>
            <a:r>
              <a:rPr lang="es-ES_tradnl" sz="1600" dirty="0" smtClean="0">
                <a:solidFill>
                  <a:srgbClr val="CC9900"/>
                </a:solidFill>
                <a:effectLst>
                  <a:outerShdw blurRad="38100" dist="38100" dir="2700000" algn="tl">
                    <a:srgbClr val="000000">
                      <a:alpha val="43137"/>
                    </a:srgbClr>
                  </a:outerShdw>
                </a:effectLst>
                <a:latin typeface="Pristina" pitchFamily="66" charset="0"/>
              </a:rPr>
              <a:t> Raquel</a:t>
            </a:r>
            <a:endParaRPr lang="es-ES" sz="1600" dirty="0">
              <a:solidFill>
                <a:srgbClr val="CC9900"/>
              </a:solidFill>
              <a:effectLst>
                <a:outerShdw blurRad="38100" dist="38100" dir="2700000" algn="tl">
                  <a:srgbClr val="000000">
                    <a:alpha val="43137"/>
                  </a:srgbClr>
                </a:outerShdw>
              </a:effectLst>
              <a:latin typeface="Pristina" pitchFamily="66" charset="0"/>
            </a:endParaRPr>
          </a:p>
        </p:txBody>
      </p:sp>
      <p:sp>
        <p:nvSpPr>
          <p:cNvPr id="8" name="7 Rectángulo"/>
          <p:cNvSpPr/>
          <p:nvPr/>
        </p:nvSpPr>
        <p:spPr>
          <a:xfrm>
            <a:off x="0" y="0"/>
            <a:ext cx="914400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8).jpg"/>
          <p:cNvPicPr>
            <a:picLocks noChangeAspect="1"/>
          </p:cNvPicPr>
          <p:nvPr/>
        </p:nvPicPr>
        <p:blipFill>
          <a:blip r:embed="rId2"/>
          <a:stretch>
            <a:fillRect/>
          </a:stretch>
        </p:blipFill>
        <p:spPr>
          <a:xfrm>
            <a:off x="-1" y="0"/>
            <a:ext cx="9170789" cy="6858000"/>
          </a:xfrm>
          <a:prstGeom prst="rect">
            <a:avLst/>
          </a:prstGeom>
        </p:spPr>
      </p:pic>
      <p:sp>
        <p:nvSpPr>
          <p:cNvPr id="5" name="4 CuadroTexto"/>
          <p:cNvSpPr txBox="1"/>
          <p:nvPr/>
        </p:nvSpPr>
        <p:spPr>
          <a:xfrm>
            <a:off x="1928794" y="285728"/>
            <a:ext cx="3282502"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_tradnl" sz="2800" dirty="0" smtClean="0">
                <a:ln/>
                <a:solidFill>
                  <a:schemeClr val="accent3"/>
                </a:solidFill>
                <a:latin typeface="Forte" pitchFamily="66" charset="0"/>
              </a:rPr>
              <a:t>Sobrevolando </a:t>
            </a:r>
            <a:r>
              <a:rPr lang="es-ES_tradnl" sz="2800" dirty="0" err="1" smtClean="0">
                <a:ln/>
                <a:solidFill>
                  <a:schemeClr val="accent3"/>
                </a:solidFill>
                <a:latin typeface="Forte" pitchFamily="66" charset="0"/>
              </a:rPr>
              <a:t>Dubai</a:t>
            </a:r>
            <a:endParaRPr lang="es-ES" sz="2800" dirty="0">
              <a:ln/>
              <a:solidFill>
                <a:schemeClr val="accent3"/>
              </a:solidFill>
              <a:latin typeface="Forte" pitchFamily="66" charset="0"/>
            </a:endParaRPr>
          </a:p>
        </p:txBody>
      </p:sp>
      <p:sp>
        <p:nvSpPr>
          <p:cNvPr id="6" name="5 Rectángulo"/>
          <p:cNvSpPr/>
          <p:nvPr/>
        </p:nvSpPr>
        <p:spPr>
          <a:xfrm>
            <a:off x="0" y="0"/>
            <a:ext cx="9358346"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9000" fill="hold"/>
                                        <p:tgtEl>
                                          <p:spTgt spid="4"/>
                                        </p:tgtEl>
                                        <p:attrNameLst>
                                          <p:attrName>ppt_w</p:attrName>
                                        </p:attrNameLst>
                                      </p:cBhvr>
                                      <p:tavLst>
                                        <p:tav tm="0">
                                          <p:val>
                                            <p:strVal val="4/3*#ppt_w"/>
                                          </p:val>
                                        </p:tav>
                                        <p:tav tm="100000">
                                          <p:val>
                                            <p:strVal val="#ppt_w"/>
                                          </p:val>
                                        </p:tav>
                                      </p:tavLst>
                                    </p:anim>
                                    <p:anim calcmode="lin" valueType="num">
                                      <p:cBhvr>
                                        <p:cTn id="11" dur="9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9000"/>
                            </p:stCondLst>
                            <p:childTnLst>
                              <p:par>
                                <p:cTn id="13" presetID="10" presetClass="entr" presetSubtype="0"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chemeClr>
              </a:gs>
              <a:gs pos="50000">
                <a:srgbClr val="00359E">
                  <a:shade val="67500"/>
                  <a:satMod val="115000"/>
                </a:srgbClr>
              </a:gs>
              <a:gs pos="100000">
                <a:srgbClr val="00359E">
                  <a:shade val="100000"/>
                  <a:satMod val="115000"/>
                </a:srgbClr>
              </a:gs>
            </a:gsLst>
            <a:lin ang="5400000" scaled="1"/>
            <a:tileRect/>
          </a:gradFill>
        </p:spPr>
        <p:txBody>
          <a:bodyPr/>
          <a:lstStyle/>
          <a:p>
            <a:endParaRPr lang="es-ES" dirty="0"/>
          </a:p>
        </p:txBody>
      </p:sp>
      <p:pic>
        <p:nvPicPr>
          <p:cNvPr id="4" name="3 Marcador de contenido" descr="0(1).jpg"/>
          <p:cNvPicPr>
            <a:picLocks noGrp="1" noChangeAspect="1"/>
          </p:cNvPicPr>
          <p:nvPr>
            <p:ph idx="1"/>
          </p:nvPr>
        </p:nvPicPr>
        <p:blipFill>
          <a:blip r:embed="rId2"/>
          <a:stretch>
            <a:fillRect/>
          </a:stretch>
        </p:blipFill>
        <p:spPr>
          <a:xfrm>
            <a:off x="0" y="13368"/>
            <a:ext cx="9144000" cy="6844632"/>
          </a:xfrm>
        </p:spPr>
      </p:pic>
      <p:sp>
        <p:nvSpPr>
          <p:cNvPr id="5" name="4 Luna"/>
          <p:cNvSpPr/>
          <p:nvPr/>
        </p:nvSpPr>
        <p:spPr>
          <a:xfrm rot="14272252">
            <a:off x="3346397" y="19524"/>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chemeClr val="bg2">
                  <a:lumMod val="7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358346"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3305"/>
          </a:solidFill>
        </p:spPr>
        <p:txBody>
          <a:bodyPr/>
          <a:lstStyle/>
          <a:p>
            <a:endParaRPr lang="es-ES" dirty="0"/>
          </a:p>
        </p:txBody>
      </p:sp>
      <p:pic>
        <p:nvPicPr>
          <p:cNvPr id="4" name="3 Imagen" descr="0(11).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marie4liberte.centerblog.net"/>
          <p:cNvPicPr>
            <a:picLocks noChangeAspect="1" noChangeArrowheads="1"/>
          </p:cNvPicPr>
          <p:nvPr/>
        </p:nvPicPr>
        <p:blipFill>
          <a:blip r:embed="rId2">
            <a:lum bright="-20000" contrast="20000"/>
          </a:blip>
          <a:srcRect/>
          <a:stretch>
            <a:fillRect/>
          </a:stretch>
        </p:blipFill>
        <p:spPr bwMode="auto">
          <a:xfrm>
            <a:off x="0" y="-1"/>
            <a:ext cx="9144000" cy="6903947"/>
          </a:xfrm>
          <a:prstGeom prst="rect">
            <a:avLst/>
          </a:prstGeom>
          <a:noFill/>
        </p:spPr>
      </p:pic>
      <p:sp>
        <p:nvSpPr>
          <p:cNvPr id="5" name="4 CuadroTexto"/>
          <p:cNvSpPr txBox="1"/>
          <p:nvPr/>
        </p:nvSpPr>
        <p:spPr>
          <a:xfrm>
            <a:off x="714348" y="714356"/>
            <a:ext cx="7715304" cy="5601533"/>
          </a:xfrm>
          <a:prstGeom prst="rect">
            <a:avLst/>
          </a:prstGeom>
          <a:noFill/>
        </p:spPr>
        <p:txBody>
          <a:bodyPr wrap="square" rtlCol="0">
            <a:spAutoFit/>
          </a:bodyPr>
          <a:lstStyle/>
          <a:p>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es uno de los siete países que actualmente conforman los Emiratos Árabes Unidos y, al igual que muchas de las naciones de Medio Oriente, es rico en petróleo, aunque las actividades financieras que se realizan en su suelo son lo que distingue a este país de la península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arábiga.Por</a:t>
            </a:r>
            <a:r>
              <a:rPr lang="es-ES" sz="2000" dirty="0" smtClean="0">
                <a:solidFill>
                  <a:srgbClr val="FFFF00"/>
                </a:solidFill>
                <a:effectLst>
                  <a:outerShdw blurRad="38100" dist="38100" dir="2700000" algn="tl">
                    <a:srgbClr val="000000">
                      <a:alpha val="43137"/>
                    </a:srgbClr>
                  </a:outerShdw>
                </a:effectLst>
                <a:latin typeface="Arial Narrow" pitchFamily="34" charset="0"/>
              </a:rPr>
              <a:t> las calles de la "Venecia del Golfo", como es conocida su capital, del mismo nombre, es común apreciar las enormes fortunas que han acumulado algunos de sus ciudadanos, como leones viajando en autos de lujo.</a:t>
            </a:r>
            <a:br>
              <a:rPr lang="es-ES" sz="2000" dirty="0" smtClean="0">
                <a:solidFill>
                  <a:srgbClr val="FFFF00"/>
                </a:solidFill>
                <a:effectLst>
                  <a:outerShdw blurRad="38100" dist="38100" dir="2700000" algn="tl">
                    <a:srgbClr val="000000">
                      <a:alpha val="43137"/>
                    </a:srgbClr>
                  </a:outerShdw>
                </a:effectLst>
                <a:latin typeface="Arial Narrow" pitchFamily="34" charset="0"/>
              </a:rPr>
            </a:br>
            <a:r>
              <a:rPr lang="es-ES" sz="2000" dirty="0" smtClean="0">
                <a:solidFill>
                  <a:srgbClr val="FFFF00"/>
                </a:solidFill>
                <a:effectLst>
                  <a:outerShdw blurRad="38100" dist="38100" dir="2700000" algn="tl">
                    <a:srgbClr val="000000">
                      <a:alpha val="43137"/>
                    </a:srgbClr>
                  </a:outerShdw>
                </a:effectLst>
                <a:latin typeface="Arial Narrow" pitchFamily="34" charset="0"/>
              </a:rPr>
              <a:t>Los poderosos de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no parecen contentarse con un cachorrito o un gato como mascota. En su lugar, eligen los grandes felinos, a los que sacan a pasear en sus lujosos autos. Las fieras los acompañan también en sus paseos en yate por las costas del golfo Pérsico. Hasta la basura en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se tira "con estilo". En efecto, los cestos están forrados con el conocido estampado de Louis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Vuitton</a:t>
            </a:r>
            <a:r>
              <a:rPr lang="es-ES" sz="2000" dirty="0" smtClean="0">
                <a:solidFill>
                  <a:srgbClr val="FFFF00"/>
                </a:solidFill>
                <a:effectLst>
                  <a:outerShdw blurRad="38100" dist="38100" dir="2700000" algn="tl">
                    <a:srgbClr val="000000">
                      <a:alpha val="43137"/>
                    </a:srgbClr>
                  </a:outerShdw>
                </a:effectLst>
                <a:latin typeface="Arial Narrow" pitchFamily="34" charset="0"/>
              </a:rPr>
              <a:t>.</a:t>
            </a:r>
            <a:br>
              <a:rPr lang="es-ES" sz="2000" dirty="0" smtClean="0">
                <a:solidFill>
                  <a:srgbClr val="FFFF00"/>
                </a:solidFill>
                <a:effectLst>
                  <a:outerShdw blurRad="38100" dist="38100" dir="2700000" algn="tl">
                    <a:srgbClr val="000000">
                      <a:alpha val="43137"/>
                    </a:srgbClr>
                  </a:outerShdw>
                </a:effectLst>
                <a:latin typeface="Arial Narrow" pitchFamily="34" charset="0"/>
              </a:rPr>
            </a:br>
            <a:r>
              <a:rPr lang="es-ES" sz="2000" dirty="0" smtClean="0">
                <a:solidFill>
                  <a:srgbClr val="FFFF00"/>
                </a:solidFill>
                <a:effectLst>
                  <a:outerShdw blurRad="38100" dist="38100" dir="2700000" algn="tl">
                    <a:srgbClr val="000000">
                      <a:alpha val="43137"/>
                    </a:srgbClr>
                  </a:outerShdw>
                </a:effectLst>
                <a:latin typeface="Arial Narrow" pitchFamily="34" charset="0"/>
              </a:rPr>
              <a:t>La última moda en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cubrir de oro los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espectáculares</a:t>
            </a:r>
            <a:r>
              <a:rPr lang="es-ES" sz="2000" dirty="0" smtClean="0">
                <a:solidFill>
                  <a:srgbClr val="FFFF00"/>
                </a:solidFill>
                <a:effectLst>
                  <a:outerShdw blurRad="38100" dist="38100" dir="2700000" algn="tl">
                    <a:srgbClr val="000000">
                      <a:alpha val="43137"/>
                    </a:srgbClr>
                  </a:outerShdw>
                </a:effectLst>
                <a:latin typeface="Arial Narrow" pitchFamily="34" charset="0"/>
              </a:rPr>
              <a:t> automóviles. </a:t>
            </a:r>
            <a:br>
              <a:rPr lang="es-ES" sz="2000" dirty="0" smtClean="0">
                <a:solidFill>
                  <a:srgbClr val="FFFF00"/>
                </a:solidFill>
                <a:effectLst>
                  <a:outerShdw blurRad="38100" dist="38100" dir="2700000" algn="tl">
                    <a:srgbClr val="000000">
                      <a:alpha val="43137"/>
                    </a:srgbClr>
                  </a:outerShdw>
                </a:effectLst>
                <a:latin typeface="Arial Narrow" pitchFamily="34" charset="0"/>
              </a:rPr>
            </a:br>
            <a:r>
              <a:rPr lang="es-ES" sz="2000" dirty="0" smtClean="0">
                <a:solidFill>
                  <a:srgbClr val="FFFF00"/>
                </a:solidFill>
                <a:effectLst>
                  <a:outerShdw blurRad="38100" dist="38100" dir="2700000" algn="tl">
                    <a:srgbClr val="000000">
                      <a:alpha val="43137"/>
                    </a:srgbClr>
                  </a:outerShdw>
                </a:effectLst>
                <a:latin typeface="Arial Narrow" pitchFamily="34" charset="0"/>
              </a:rPr>
              <a:t>Nunca se sabe cuándo se puede necesitar un poco de oro extra. </a:t>
            </a:r>
            <a:br>
              <a:rPr lang="es-ES" sz="2000" dirty="0" smtClean="0">
                <a:solidFill>
                  <a:srgbClr val="FFFF00"/>
                </a:solidFill>
                <a:effectLst>
                  <a:outerShdw blurRad="38100" dist="38100" dir="2700000" algn="tl">
                    <a:srgbClr val="000000">
                      <a:alpha val="43137"/>
                    </a:srgbClr>
                  </a:outerShdw>
                </a:effectLst>
                <a:latin typeface="Arial Narrow" pitchFamily="34" charset="0"/>
              </a:rPr>
            </a:br>
            <a:r>
              <a:rPr lang="es-ES" sz="2000" dirty="0" smtClean="0">
                <a:solidFill>
                  <a:srgbClr val="FFFF00"/>
                </a:solidFill>
                <a:effectLst>
                  <a:outerShdw blurRad="38100" dist="38100" dir="2700000" algn="tl">
                    <a:srgbClr val="000000">
                      <a:alpha val="43137"/>
                    </a:srgbClr>
                  </a:outerShdw>
                </a:effectLst>
                <a:latin typeface="Arial Narrow" pitchFamily="34" charset="0"/>
              </a:rPr>
              <a:t>En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hasta los vehículos de la policía reflejan las enormes fortunas de este pequeño país, rico en petróleo. Los embotellamientos en </a:t>
            </a:r>
            <a:r>
              <a:rPr lang="es-ES" sz="2000" dirty="0" err="1" smtClean="0">
                <a:solidFill>
                  <a:srgbClr val="FFFF00"/>
                </a:solidFill>
                <a:effectLst>
                  <a:outerShdw blurRad="38100" dist="38100" dir="2700000" algn="tl">
                    <a:srgbClr val="000000">
                      <a:alpha val="43137"/>
                    </a:srgbClr>
                  </a:outerShdw>
                </a:effectLst>
                <a:latin typeface="Arial Narrow" pitchFamily="34" charset="0"/>
              </a:rPr>
              <a:t>Dubai</a:t>
            </a:r>
            <a:r>
              <a:rPr lang="es-ES" sz="2000" dirty="0" smtClean="0">
                <a:solidFill>
                  <a:srgbClr val="FFFF00"/>
                </a:solidFill>
                <a:effectLst>
                  <a:outerShdw blurRad="38100" dist="38100" dir="2700000" algn="tl">
                    <a:srgbClr val="000000">
                      <a:alpha val="43137"/>
                    </a:srgbClr>
                  </a:outerShdw>
                </a:effectLst>
                <a:latin typeface="Arial Narrow" pitchFamily="34" charset="0"/>
              </a:rPr>
              <a:t>, más parecidos a una exposición de automóviles de lujo.</a:t>
            </a:r>
          </a:p>
          <a:p>
            <a:endParaRPr lang="es-ES" dirty="0">
              <a:effectLst>
                <a:outerShdw blurRad="38100" dist="38100" dir="2700000" algn="tl">
                  <a:srgbClr val="000000">
                    <a:alpha val="43137"/>
                  </a:srgbClr>
                </a:outerShdw>
              </a:effectLst>
              <a:latin typeface="Arial Narrow" pitchFamily="34" charset="0"/>
            </a:endParaRPr>
          </a:p>
        </p:txBody>
      </p:sp>
      <p:sp>
        <p:nvSpPr>
          <p:cNvPr id="6" name="5 Rectángulo"/>
          <p:cNvSpPr/>
          <p:nvPr/>
        </p:nvSpPr>
        <p:spPr>
          <a:xfrm>
            <a:off x="7143768" y="5929330"/>
            <a:ext cx="950901" cy="338554"/>
          </a:xfrm>
          <a:prstGeom prst="rect">
            <a:avLst/>
          </a:prstGeom>
        </p:spPr>
        <p:txBody>
          <a:bodyPr wrap="none">
            <a:spAutoFit/>
          </a:bodyPr>
          <a:lstStyle/>
          <a:p>
            <a:r>
              <a:rPr lang="es-ES_tradnl" sz="1600" dirty="0" err="1" smtClean="0">
                <a:solidFill>
                  <a:srgbClr val="CC9900"/>
                </a:solidFill>
                <a:effectLst>
                  <a:outerShdw blurRad="38100" dist="38100" dir="2700000" algn="tl">
                    <a:srgbClr val="000000">
                      <a:alpha val="43137"/>
                    </a:srgbClr>
                  </a:outerShdw>
                </a:effectLst>
                <a:latin typeface="Pristina" pitchFamily="66" charset="0"/>
              </a:rPr>
              <a:t>pps</a:t>
            </a:r>
            <a:r>
              <a:rPr lang="es-ES_tradnl" sz="1600" dirty="0" smtClean="0">
                <a:solidFill>
                  <a:srgbClr val="CC9900"/>
                </a:solidFill>
                <a:effectLst>
                  <a:outerShdw blurRad="38100" dist="38100" dir="2700000" algn="tl">
                    <a:srgbClr val="000000">
                      <a:alpha val="43137"/>
                    </a:srgbClr>
                  </a:outerShdw>
                </a:effectLst>
                <a:latin typeface="Pristina" pitchFamily="66" charset="0"/>
              </a:rPr>
              <a:t> Raquel</a:t>
            </a:r>
            <a:endParaRPr lang="es-ES" sz="1600" dirty="0">
              <a:solidFill>
                <a:srgbClr val="CC9900"/>
              </a:solidFill>
              <a:effectLst>
                <a:outerShdw blurRad="38100" dist="38100" dir="2700000" algn="tl">
                  <a:srgbClr val="000000">
                    <a:alpha val="43137"/>
                  </a:srgbClr>
                </a:outerShdw>
              </a:effectLst>
              <a:latin typeface="Pristina" pitchFamily="66" charset="0"/>
            </a:endParaRPr>
          </a:p>
        </p:txBody>
      </p:sp>
      <p:sp>
        <p:nvSpPr>
          <p:cNvPr id="7" name="6 Rectángulo"/>
          <p:cNvSpPr/>
          <p:nvPr/>
        </p:nvSpPr>
        <p:spPr>
          <a:xfrm>
            <a:off x="0" y="0"/>
            <a:ext cx="914400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6B3305">
                  <a:shade val="67500"/>
                  <a:satMod val="115000"/>
                </a:srgbClr>
              </a:gs>
              <a:gs pos="100000">
                <a:srgbClr val="6B3305">
                  <a:shade val="100000"/>
                  <a:satMod val="115000"/>
                </a:srgbClr>
              </a:gs>
            </a:gsLst>
            <a:path path="circle">
              <a:fillToRect l="50000" t="50000" r="50000" b="50000"/>
            </a:path>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52930"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38000">
                <a:schemeClr val="accent6">
                  <a:lumMod val="7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spiral_png_by_malenyesotelo-d5frr4c.png"/>
          <p:cNvPicPr>
            <a:picLocks noChangeAspect="1"/>
          </p:cNvPicPr>
          <p:nvPr/>
        </p:nvPicPr>
        <p:blipFill>
          <a:blip r:embed="rId3" cstate="print">
            <a:duotone>
              <a:schemeClr val="accent6">
                <a:shade val="45000"/>
                <a:satMod val="135000"/>
              </a:schemeClr>
              <a:prstClr val="white"/>
            </a:duotone>
            <a:lum bright="-10000" contrast="40000"/>
          </a:blip>
          <a:stretch>
            <a:fillRect/>
          </a:stretch>
        </p:blipFill>
        <p:spPr>
          <a:xfrm>
            <a:off x="3929058" y="2928934"/>
            <a:ext cx="1235730" cy="1047281"/>
          </a:xfrm>
          <a:prstGeom prst="rect">
            <a:avLst/>
          </a:prstGeom>
          <a:effectLst/>
          <a:scene3d>
            <a:camera prst="orthographicFront"/>
            <a:lightRig rig="threePt" dir="t"/>
          </a:scene3d>
          <a:sp3d>
            <a:bevelT w="152400" h="50800" prst="softRound"/>
          </a:sp3d>
        </p:spPr>
      </p:pic>
      <p:sp>
        <p:nvSpPr>
          <p:cNvPr id="13" name="12 Rectángulo"/>
          <p:cNvSpPr/>
          <p:nvPr/>
        </p:nvSpPr>
        <p:spPr>
          <a:xfrm>
            <a:off x="0" y="0"/>
            <a:ext cx="914400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2"/>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2"/>
                                        </p:tgtEl>
                                        <p:attrNameLst>
                                          <p:attrName>ppt_w</p:attrName>
                                        </p:attrNameLst>
                                      </p:cBhvr>
                                      <p:tavLst>
                                        <p:tav tm="0">
                                          <p:val>
                                            <p:strVal val="ppt_w"/>
                                          </p:val>
                                        </p:tav>
                                        <p:tav tm="100000">
                                          <p:val>
                                            <p:fltVal val="0"/>
                                          </p:val>
                                        </p:tav>
                                      </p:tavLst>
                                    </p:anim>
                                    <p:anim calcmode="lin" valueType="num">
                                      <p:cBhvr>
                                        <p:cTn id="132" dur="2000"/>
                                        <p:tgtEl>
                                          <p:spTgt spid="12"/>
                                        </p:tgtEl>
                                        <p:attrNameLst>
                                          <p:attrName>ppt_h</p:attrName>
                                        </p:attrNameLst>
                                      </p:cBhvr>
                                      <p:tavLst>
                                        <p:tav tm="0">
                                          <p:val>
                                            <p:strVal val="ppt_h"/>
                                          </p:val>
                                        </p:tav>
                                        <p:tav tm="100000">
                                          <p:val>
                                            <p:fltVal val="0"/>
                                          </p:val>
                                        </p:tav>
                                      </p:tavLst>
                                    </p:anim>
                                    <p:anim calcmode="lin" valueType="num">
                                      <p:cBhvr>
                                        <p:cTn id="133" dur="2000"/>
                                        <p:tgtEl>
                                          <p:spTgt spid="12"/>
                                        </p:tgtEl>
                                        <p:attrNameLst>
                                          <p:attrName>ppt_x</p:attrName>
                                        </p:attrNameLst>
                                      </p:cBhvr>
                                      <p:tavLst>
                                        <p:tav tm="0">
                                          <p:val>
                                            <p:strVal val="ppt_x"/>
                                          </p:val>
                                        </p:tav>
                                        <p:tav tm="100000">
                                          <p:val>
                                            <p:fltVal val="0.5"/>
                                          </p:val>
                                        </p:tav>
                                      </p:tavLst>
                                    </p:anim>
                                    <p:anim calcmode="lin" valueType="num">
                                      <p:cBhvr>
                                        <p:cTn id="134" dur="2000"/>
                                        <p:tgtEl>
                                          <p:spTgt spid="12"/>
                                        </p:tgtEl>
                                        <p:attrNameLst>
                                          <p:attrName>ppt_y</p:attrName>
                                        </p:attrNameLst>
                                      </p:cBhvr>
                                      <p:tavLst>
                                        <p:tav tm="0">
                                          <p:val>
                                            <p:strVal val="ppt_y"/>
                                          </p:val>
                                        </p:tav>
                                        <p:tav tm="100000">
                                          <p:val>
                                            <p:fltVal val="0.5"/>
                                          </p:val>
                                        </p:tav>
                                      </p:tavLst>
                                    </p:anim>
                                    <p:set>
                                      <p:cBhvr>
                                        <p:cTn id="135" dur="1" fill="hold">
                                          <p:stCondLst>
                                            <p:cond delay="1999"/>
                                          </p:stCondLst>
                                        </p:cTn>
                                        <p:tgtEl>
                                          <p:spTgt spid="12"/>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52930"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a:off x="2928926" y="4214842"/>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H="1">
            <a:off x="4572000" y="4214842"/>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a:off x="2928926" y="4714884"/>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H="1">
            <a:off x="4572000" y="4714884"/>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a:off x="2928926" y="5286412"/>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H="1">
            <a:off x="4572000" y="5286412"/>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a:off x="2928926" y="5786454"/>
            <a:ext cx="1714512" cy="1285860"/>
          </a:xfrm>
          <a:prstGeom prst="diagStripe">
            <a:avLst>
              <a:gd name="adj" fmla="val 75747"/>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Franja diagonal"/>
          <p:cNvSpPr/>
          <p:nvPr/>
        </p:nvSpPr>
        <p:spPr>
          <a:xfrm flipH="1">
            <a:off x="4572000" y="5786454"/>
            <a:ext cx="1643074" cy="1285860"/>
          </a:xfrm>
          <a:prstGeom prst="diagStripe">
            <a:avLst>
              <a:gd name="adj" fmla="val 74521"/>
            </a:avLst>
          </a:prstGeom>
          <a:gradFill flip="none" rotWithShape="1">
            <a:gsLst>
              <a:gs pos="0">
                <a:srgbClr val="FF6600"/>
              </a:gs>
              <a:gs pos="50000">
                <a:srgbClr val="CC9900">
                  <a:shade val="67500"/>
                  <a:satMod val="115000"/>
                </a:srgbClr>
              </a:gs>
              <a:gs pos="100000">
                <a:srgbClr val="CC9900">
                  <a:shade val="100000"/>
                  <a:satMod val="115000"/>
                </a:srgbClr>
              </a:gs>
            </a:gsLst>
            <a:lin ang="54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0" y="0"/>
            <a:ext cx="914400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000" fill="hold"/>
                                        <p:tgtEl>
                                          <p:spTgt spid="29"/>
                                        </p:tgtEl>
                                        <p:attrNameLst>
                                          <p:attrName>ppt_x</p:attrName>
                                        </p:attrNameLst>
                                      </p:cBhvr>
                                      <p:tavLst>
                                        <p:tav tm="0">
                                          <p:val>
                                            <p:strVal val="1+#ppt_w/2"/>
                                          </p:val>
                                        </p:tav>
                                        <p:tav tm="100000">
                                          <p:val>
                                            <p:strVal val="#ppt_x"/>
                                          </p:val>
                                        </p:tav>
                                      </p:tavLst>
                                    </p:anim>
                                    <p:anim calcmode="lin" valueType="num">
                                      <p:cBhvr additive="base">
                                        <p:cTn id="43" dur="2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2000" fill="hold"/>
                                        <p:tgtEl>
                                          <p:spTgt spid="31"/>
                                        </p:tgtEl>
                                        <p:attrNameLst>
                                          <p:attrName>ppt_x</p:attrName>
                                        </p:attrNameLst>
                                      </p:cBhvr>
                                      <p:tavLst>
                                        <p:tav tm="0">
                                          <p:val>
                                            <p:strVal val="1+#ppt_w/2"/>
                                          </p:val>
                                        </p:tav>
                                        <p:tav tm="100000">
                                          <p:val>
                                            <p:strVal val="#ppt_x"/>
                                          </p:val>
                                        </p:tav>
                                      </p:tavLst>
                                    </p:anim>
                                    <p:anim calcmode="lin" valueType="num">
                                      <p:cBhvr additive="base">
                                        <p:cTn id="47" dur="2000" fill="hold"/>
                                        <p:tgtEl>
                                          <p:spTgt spid="3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additive="base">
                                        <p:cTn id="50" dur="2000" fill="hold"/>
                                        <p:tgtEl>
                                          <p:spTgt spid="33"/>
                                        </p:tgtEl>
                                        <p:attrNameLst>
                                          <p:attrName>ppt_x</p:attrName>
                                        </p:attrNameLst>
                                      </p:cBhvr>
                                      <p:tavLst>
                                        <p:tav tm="0">
                                          <p:val>
                                            <p:strVal val="1+#ppt_w/2"/>
                                          </p:val>
                                        </p:tav>
                                        <p:tav tm="100000">
                                          <p:val>
                                            <p:strVal val="#ppt_x"/>
                                          </p:val>
                                        </p:tav>
                                      </p:tavLst>
                                    </p:anim>
                                    <p:anim calcmode="lin" valueType="num">
                                      <p:cBhvr additive="base">
                                        <p:cTn id="51" dur="2000" fill="hold"/>
                                        <p:tgtEl>
                                          <p:spTgt spid="3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2000" fill="hold"/>
                                        <p:tgtEl>
                                          <p:spTgt spid="35"/>
                                        </p:tgtEl>
                                        <p:attrNameLst>
                                          <p:attrName>ppt_x</p:attrName>
                                        </p:attrNameLst>
                                      </p:cBhvr>
                                      <p:tavLst>
                                        <p:tav tm="0">
                                          <p:val>
                                            <p:strVal val="1+#ppt_w/2"/>
                                          </p:val>
                                        </p:tav>
                                        <p:tav tm="100000">
                                          <p:val>
                                            <p:strVal val="#ppt_x"/>
                                          </p:val>
                                        </p:tav>
                                      </p:tavLst>
                                    </p:anim>
                                    <p:anim calcmode="lin" valueType="num">
                                      <p:cBhvr additive="base">
                                        <p:cTn id="55" dur="2000" fill="hold"/>
                                        <p:tgtEl>
                                          <p:spTgt spid="3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2000" fill="hold"/>
                                        <p:tgtEl>
                                          <p:spTgt spid="30"/>
                                        </p:tgtEl>
                                        <p:attrNameLst>
                                          <p:attrName>ppt_x</p:attrName>
                                        </p:attrNameLst>
                                      </p:cBhvr>
                                      <p:tavLst>
                                        <p:tav tm="0">
                                          <p:val>
                                            <p:strVal val="0-#ppt_w/2"/>
                                          </p:val>
                                        </p:tav>
                                        <p:tav tm="100000">
                                          <p:val>
                                            <p:strVal val="#ppt_x"/>
                                          </p:val>
                                        </p:tav>
                                      </p:tavLst>
                                    </p:anim>
                                    <p:anim calcmode="lin" valueType="num">
                                      <p:cBhvr additive="base">
                                        <p:cTn id="91" dur="2000" fill="hold"/>
                                        <p:tgtEl>
                                          <p:spTgt spid="30"/>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2000" fill="hold"/>
                                        <p:tgtEl>
                                          <p:spTgt spid="32"/>
                                        </p:tgtEl>
                                        <p:attrNameLst>
                                          <p:attrName>ppt_x</p:attrName>
                                        </p:attrNameLst>
                                      </p:cBhvr>
                                      <p:tavLst>
                                        <p:tav tm="0">
                                          <p:val>
                                            <p:strVal val="0-#ppt_w/2"/>
                                          </p:val>
                                        </p:tav>
                                        <p:tav tm="100000">
                                          <p:val>
                                            <p:strVal val="#ppt_x"/>
                                          </p:val>
                                        </p:tav>
                                      </p:tavLst>
                                    </p:anim>
                                    <p:anim calcmode="lin" valueType="num">
                                      <p:cBhvr additive="base">
                                        <p:cTn id="95" dur="2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additive="base">
                                        <p:cTn id="98" dur="2000" fill="hold"/>
                                        <p:tgtEl>
                                          <p:spTgt spid="34"/>
                                        </p:tgtEl>
                                        <p:attrNameLst>
                                          <p:attrName>ppt_x</p:attrName>
                                        </p:attrNameLst>
                                      </p:cBhvr>
                                      <p:tavLst>
                                        <p:tav tm="0">
                                          <p:val>
                                            <p:strVal val="0-#ppt_w/2"/>
                                          </p:val>
                                        </p:tav>
                                        <p:tav tm="100000">
                                          <p:val>
                                            <p:strVal val="#ppt_x"/>
                                          </p:val>
                                        </p:tav>
                                      </p:tavLst>
                                    </p:anim>
                                    <p:anim calcmode="lin" valueType="num">
                                      <p:cBhvr additive="base">
                                        <p:cTn id="99" dur="2000" fill="hold"/>
                                        <p:tgtEl>
                                          <p:spTgt spid="34"/>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2000" fill="hold"/>
                                        <p:tgtEl>
                                          <p:spTgt spid="36"/>
                                        </p:tgtEl>
                                        <p:attrNameLst>
                                          <p:attrName>ppt_x</p:attrName>
                                        </p:attrNameLst>
                                      </p:cBhvr>
                                      <p:tavLst>
                                        <p:tav tm="0">
                                          <p:val>
                                            <p:strVal val="0-#ppt_w/2"/>
                                          </p:val>
                                        </p:tav>
                                        <p:tav tm="100000">
                                          <p:val>
                                            <p:strVal val="#ppt_x"/>
                                          </p:val>
                                        </p:tav>
                                      </p:tavLst>
                                    </p:anim>
                                    <p:anim calcmode="lin" valueType="num">
                                      <p:cBhvr additive="base">
                                        <p:cTn id="103" dur="2000" fill="hold"/>
                                        <p:tgtEl>
                                          <p:spTgt spid="36"/>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9"/>
                                        </p:tgtEl>
                                        <p:attrNameLst>
                                          <p:attrName>style.visibility</p:attrName>
                                        </p:attrNameLst>
                                      </p:cBhvr>
                                      <p:to>
                                        <p:strVal val="visible"/>
                                      </p:to>
                                    </p:set>
                                    <p:animEffect transition="in" filter="blinds(horizontal)">
                                      <p:cBhvr>
                                        <p:cTn id="154" dur="2000"/>
                                        <p:tgtEl>
                                          <p:spTgt spid="29"/>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30"/>
                                        </p:tgtEl>
                                        <p:attrNameLst>
                                          <p:attrName>style.visibility</p:attrName>
                                        </p:attrNameLst>
                                      </p:cBhvr>
                                      <p:to>
                                        <p:strVal val="visible"/>
                                      </p:to>
                                    </p:set>
                                    <p:animEffect transition="in" filter="blinds(horizontal)">
                                      <p:cBhvr>
                                        <p:cTn id="157" dur="2000"/>
                                        <p:tgtEl>
                                          <p:spTgt spid="30"/>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31"/>
                                        </p:tgtEl>
                                        <p:attrNameLst>
                                          <p:attrName>style.visibility</p:attrName>
                                        </p:attrNameLst>
                                      </p:cBhvr>
                                      <p:to>
                                        <p:strVal val="visible"/>
                                      </p:to>
                                    </p:set>
                                    <p:animEffect transition="in" filter="blinds(horizontal)">
                                      <p:cBhvr>
                                        <p:cTn id="160" dur="2000"/>
                                        <p:tgtEl>
                                          <p:spTgt spid="31"/>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32"/>
                                        </p:tgtEl>
                                        <p:attrNameLst>
                                          <p:attrName>style.visibility</p:attrName>
                                        </p:attrNameLst>
                                      </p:cBhvr>
                                      <p:to>
                                        <p:strVal val="visible"/>
                                      </p:to>
                                    </p:set>
                                    <p:animEffect transition="in" filter="blinds(horizontal)">
                                      <p:cBhvr>
                                        <p:cTn id="163" dur="2000"/>
                                        <p:tgtEl>
                                          <p:spTgt spid="32"/>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33"/>
                                        </p:tgtEl>
                                        <p:attrNameLst>
                                          <p:attrName>style.visibility</p:attrName>
                                        </p:attrNameLst>
                                      </p:cBhvr>
                                      <p:to>
                                        <p:strVal val="visible"/>
                                      </p:to>
                                    </p:set>
                                    <p:animEffect transition="in" filter="blinds(horizontal)">
                                      <p:cBhvr>
                                        <p:cTn id="166" dur="2000"/>
                                        <p:tgtEl>
                                          <p:spTgt spid="33"/>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34"/>
                                        </p:tgtEl>
                                        <p:attrNameLst>
                                          <p:attrName>style.visibility</p:attrName>
                                        </p:attrNameLst>
                                      </p:cBhvr>
                                      <p:to>
                                        <p:strVal val="visible"/>
                                      </p:to>
                                    </p:set>
                                    <p:animEffect transition="in" filter="blinds(horizontal)">
                                      <p:cBhvr>
                                        <p:cTn id="169" dur="2000"/>
                                        <p:tgtEl>
                                          <p:spTgt spid="34"/>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35"/>
                                        </p:tgtEl>
                                        <p:attrNameLst>
                                          <p:attrName>style.visibility</p:attrName>
                                        </p:attrNameLst>
                                      </p:cBhvr>
                                      <p:to>
                                        <p:strVal val="visible"/>
                                      </p:to>
                                    </p:set>
                                    <p:animEffect transition="in" filter="blinds(horizontal)">
                                      <p:cBhvr>
                                        <p:cTn id="172" dur="2000"/>
                                        <p:tgtEl>
                                          <p:spTgt spid="35"/>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36"/>
                                        </p:tgtEl>
                                        <p:attrNameLst>
                                          <p:attrName>style.visibility</p:attrName>
                                        </p:attrNameLst>
                                      </p:cBhvr>
                                      <p:to>
                                        <p:strVal val="visible"/>
                                      </p:to>
                                    </p:set>
                                    <p:animEffect transition="in" filter="blinds(horizontal)">
                                      <p:cBhvr>
                                        <p:cTn id="175" dur="2000"/>
                                        <p:tgtEl>
                                          <p:spTgt spid="36"/>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9"/>
                                        </p:tgtEl>
                                        <p:attrNameLst>
                                          <p:attrName>ppt_x</p:attrName>
                                        </p:attrNameLst>
                                      </p:cBhvr>
                                      <p:tavLst>
                                        <p:tav tm="0">
                                          <p:val>
                                            <p:strVal val="ppt_x"/>
                                          </p:val>
                                        </p:tav>
                                        <p:tav tm="100000">
                                          <p:val>
                                            <p:strVal val="1+ppt_w/2"/>
                                          </p:val>
                                        </p:tav>
                                      </p:tavLst>
                                    </p:anim>
                                    <p:anim calcmode="lin" valueType="num">
                                      <p:cBhvr additive="base">
                                        <p:cTn id="211" dur="2000"/>
                                        <p:tgtEl>
                                          <p:spTgt spid="29"/>
                                        </p:tgtEl>
                                        <p:attrNameLst>
                                          <p:attrName>ppt_y</p:attrName>
                                        </p:attrNameLst>
                                      </p:cBhvr>
                                      <p:tavLst>
                                        <p:tav tm="0">
                                          <p:val>
                                            <p:strVal val="ppt_y"/>
                                          </p:val>
                                        </p:tav>
                                        <p:tav tm="100000">
                                          <p:val>
                                            <p:strVal val="ppt_y"/>
                                          </p:val>
                                        </p:tav>
                                      </p:tavLst>
                                    </p:anim>
                                    <p:set>
                                      <p:cBhvr>
                                        <p:cTn id="212" dur="1" fill="hold">
                                          <p:stCondLst>
                                            <p:cond delay="1999"/>
                                          </p:stCondLst>
                                        </p:cTn>
                                        <p:tgtEl>
                                          <p:spTgt spid="2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31"/>
                                        </p:tgtEl>
                                        <p:attrNameLst>
                                          <p:attrName>ppt_x</p:attrName>
                                        </p:attrNameLst>
                                      </p:cBhvr>
                                      <p:tavLst>
                                        <p:tav tm="0">
                                          <p:val>
                                            <p:strVal val="ppt_x"/>
                                          </p:val>
                                        </p:tav>
                                        <p:tav tm="100000">
                                          <p:val>
                                            <p:strVal val="1+ppt_w/2"/>
                                          </p:val>
                                        </p:tav>
                                      </p:tavLst>
                                    </p:anim>
                                    <p:anim calcmode="lin" valueType="num">
                                      <p:cBhvr additive="base">
                                        <p:cTn id="215" dur="2000"/>
                                        <p:tgtEl>
                                          <p:spTgt spid="31"/>
                                        </p:tgtEl>
                                        <p:attrNameLst>
                                          <p:attrName>ppt_y</p:attrName>
                                        </p:attrNameLst>
                                      </p:cBhvr>
                                      <p:tavLst>
                                        <p:tav tm="0">
                                          <p:val>
                                            <p:strVal val="ppt_y"/>
                                          </p:val>
                                        </p:tav>
                                        <p:tav tm="100000">
                                          <p:val>
                                            <p:strVal val="ppt_y"/>
                                          </p:val>
                                        </p:tav>
                                      </p:tavLst>
                                    </p:anim>
                                    <p:set>
                                      <p:cBhvr>
                                        <p:cTn id="216" dur="1" fill="hold">
                                          <p:stCondLst>
                                            <p:cond delay="1999"/>
                                          </p:stCondLst>
                                        </p:cTn>
                                        <p:tgtEl>
                                          <p:spTgt spid="31"/>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33"/>
                                        </p:tgtEl>
                                        <p:attrNameLst>
                                          <p:attrName>ppt_x</p:attrName>
                                        </p:attrNameLst>
                                      </p:cBhvr>
                                      <p:tavLst>
                                        <p:tav tm="0">
                                          <p:val>
                                            <p:strVal val="ppt_x"/>
                                          </p:val>
                                        </p:tav>
                                        <p:tav tm="100000">
                                          <p:val>
                                            <p:strVal val="1+ppt_w/2"/>
                                          </p:val>
                                        </p:tav>
                                      </p:tavLst>
                                    </p:anim>
                                    <p:anim calcmode="lin" valueType="num">
                                      <p:cBhvr additive="base">
                                        <p:cTn id="219" dur="2000"/>
                                        <p:tgtEl>
                                          <p:spTgt spid="33"/>
                                        </p:tgtEl>
                                        <p:attrNameLst>
                                          <p:attrName>ppt_y</p:attrName>
                                        </p:attrNameLst>
                                      </p:cBhvr>
                                      <p:tavLst>
                                        <p:tav tm="0">
                                          <p:val>
                                            <p:strVal val="ppt_y"/>
                                          </p:val>
                                        </p:tav>
                                        <p:tav tm="100000">
                                          <p:val>
                                            <p:strVal val="ppt_y"/>
                                          </p:val>
                                        </p:tav>
                                      </p:tavLst>
                                    </p:anim>
                                    <p:set>
                                      <p:cBhvr>
                                        <p:cTn id="220" dur="1" fill="hold">
                                          <p:stCondLst>
                                            <p:cond delay="1999"/>
                                          </p:stCondLst>
                                        </p:cTn>
                                        <p:tgtEl>
                                          <p:spTgt spid="33"/>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35"/>
                                        </p:tgtEl>
                                        <p:attrNameLst>
                                          <p:attrName>ppt_x</p:attrName>
                                        </p:attrNameLst>
                                      </p:cBhvr>
                                      <p:tavLst>
                                        <p:tav tm="0">
                                          <p:val>
                                            <p:strVal val="ppt_x"/>
                                          </p:val>
                                        </p:tav>
                                        <p:tav tm="100000">
                                          <p:val>
                                            <p:strVal val="1+ppt_w/2"/>
                                          </p:val>
                                        </p:tav>
                                      </p:tavLst>
                                    </p:anim>
                                    <p:anim calcmode="lin" valueType="num">
                                      <p:cBhvr additive="base">
                                        <p:cTn id="223" dur="2000"/>
                                        <p:tgtEl>
                                          <p:spTgt spid="35"/>
                                        </p:tgtEl>
                                        <p:attrNameLst>
                                          <p:attrName>ppt_y</p:attrName>
                                        </p:attrNameLst>
                                      </p:cBhvr>
                                      <p:tavLst>
                                        <p:tav tm="0">
                                          <p:val>
                                            <p:strVal val="ppt_y"/>
                                          </p:val>
                                        </p:tav>
                                        <p:tav tm="100000">
                                          <p:val>
                                            <p:strVal val="ppt_y"/>
                                          </p:val>
                                        </p:tav>
                                      </p:tavLst>
                                    </p:anim>
                                    <p:set>
                                      <p:cBhvr>
                                        <p:cTn id="224" dur="1" fill="hold">
                                          <p:stCondLst>
                                            <p:cond delay="1999"/>
                                          </p:stCondLst>
                                        </p:cTn>
                                        <p:tgtEl>
                                          <p:spTgt spid="35"/>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30"/>
                                        </p:tgtEl>
                                        <p:attrNameLst>
                                          <p:attrName>ppt_x</p:attrName>
                                        </p:attrNameLst>
                                      </p:cBhvr>
                                      <p:tavLst>
                                        <p:tav tm="0">
                                          <p:val>
                                            <p:strVal val="ppt_x"/>
                                          </p:val>
                                        </p:tav>
                                        <p:tav tm="100000">
                                          <p:val>
                                            <p:strVal val="0-ppt_w/2"/>
                                          </p:val>
                                        </p:tav>
                                      </p:tavLst>
                                    </p:anim>
                                    <p:anim calcmode="lin" valueType="num">
                                      <p:cBhvr additive="base">
                                        <p:cTn id="259" dur="2000"/>
                                        <p:tgtEl>
                                          <p:spTgt spid="30"/>
                                        </p:tgtEl>
                                        <p:attrNameLst>
                                          <p:attrName>ppt_y</p:attrName>
                                        </p:attrNameLst>
                                      </p:cBhvr>
                                      <p:tavLst>
                                        <p:tav tm="0">
                                          <p:val>
                                            <p:strVal val="ppt_y"/>
                                          </p:val>
                                        </p:tav>
                                        <p:tav tm="100000">
                                          <p:val>
                                            <p:strVal val="ppt_y"/>
                                          </p:val>
                                        </p:tav>
                                      </p:tavLst>
                                    </p:anim>
                                    <p:set>
                                      <p:cBhvr>
                                        <p:cTn id="260" dur="1" fill="hold">
                                          <p:stCondLst>
                                            <p:cond delay="1999"/>
                                          </p:stCondLst>
                                        </p:cTn>
                                        <p:tgtEl>
                                          <p:spTgt spid="3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32"/>
                                        </p:tgtEl>
                                        <p:attrNameLst>
                                          <p:attrName>ppt_x</p:attrName>
                                        </p:attrNameLst>
                                      </p:cBhvr>
                                      <p:tavLst>
                                        <p:tav tm="0">
                                          <p:val>
                                            <p:strVal val="ppt_x"/>
                                          </p:val>
                                        </p:tav>
                                        <p:tav tm="100000">
                                          <p:val>
                                            <p:strVal val="0-ppt_w/2"/>
                                          </p:val>
                                        </p:tav>
                                      </p:tavLst>
                                    </p:anim>
                                    <p:anim calcmode="lin" valueType="num">
                                      <p:cBhvr additive="base">
                                        <p:cTn id="263" dur="2000"/>
                                        <p:tgtEl>
                                          <p:spTgt spid="32"/>
                                        </p:tgtEl>
                                        <p:attrNameLst>
                                          <p:attrName>ppt_y</p:attrName>
                                        </p:attrNameLst>
                                      </p:cBhvr>
                                      <p:tavLst>
                                        <p:tav tm="0">
                                          <p:val>
                                            <p:strVal val="ppt_y"/>
                                          </p:val>
                                        </p:tav>
                                        <p:tav tm="100000">
                                          <p:val>
                                            <p:strVal val="ppt_y"/>
                                          </p:val>
                                        </p:tav>
                                      </p:tavLst>
                                    </p:anim>
                                    <p:set>
                                      <p:cBhvr>
                                        <p:cTn id="264" dur="1" fill="hold">
                                          <p:stCondLst>
                                            <p:cond delay="1999"/>
                                          </p:stCondLst>
                                        </p:cTn>
                                        <p:tgtEl>
                                          <p:spTgt spid="32"/>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34"/>
                                        </p:tgtEl>
                                        <p:attrNameLst>
                                          <p:attrName>ppt_x</p:attrName>
                                        </p:attrNameLst>
                                      </p:cBhvr>
                                      <p:tavLst>
                                        <p:tav tm="0">
                                          <p:val>
                                            <p:strVal val="ppt_x"/>
                                          </p:val>
                                        </p:tav>
                                        <p:tav tm="100000">
                                          <p:val>
                                            <p:strVal val="0-ppt_w/2"/>
                                          </p:val>
                                        </p:tav>
                                      </p:tavLst>
                                    </p:anim>
                                    <p:anim calcmode="lin" valueType="num">
                                      <p:cBhvr additive="base">
                                        <p:cTn id="267" dur="2000"/>
                                        <p:tgtEl>
                                          <p:spTgt spid="34"/>
                                        </p:tgtEl>
                                        <p:attrNameLst>
                                          <p:attrName>ppt_y</p:attrName>
                                        </p:attrNameLst>
                                      </p:cBhvr>
                                      <p:tavLst>
                                        <p:tav tm="0">
                                          <p:val>
                                            <p:strVal val="ppt_y"/>
                                          </p:val>
                                        </p:tav>
                                        <p:tav tm="100000">
                                          <p:val>
                                            <p:strVal val="ppt_y"/>
                                          </p:val>
                                        </p:tav>
                                      </p:tavLst>
                                    </p:anim>
                                    <p:set>
                                      <p:cBhvr>
                                        <p:cTn id="268" dur="1" fill="hold">
                                          <p:stCondLst>
                                            <p:cond delay="1999"/>
                                          </p:stCondLst>
                                        </p:cTn>
                                        <p:tgtEl>
                                          <p:spTgt spid="34"/>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36"/>
                                        </p:tgtEl>
                                        <p:attrNameLst>
                                          <p:attrName>ppt_x</p:attrName>
                                        </p:attrNameLst>
                                      </p:cBhvr>
                                      <p:tavLst>
                                        <p:tav tm="0">
                                          <p:val>
                                            <p:strVal val="ppt_x"/>
                                          </p:val>
                                        </p:tav>
                                        <p:tav tm="100000">
                                          <p:val>
                                            <p:strVal val="0-ppt_w/2"/>
                                          </p:val>
                                        </p:tav>
                                      </p:tavLst>
                                    </p:anim>
                                    <p:anim calcmode="lin" valueType="num">
                                      <p:cBhvr additive="base">
                                        <p:cTn id="271" dur="2000"/>
                                        <p:tgtEl>
                                          <p:spTgt spid="36"/>
                                        </p:tgtEl>
                                        <p:attrNameLst>
                                          <p:attrName>ppt_y</p:attrName>
                                        </p:attrNameLst>
                                      </p:cBhvr>
                                      <p:tavLst>
                                        <p:tav tm="0">
                                          <p:val>
                                            <p:strVal val="ppt_y"/>
                                          </p:val>
                                        </p:tav>
                                        <p:tav tm="100000">
                                          <p:val>
                                            <p:strVal val="ppt_y"/>
                                          </p:val>
                                        </p:tav>
                                      </p:tavLst>
                                    </p:anim>
                                    <p:set>
                                      <p:cBhvr>
                                        <p:cTn id="272" dur="1" fill="hold">
                                          <p:stCondLst>
                                            <p:cond delay="1999"/>
                                          </p:stCondLst>
                                        </p:cTn>
                                        <p:tgtEl>
                                          <p:spTgt spid="36"/>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9"/>
                                        </p:tgtEl>
                                      </p:cBhvr>
                                    </p:animEffect>
                                    <p:set>
                                      <p:cBhvr>
                                        <p:cTn id="323" dur="1" fill="hold">
                                          <p:stCondLst>
                                            <p:cond delay="1999"/>
                                          </p:stCondLst>
                                        </p:cTn>
                                        <p:tgtEl>
                                          <p:spTgt spid="29"/>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30"/>
                                        </p:tgtEl>
                                      </p:cBhvr>
                                    </p:animEffect>
                                    <p:set>
                                      <p:cBhvr>
                                        <p:cTn id="326" dur="1" fill="hold">
                                          <p:stCondLst>
                                            <p:cond delay="1999"/>
                                          </p:stCondLst>
                                        </p:cTn>
                                        <p:tgtEl>
                                          <p:spTgt spid="30"/>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31"/>
                                        </p:tgtEl>
                                      </p:cBhvr>
                                    </p:animEffect>
                                    <p:set>
                                      <p:cBhvr>
                                        <p:cTn id="329" dur="1" fill="hold">
                                          <p:stCondLst>
                                            <p:cond delay="1999"/>
                                          </p:stCondLst>
                                        </p:cTn>
                                        <p:tgtEl>
                                          <p:spTgt spid="31"/>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32"/>
                                        </p:tgtEl>
                                      </p:cBhvr>
                                    </p:animEffect>
                                    <p:set>
                                      <p:cBhvr>
                                        <p:cTn id="332" dur="1" fill="hold">
                                          <p:stCondLst>
                                            <p:cond delay="1999"/>
                                          </p:stCondLst>
                                        </p:cTn>
                                        <p:tgtEl>
                                          <p:spTgt spid="32"/>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33"/>
                                        </p:tgtEl>
                                      </p:cBhvr>
                                    </p:animEffect>
                                    <p:set>
                                      <p:cBhvr>
                                        <p:cTn id="335" dur="1" fill="hold">
                                          <p:stCondLst>
                                            <p:cond delay="1999"/>
                                          </p:stCondLst>
                                        </p:cTn>
                                        <p:tgtEl>
                                          <p:spTgt spid="33"/>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34"/>
                                        </p:tgtEl>
                                      </p:cBhvr>
                                    </p:animEffect>
                                    <p:set>
                                      <p:cBhvr>
                                        <p:cTn id="338" dur="1" fill="hold">
                                          <p:stCondLst>
                                            <p:cond delay="1999"/>
                                          </p:stCondLst>
                                        </p:cTn>
                                        <p:tgtEl>
                                          <p:spTgt spid="34"/>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35"/>
                                        </p:tgtEl>
                                      </p:cBhvr>
                                    </p:animEffect>
                                    <p:set>
                                      <p:cBhvr>
                                        <p:cTn id="341" dur="1" fill="hold">
                                          <p:stCondLst>
                                            <p:cond delay="1999"/>
                                          </p:stCondLst>
                                        </p:cTn>
                                        <p:tgtEl>
                                          <p:spTgt spid="35"/>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36"/>
                                        </p:tgtEl>
                                      </p:cBhvr>
                                    </p:animEffect>
                                    <p:set>
                                      <p:cBhvr>
                                        <p:cTn id="344" dur="1" fill="hold">
                                          <p:stCondLst>
                                            <p:cond delay="1999"/>
                                          </p:stCondLst>
                                        </p:cTn>
                                        <p:tgtEl>
                                          <p:spTgt spid="3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4).jpg"/>
          <p:cNvPicPr>
            <a:picLocks noChangeAspect="1"/>
          </p:cNvPicPr>
          <p:nvPr/>
        </p:nvPicPr>
        <p:blipFill>
          <a:blip r:embed="rId2"/>
          <a:stretch>
            <a:fillRect/>
          </a:stretch>
        </p:blipFill>
        <p:spPr>
          <a:xfrm flipH="1">
            <a:off x="-2" y="0"/>
            <a:ext cx="9143999" cy="6858000"/>
          </a:xfrm>
          <a:prstGeom prst="rect">
            <a:avLst/>
          </a:prstGeom>
        </p:spPr>
      </p:pic>
      <p:pic>
        <p:nvPicPr>
          <p:cNvPr id="6" name="5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3" name="12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4" name="13 Rectángulo"/>
          <p:cNvSpPr/>
          <p:nvPr/>
        </p:nvSpPr>
        <p:spPr>
          <a:xfrm>
            <a:off x="0" y="0"/>
            <a:ext cx="914400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3"/>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6"/>
                                        </p:tgtEl>
                                        <p:attrNameLst>
                                          <p:attrName>ppt_w</p:attrName>
                                        </p:attrNameLst>
                                      </p:cBhvr>
                                      <p:tavLst>
                                        <p:tav tm="0">
                                          <p:val>
                                            <p:strVal val="ppt_w"/>
                                          </p:val>
                                        </p:tav>
                                        <p:tav tm="100000">
                                          <p:val>
                                            <p:fltVal val="0"/>
                                          </p:val>
                                        </p:tav>
                                      </p:tavLst>
                                    </p:anim>
                                    <p:anim calcmode="lin" valueType="num">
                                      <p:cBhvr>
                                        <p:cTn id="75" dur="2000"/>
                                        <p:tgtEl>
                                          <p:spTgt spid="6"/>
                                        </p:tgtEl>
                                        <p:attrNameLst>
                                          <p:attrName>ppt_h</p:attrName>
                                        </p:attrNameLst>
                                      </p:cBhvr>
                                      <p:tavLst>
                                        <p:tav tm="0">
                                          <p:val>
                                            <p:strVal val="ppt_h"/>
                                          </p:val>
                                        </p:tav>
                                        <p:tav tm="100000">
                                          <p:val>
                                            <p:fltVal val="0"/>
                                          </p:val>
                                        </p:tav>
                                      </p:tavLst>
                                    </p:anim>
                                    <p:anim calcmode="lin" valueType="num">
                                      <p:cBhvr>
                                        <p:cTn id="76" dur="2000"/>
                                        <p:tgtEl>
                                          <p:spTgt spid="6"/>
                                        </p:tgtEl>
                                        <p:attrNameLst>
                                          <p:attrName>ppt_x</p:attrName>
                                        </p:attrNameLst>
                                      </p:cBhvr>
                                      <p:tavLst>
                                        <p:tav tm="0">
                                          <p:val>
                                            <p:strVal val="ppt_x"/>
                                          </p:val>
                                        </p:tav>
                                        <p:tav tm="100000">
                                          <p:val>
                                            <p:fltVal val="0.5"/>
                                          </p:val>
                                        </p:tav>
                                      </p:tavLst>
                                    </p:anim>
                                    <p:anim calcmode="lin" valueType="num">
                                      <p:cBhvr>
                                        <p:cTn id="77" dur="2000"/>
                                        <p:tgtEl>
                                          <p:spTgt spid="6"/>
                                        </p:tgtEl>
                                        <p:attrNameLst>
                                          <p:attrName>ppt_y</p:attrName>
                                        </p:attrNameLst>
                                      </p:cBhvr>
                                      <p:tavLst>
                                        <p:tav tm="0">
                                          <p:val>
                                            <p:strVal val="ppt_y"/>
                                          </p:val>
                                        </p:tav>
                                        <p:tav tm="100000">
                                          <p:val>
                                            <p:fltVal val="0.5"/>
                                          </p:val>
                                        </p:tav>
                                      </p:tavLst>
                                    </p:anim>
                                    <p:set>
                                      <p:cBhvr>
                                        <p:cTn id="78" dur="1" fill="hold">
                                          <p:stCondLst>
                                            <p:cond delay="1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7"/>
                                        </p:tgtEl>
                                        <p:attrNameLst>
                                          <p:attrName>ppt_w</p:attrName>
                                        </p:attrNameLst>
                                      </p:cBhvr>
                                      <p:tavLst>
                                        <p:tav tm="0">
                                          <p:val>
                                            <p:strVal val="ppt_w"/>
                                          </p:val>
                                        </p:tav>
                                        <p:tav tm="100000">
                                          <p:val>
                                            <p:fltVal val="0"/>
                                          </p:val>
                                        </p:tav>
                                      </p:tavLst>
                                    </p:anim>
                                    <p:anim calcmode="lin" valueType="num">
                                      <p:cBhvr>
                                        <p:cTn id="81" dur="2000"/>
                                        <p:tgtEl>
                                          <p:spTgt spid="7"/>
                                        </p:tgtEl>
                                        <p:attrNameLst>
                                          <p:attrName>ppt_h</p:attrName>
                                        </p:attrNameLst>
                                      </p:cBhvr>
                                      <p:tavLst>
                                        <p:tav tm="0">
                                          <p:val>
                                            <p:strVal val="ppt_h"/>
                                          </p:val>
                                        </p:tav>
                                        <p:tav tm="100000">
                                          <p:val>
                                            <p:fltVal val="0"/>
                                          </p:val>
                                        </p:tav>
                                      </p:tavLst>
                                    </p:anim>
                                    <p:anim calcmode="lin" valueType="num">
                                      <p:cBhvr>
                                        <p:cTn id="82" dur="2000"/>
                                        <p:tgtEl>
                                          <p:spTgt spid="7"/>
                                        </p:tgtEl>
                                        <p:attrNameLst>
                                          <p:attrName>ppt_x</p:attrName>
                                        </p:attrNameLst>
                                      </p:cBhvr>
                                      <p:tavLst>
                                        <p:tav tm="0">
                                          <p:val>
                                            <p:strVal val="ppt_x"/>
                                          </p:val>
                                        </p:tav>
                                        <p:tav tm="100000">
                                          <p:val>
                                            <p:fltVal val="0.5"/>
                                          </p:val>
                                        </p:tav>
                                      </p:tavLst>
                                    </p:anim>
                                    <p:anim calcmode="lin" valueType="num">
                                      <p:cBhvr>
                                        <p:cTn id="83" dur="2000"/>
                                        <p:tgtEl>
                                          <p:spTgt spid="7"/>
                                        </p:tgtEl>
                                        <p:attrNameLst>
                                          <p:attrName>ppt_y</p:attrName>
                                        </p:attrNameLst>
                                      </p:cBhvr>
                                      <p:tavLst>
                                        <p:tav tm="0">
                                          <p:val>
                                            <p:strVal val="ppt_y"/>
                                          </p:val>
                                        </p:tav>
                                        <p:tav tm="100000">
                                          <p:val>
                                            <p:fltVal val="0.5"/>
                                          </p:val>
                                        </p:tav>
                                      </p:tavLst>
                                    </p:anim>
                                    <p:set>
                                      <p:cBhvr>
                                        <p:cTn id="84" dur="1" fill="hold">
                                          <p:stCondLst>
                                            <p:cond delay="1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8"/>
                                        </p:tgtEl>
                                        <p:attrNameLst>
                                          <p:attrName>ppt_w</p:attrName>
                                        </p:attrNameLst>
                                      </p:cBhvr>
                                      <p:tavLst>
                                        <p:tav tm="0">
                                          <p:val>
                                            <p:strVal val="ppt_w"/>
                                          </p:val>
                                        </p:tav>
                                        <p:tav tm="100000">
                                          <p:val>
                                            <p:fltVal val="0"/>
                                          </p:val>
                                        </p:tav>
                                      </p:tavLst>
                                    </p:anim>
                                    <p:anim calcmode="lin" valueType="num">
                                      <p:cBhvr>
                                        <p:cTn id="87" dur="2000"/>
                                        <p:tgtEl>
                                          <p:spTgt spid="8"/>
                                        </p:tgtEl>
                                        <p:attrNameLst>
                                          <p:attrName>ppt_h</p:attrName>
                                        </p:attrNameLst>
                                      </p:cBhvr>
                                      <p:tavLst>
                                        <p:tav tm="0">
                                          <p:val>
                                            <p:strVal val="ppt_h"/>
                                          </p:val>
                                        </p:tav>
                                        <p:tav tm="100000">
                                          <p:val>
                                            <p:fltVal val="0"/>
                                          </p:val>
                                        </p:tav>
                                      </p:tavLst>
                                    </p:anim>
                                    <p:anim calcmode="lin" valueType="num">
                                      <p:cBhvr>
                                        <p:cTn id="88" dur="2000"/>
                                        <p:tgtEl>
                                          <p:spTgt spid="8"/>
                                        </p:tgtEl>
                                        <p:attrNameLst>
                                          <p:attrName>ppt_x</p:attrName>
                                        </p:attrNameLst>
                                      </p:cBhvr>
                                      <p:tavLst>
                                        <p:tav tm="0">
                                          <p:val>
                                            <p:strVal val="ppt_x"/>
                                          </p:val>
                                        </p:tav>
                                        <p:tav tm="100000">
                                          <p:val>
                                            <p:fltVal val="0.5"/>
                                          </p:val>
                                        </p:tav>
                                      </p:tavLst>
                                    </p:anim>
                                    <p:anim calcmode="lin" valueType="num">
                                      <p:cBhvr>
                                        <p:cTn id="89" dur="2000"/>
                                        <p:tgtEl>
                                          <p:spTgt spid="8"/>
                                        </p:tgtEl>
                                        <p:attrNameLst>
                                          <p:attrName>ppt_y</p:attrName>
                                        </p:attrNameLst>
                                      </p:cBhvr>
                                      <p:tavLst>
                                        <p:tav tm="0">
                                          <p:val>
                                            <p:strVal val="ppt_y"/>
                                          </p:val>
                                        </p:tav>
                                        <p:tav tm="100000">
                                          <p:val>
                                            <p:fltVal val="0.5"/>
                                          </p:val>
                                        </p:tav>
                                      </p:tavLst>
                                    </p:anim>
                                    <p:set>
                                      <p:cBhvr>
                                        <p:cTn id="90" dur="1" fill="hold">
                                          <p:stCondLst>
                                            <p:cond delay="1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9"/>
                                        </p:tgtEl>
                                        <p:attrNameLst>
                                          <p:attrName>ppt_w</p:attrName>
                                        </p:attrNameLst>
                                      </p:cBhvr>
                                      <p:tavLst>
                                        <p:tav tm="0">
                                          <p:val>
                                            <p:strVal val="ppt_w"/>
                                          </p:val>
                                        </p:tav>
                                        <p:tav tm="100000">
                                          <p:val>
                                            <p:fltVal val="0"/>
                                          </p:val>
                                        </p:tav>
                                      </p:tavLst>
                                    </p:anim>
                                    <p:anim calcmode="lin" valueType="num">
                                      <p:cBhvr>
                                        <p:cTn id="93" dur="2000"/>
                                        <p:tgtEl>
                                          <p:spTgt spid="9"/>
                                        </p:tgtEl>
                                        <p:attrNameLst>
                                          <p:attrName>ppt_h</p:attrName>
                                        </p:attrNameLst>
                                      </p:cBhvr>
                                      <p:tavLst>
                                        <p:tav tm="0">
                                          <p:val>
                                            <p:strVal val="ppt_h"/>
                                          </p:val>
                                        </p:tav>
                                        <p:tav tm="100000">
                                          <p:val>
                                            <p:fltVal val="0"/>
                                          </p:val>
                                        </p:tav>
                                      </p:tavLst>
                                    </p:anim>
                                    <p:anim calcmode="lin" valueType="num">
                                      <p:cBhvr>
                                        <p:cTn id="94" dur="2000"/>
                                        <p:tgtEl>
                                          <p:spTgt spid="9"/>
                                        </p:tgtEl>
                                        <p:attrNameLst>
                                          <p:attrName>ppt_x</p:attrName>
                                        </p:attrNameLst>
                                      </p:cBhvr>
                                      <p:tavLst>
                                        <p:tav tm="0">
                                          <p:val>
                                            <p:strVal val="ppt_x"/>
                                          </p:val>
                                        </p:tav>
                                        <p:tav tm="100000">
                                          <p:val>
                                            <p:fltVal val="0.5"/>
                                          </p:val>
                                        </p:tav>
                                      </p:tavLst>
                                    </p:anim>
                                    <p:anim calcmode="lin" valueType="num">
                                      <p:cBhvr>
                                        <p:cTn id="95" dur="2000"/>
                                        <p:tgtEl>
                                          <p:spTgt spid="9"/>
                                        </p:tgtEl>
                                        <p:attrNameLst>
                                          <p:attrName>ppt_y</p:attrName>
                                        </p:attrNameLst>
                                      </p:cBhvr>
                                      <p:tavLst>
                                        <p:tav tm="0">
                                          <p:val>
                                            <p:strVal val="ppt_y"/>
                                          </p:val>
                                        </p:tav>
                                        <p:tav tm="100000">
                                          <p:val>
                                            <p:fltVal val="0.5"/>
                                          </p:val>
                                        </p:tav>
                                      </p:tavLst>
                                    </p:anim>
                                    <p:set>
                                      <p:cBhvr>
                                        <p:cTn id="96" dur="1" fill="hold">
                                          <p:stCondLst>
                                            <p:cond delay="1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10"/>
                                        </p:tgtEl>
                                        <p:attrNameLst>
                                          <p:attrName>ppt_w</p:attrName>
                                        </p:attrNameLst>
                                      </p:cBhvr>
                                      <p:tavLst>
                                        <p:tav tm="0">
                                          <p:val>
                                            <p:strVal val="ppt_w"/>
                                          </p:val>
                                        </p:tav>
                                        <p:tav tm="100000">
                                          <p:val>
                                            <p:fltVal val="0"/>
                                          </p:val>
                                        </p:tav>
                                      </p:tavLst>
                                    </p:anim>
                                    <p:anim calcmode="lin" valueType="num">
                                      <p:cBhvr>
                                        <p:cTn id="99" dur="2000"/>
                                        <p:tgtEl>
                                          <p:spTgt spid="10"/>
                                        </p:tgtEl>
                                        <p:attrNameLst>
                                          <p:attrName>ppt_h</p:attrName>
                                        </p:attrNameLst>
                                      </p:cBhvr>
                                      <p:tavLst>
                                        <p:tav tm="0">
                                          <p:val>
                                            <p:strVal val="ppt_h"/>
                                          </p:val>
                                        </p:tav>
                                        <p:tav tm="100000">
                                          <p:val>
                                            <p:fltVal val="0"/>
                                          </p:val>
                                        </p:tav>
                                      </p:tavLst>
                                    </p:anim>
                                    <p:anim calcmode="lin" valueType="num">
                                      <p:cBhvr>
                                        <p:cTn id="100" dur="2000"/>
                                        <p:tgtEl>
                                          <p:spTgt spid="10"/>
                                        </p:tgtEl>
                                        <p:attrNameLst>
                                          <p:attrName>ppt_x</p:attrName>
                                        </p:attrNameLst>
                                      </p:cBhvr>
                                      <p:tavLst>
                                        <p:tav tm="0">
                                          <p:val>
                                            <p:strVal val="ppt_x"/>
                                          </p:val>
                                        </p:tav>
                                        <p:tav tm="100000">
                                          <p:val>
                                            <p:fltVal val="0.5"/>
                                          </p:val>
                                        </p:tav>
                                      </p:tavLst>
                                    </p:anim>
                                    <p:anim calcmode="lin" valueType="num">
                                      <p:cBhvr>
                                        <p:cTn id="101" dur="2000"/>
                                        <p:tgtEl>
                                          <p:spTgt spid="10"/>
                                        </p:tgtEl>
                                        <p:attrNameLst>
                                          <p:attrName>ppt_y</p:attrName>
                                        </p:attrNameLst>
                                      </p:cBhvr>
                                      <p:tavLst>
                                        <p:tav tm="0">
                                          <p:val>
                                            <p:strVal val="ppt_y"/>
                                          </p:val>
                                        </p:tav>
                                        <p:tav tm="100000">
                                          <p:val>
                                            <p:fltVal val="0.5"/>
                                          </p:val>
                                        </p:tav>
                                      </p:tavLst>
                                    </p:anim>
                                    <p:set>
                                      <p:cBhvr>
                                        <p:cTn id="102" dur="1" fill="hold">
                                          <p:stCondLst>
                                            <p:cond delay="1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1"/>
                                        </p:tgtEl>
                                        <p:attrNameLst>
                                          <p:attrName>ppt_w</p:attrName>
                                        </p:attrNameLst>
                                      </p:cBhvr>
                                      <p:tavLst>
                                        <p:tav tm="0">
                                          <p:val>
                                            <p:strVal val="ppt_w"/>
                                          </p:val>
                                        </p:tav>
                                        <p:tav tm="100000">
                                          <p:val>
                                            <p:fltVal val="0"/>
                                          </p:val>
                                        </p:tav>
                                      </p:tavLst>
                                    </p:anim>
                                    <p:anim calcmode="lin" valueType="num">
                                      <p:cBhvr>
                                        <p:cTn id="105" dur="2000"/>
                                        <p:tgtEl>
                                          <p:spTgt spid="11"/>
                                        </p:tgtEl>
                                        <p:attrNameLst>
                                          <p:attrName>ppt_h</p:attrName>
                                        </p:attrNameLst>
                                      </p:cBhvr>
                                      <p:tavLst>
                                        <p:tav tm="0">
                                          <p:val>
                                            <p:strVal val="ppt_h"/>
                                          </p:val>
                                        </p:tav>
                                        <p:tav tm="100000">
                                          <p:val>
                                            <p:fltVal val="0"/>
                                          </p:val>
                                        </p:tav>
                                      </p:tavLst>
                                    </p:anim>
                                    <p:anim calcmode="lin" valueType="num">
                                      <p:cBhvr>
                                        <p:cTn id="106" dur="2000"/>
                                        <p:tgtEl>
                                          <p:spTgt spid="11"/>
                                        </p:tgtEl>
                                        <p:attrNameLst>
                                          <p:attrName>ppt_x</p:attrName>
                                        </p:attrNameLst>
                                      </p:cBhvr>
                                      <p:tavLst>
                                        <p:tav tm="0">
                                          <p:val>
                                            <p:strVal val="ppt_x"/>
                                          </p:val>
                                        </p:tav>
                                        <p:tav tm="100000">
                                          <p:val>
                                            <p:fltVal val="0.5"/>
                                          </p:val>
                                        </p:tav>
                                      </p:tavLst>
                                    </p:anim>
                                    <p:anim calcmode="lin" valueType="num">
                                      <p:cBhvr>
                                        <p:cTn id="107" dur="2000"/>
                                        <p:tgtEl>
                                          <p:spTgt spid="11"/>
                                        </p:tgtEl>
                                        <p:attrNameLst>
                                          <p:attrName>ppt_y</p:attrName>
                                        </p:attrNameLst>
                                      </p:cBhvr>
                                      <p:tavLst>
                                        <p:tav tm="0">
                                          <p:val>
                                            <p:strVal val="ppt_y"/>
                                          </p:val>
                                        </p:tav>
                                        <p:tav tm="100000">
                                          <p:val>
                                            <p:fltVal val="0.5"/>
                                          </p:val>
                                        </p:tav>
                                      </p:tavLst>
                                    </p:anim>
                                    <p:set>
                                      <p:cBhvr>
                                        <p:cTn id="108" dur="1" fill="hold">
                                          <p:stCondLst>
                                            <p:cond delay="1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2"/>
                                        </p:tgtEl>
                                        <p:attrNameLst>
                                          <p:attrName>ppt_w</p:attrName>
                                        </p:attrNameLst>
                                      </p:cBhvr>
                                      <p:tavLst>
                                        <p:tav tm="0">
                                          <p:val>
                                            <p:strVal val="ppt_w"/>
                                          </p:val>
                                        </p:tav>
                                        <p:tav tm="100000">
                                          <p:val>
                                            <p:fltVal val="0"/>
                                          </p:val>
                                        </p:tav>
                                      </p:tavLst>
                                    </p:anim>
                                    <p:anim calcmode="lin" valueType="num">
                                      <p:cBhvr>
                                        <p:cTn id="111" dur="2000"/>
                                        <p:tgtEl>
                                          <p:spTgt spid="12"/>
                                        </p:tgtEl>
                                        <p:attrNameLst>
                                          <p:attrName>ppt_h</p:attrName>
                                        </p:attrNameLst>
                                      </p:cBhvr>
                                      <p:tavLst>
                                        <p:tav tm="0">
                                          <p:val>
                                            <p:strVal val="ppt_h"/>
                                          </p:val>
                                        </p:tav>
                                        <p:tav tm="100000">
                                          <p:val>
                                            <p:fltVal val="0"/>
                                          </p:val>
                                        </p:tav>
                                      </p:tavLst>
                                    </p:anim>
                                    <p:anim calcmode="lin" valueType="num">
                                      <p:cBhvr>
                                        <p:cTn id="112" dur="2000"/>
                                        <p:tgtEl>
                                          <p:spTgt spid="12"/>
                                        </p:tgtEl>
                                        <p:attrNameLst>
                                          <p:attrName>ppt_x</p:attrName>
                                        </p:attrNameLst>
                                      </p:cBhvr>
                                      <p:tavLst>
                                        <p:tav tm="0">
                                          <p:val>
                                            <p:strVal val="ppt_x"/>
                                          </p:val>
                                        </p:tav>
                                        <p:tav tm="100000">
                                          <p:val>
                                            <p:fltVal val="0.5"/>
                                          </p:val>
                                        </p:tav>
                                      </p:tavLst>
                                    </p:anim>
                                    <p:anim calcmode="lin" valueType="num">
                                      <p:cBhvr>
                                        <p:cTn id="113" dur="2000"/>
                                        <p:tgtEl>
                                          <p:spTgt spid="12"/>
                                        </p:tgtEl>
                                        <p:attrNameLst>
                                          <p:attrName>ppt_y</p:attrName>
                                        </p:attrNameLst>
                                      </p:cBhvr>
                                      <p:tavLst>
                                        <p:tav tm="0">
                                          <p:val>
                                            <p:strVal val="ppt_y"/>
                                          </p:val>
                                        </p:tav>
                                        <p:tav tm="100000">
                                          <p:val>
                                            <p:fltVal val="0.5"/>
                                          </p:val>
                                        </p:tav>
                                      </p:tavLst>
                                    </p:anim>
                                    <p:set>
                                      <p:cBhvr>
                                        <p:cTn id="114" dur="1" fill="hold">
                                          <p:stCondLst>
                                            <p:cond delay="1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3"/>
                                        </p:tgtEl>
                                        <p:attrNameLst>
                                          <p:attrName>ppt_w</p:attrName>
                                        </p:attrNameLst>
                                      </p:cBhvr>
                                      <p:tavLst>
                                        <p:tav tm="0">
                                          <p:val>
                                            <p:strVal val="ppt_w"/>
                                          </p:val>
                                        </p:tav>
                                        <p:tav tm="100000">
                                          <p:val>
                                            <p:fltVal val="0"/>
                                          </p:val>
                                        </p:tav>
                                      </p:tavLst>
                                    </p:anim>
                                    <p:anim calcmode="lin" valueType="num">
                                      <p:cBhvr>
                                        <p:cTn id="117" dur="2000"/>
                                        <p:tgtEl>
                                          <p:spTgt spid="13"/>
                                        </p:tgtEl>
                                        <p:attrNameLst>
                                          <p:attrName>ppt_h</p:attrName>
                                        </p:attrNameLst>
                                      </p:cBhvr>
                                      <p:tavLst>
                                        <p:tav tm="0">
                                          <p:val>
                                            <p:strVal val="ppt_h"/>
                                          </p:val>
                                        </p:tav>
                                        <p:tav tm="100000">
                                          <p:val>
                                            <p:fltVal val="0"/>
                                          </p:val>
                                        </p:tav>
                                      </p:tavLst>
                                    </p:anim>
                                    <p:anim calcmode="lin" valueType="num">
                                      <p:cBhvr>
                                        <p:cTn id="118" dur="2000"/>
                                        <p:tgtEl>
                                          <p:spTgt spid="13"/>
                                        </p:tgtEl>
                                        <p:attrNameLst>
                                          <p:attrName>ppt_x</p:attrName>
                                        </p:attrNameLst>
                                      </p:cBhvr>
                                      <p:tavLst>
                                        <p:tav tm="0">
                                          <p:val>
                                            <p:strVal val="ppt_x"/>
                                          </p:val>
                                        </p:tav>
                                        <p:tav tm="100000">
                                          <p:val>
                                            <p:fltVal val="0.5"/>
                                          </p:val>
                                        </p:tav>
                                      </p:tavLst>
                                    </p:anim>
                                    <p:anim calcmode="lin" valueType="num">
                                      <p:cBhvr>
                                        <p:cTn id="119" dur="2000"/>
                                        <p:tgtEl>
                                          <p:spTgt spid="13"/>
                                        </p:tgtEl>
                                        <p:attrNameLst>
                                          <p:attrName>ppt_y</p:attrName>
                                        </p:attrNameLst>
                                      </p:cBhvr>
                                      <p:tavLst>
                                        <p:tav tm="0">
                                          <p:val>
                                            <p:strVal val="ppt_y"/>
                                          </p:val>
                                        </p:tav>
                                        <p:tav tm="100000">
                                          <p:val>
                                            <p:fltVal val="0.5"/>
                                          </p:val>
                                        </p:tav>
                                      </p:tavLst>
                                    </p:anim>
                                    <p:set>
                                      <p:cBhvr>
                                        <p:cTn id="120" dur="1" fill="hold">
                                          <p:stCondLst>
                                            <p:cond delay="1999"/>
                                          </p:stCondLst>
                                        </p:cTn>
                                        <p:tgtEl>
                                          <p:spTgt spid="1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3A2400"/>
              </a:gs>
              <a:gs pos="50000">
                <a:srgbClr val="996600">
                  <a:shade val="67500"/>
                  <a:satMod val="115000"/>
                </a:srgbClr>
              </a:gs>
              <a:gs pos="100000">
                <a:srgbClr val="996600">
                  <a:shade val="100000"/>
                  <a:satMod val="115000"/>
                </a:srgbClr>
              </a:gs>
            </a:gsLst>
            <a:lin ang="10800000" scaled="1"/>
            <a:tileRect/>
          </a:gradFill>
        </p:spPr>
        <p:txBody>
          <a:bodyPr/>
          <a:lstStyle/>
          <a:p>
            <a:endParaRPr lang="es-ES" dirty="0"/>
          </a:p>
        </p:txBody>
      </p:sp>
      <p:pic>
        <p:nvPicPr>
          <p:cNvPr id="4" name="3 Marcador de contenido" descr="0.jpg"/>
          <p:cNvPicPr>
            <a:picLocks noGrp="1" noChangeAspect="1"/>
          </p:cNvPicPr>
          <p:nvPr>
            <p:ph idx="1"/>
          </p:nvPr>
        </p:nvPicPr>
        <p:blipFill>
          <a:blip r:embed="rId2"/>
          <a:stretch>
            <a:fillRect/>
          </a:stretch>
        </p:blipFill>
        <p:spPr>
          <a:xfrm>
            <a:off x="0" y="0"/>
            <a:ext cx="9144000" cy="6858000"/>
          </a:xfrm>
        </p:spPr>
      </p:pic>
      <p:sp>
        <p:nvSpPr>
          <p:cNvPr id="23" name="22 Rectángulo"/>
          <p:cNvSpPr/>
          <p:nvPr/>
        </p:nvSpPr>
        <p:spPr>
          <a:xfrm rot="1754405">
            <a:off x="6770547" y="2568264"/>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024303">
            <a:off x="6750361" y="4017419"/>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754405">
            <a:off x="5555615" y="2568264"/>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024303">
            <a:off x="5535429" y="4017419"/>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754405">
            <a:off x="4300795" y="2568267"/>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024303">
            <a:off x="4280609" y="4017422"/>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754405">
            <a:off x="3157790" y="2568266"/>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024303">
            <a:off x="3137604" y="4017421"/>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754405">
            <a:off x="1943343" y="2568265"/>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024303">
            <a:off x="1923157" y="4017420"/>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754405">
            <a:off x="800333" y="2568266"/>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024303">
            <a:off x="780147" y="4017421"/>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754405">
            <a:off x="-414113" y="2568265"/>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024303">
            <a:off x="-434299" y="4017420"/>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98" y="0"/>
            <a:ext cx="964409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2000" fill="hold"/>
                                        <p:tgtEl>
                                          <p:spTgt spid="23"/>
                                        </p:tgtEl>
                                        <p:attrNameLst>
                                          <p:attrName>ppt_x</p:attrName>
                                        </p:attrNameLst>
                                      </p:cBhvr>
                                      <p:tavLst>
                                        <p:tav tm="0">
                                          <p:val>
                                            <p:strVal val="0-#ppt_w/2"/>
                                          </p:val>
                                        </p:tav>
                                        <p:tav tm="100000">
                                          <p:val>
                                            <p:strVal val="#ppt_x"/>
                                          </p:val>
                                        </p:tav>
                                      </p:tavLst>
                                    </p:anim>
                                    <p:anim calcmode="lin" valueType="num">
                                      <p:cBhvr additive="base">
                                        <p:cTn id="11" dur="2000" fill="hold"/>
                                        <p:tgtEl>
                                          <p:spTgt spid="2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2000" fill="hold"/>
                                        <p:tgtEl>
                                          <p:spTgt spid="25"/>
                                        </p:tgtEl>
                                        <p:attrNameLst>
                                          <p:attrName>ppt_x</p:attrName>
                                        </p:attrNameLst>
                                      </p:cBhvr>
                                      <p:tavLst>
                                        <p:tav tm="0">
                                          <p:val>
                                            <p:strVal val="0-#ppt_w/2"/>
                                          </p:val>
                                        </p:tav>
                                        <p:tav tm="100000">
                                          <p:val>
                                            <p:strVal val="#ppt_x"/>
                                          </p:val>
                                        </p:tav>
                                      </p:tavLst>
                                    </p:anim>
                                    <p:anim calcmode="lin" valueType="num">
                                      <p:cBhvr additive="base">
                                        <p:cTn id="15" dur="2000" fill="hold"/>
                                        <p:tgtEl>
                                          <p:spTgt spid="2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2000" fill="hold"/>
                                        <p:tgtEl>
                                          <p:spTgt spid="27"/>
                                        </p:tgtEl>
                                        <p:attrNameLst>
                                          <p:attrName>ppt_x</p:attrName>
                                        </p:attrNameLst>
                                      </p:cBhvr>
                                      <p:tavLst>
                                        <p:tav tm="0">
                                          <p:val>
                                            <p:strVal val="0-#ppt_w/2"/>
                                          </p:val>
                                        </p:tav>
                                        <p:tav tm="100000">
                                          <p:val>
                                            <p:strVal val="#ppt_x"/>
                                          </p:val>
                                        </p:tav>
                                      </p:tavLst>
                                    </p:anim>
                                    <p:anim calcmode="lin" valueType="num">
                                      <p:cBhvr additive="base">
                                        <p:cTn id="19" dur="2000" fill="hold"/>
                                        <p:tgtEl>
                                          <p:spTgt spid="2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2000" fill="hold"/>
                                        <p:tgtEl>
                                          <p:spTgt spid="29"/>
                                        </p:tgtEl>
                                        <p:attrNameLst>
                                          <p:attrName>ppt_x</p:attrName>
                                        </p:attrNameLst>
                                      </p:cBhvr>
                                      <p:tavLst>
                                        <p:tav tm="0">
                                          <p:val>
                                            <p:strVal val="0-#ppt_w/2"/>
                                          </p:val>
                                        </p:tav>
                                        <p:tav tm="100000">
                                          <p:val>
                                            <p:strVal val="#ppt_x"/>
                                          </p:val>
                                        </p:tav>
                                      </p:tavLst>
                                    </p:anim>
                                    <p:anim calcmode="lin" valueType="num">
                                      <p:cBhvr additive="base">
                                        <p:cTn id="23" dur="2000" fill="hold"/>
                                        <p:tgtEl>
                                          <p:spTgt spid="2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2000" fill="hold"/>
                                        <p:tgtEl>
                                          <p:spTgt spid="31"/>
                                        </p:tgtEl>
                                        <p:attrNameLst>
                                          <p:attrName>ppt_x</p:attrName>
                                        </p:attrNameLst>
                                      </p:cBhvr>
                                      <p:tavLst>
                                        <p:tav tm="0">
                                          <p:val>
                                            <p:strVal val="0-#ppt_w/2"/>
                                          </p:val>
                                        </p:tav>
                                        <p:tav tm="100000">
                                          <p:val>
                                            <p:strVal val="#ppt_x"/>
                                          </p:val>
                                        </p:tav>
                                      </p:tavLst>
                                    </p:anim>
                                    <p:anim calcmode="lin" valueType="num">
                                      <p:cBhvr additive="base">
                                        <p:cTn id="27" dur="2000" fill="hold"/>
                                        <p:tgtEl>
                                          <p:spTgt spid="3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2000" fill="hold"/>
                                        <p:tgtEl>
                                          <p:spTgt spid="33"/>
                                        </p:tgtEl>
                                        <p:attrNameLst>
                                          <p:attrName>ppt_x</p:attrName>
                                        </p:attrNameLst>
                                      </p:cBhvr>
                                      <p:tavLst>
                                        <p:tav tm="0">
                                          <p:val>
                                            <p:strVal val="0-#ppt_w/2"/>
                                          </p:val>
                                        </p:tav>
                                        <p:tav tm="100000">
                                          <p:val>
                                            <p:strVal val="#ppt_x"/>
                                          </p:val>
                                        </p:tav>
                                      </p:tavLst>
                                    </p:anim>
                                    <p:anim calcmode="lin" valueType="num">
                                      <p:cBhvr additive="base">
                                        <p:cTn id="31" dur="2000" fill="hold"/>
                                        <p:tgtEl>
                                          <p:spTgt spid="3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2000" fill="hold"/>
                                        <p:tgtEl>
                                          <p:spTgt spid="35"/>
                                        </p:tgtEl>
                                        <p:attrNameLst>
                                          <p:attrName>ppt_x</p:attrName>
                                        </p:attrNameLst>
                                      </p:cBhvr>
                                      <p:tavLst>
                                        <p:tav tm="0">
                                          <p:val>
                                            <p:strVal val="0-#ppt_w/2"/>
                                          </p:val>
                                        </p:tav>
                                        <p:tav tm="100000">
                                          <p:val>
                                            <p:strVal val="#ppt_x"/>
                                          </p:val>
                                        </p:tav>
                                      </p:tavLst>
                                    </p:anim>
                                    <p:anim calcmode="lin" valueType="num">
                                      <p:cBhvr additive="base">
                                        <p:cTn id="35" dur="2000" fill="hold"/>
                                        <p:tgtEl>
                                          <p:spTgt spid="35"/>
                                        </p:tgtEl>
                                        <p:attrNameLst>
                                          <p:attrName>ppt_y</p:attrName>
                                        </p:attrNameLst>
                                      </p:cBhvr>
                                      <p:tavLst>
                                        <p:tav tm="0">
                                          <p:val>
                                            <p:strVal val="0-#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2000" fill="hold"/>
                                        <p:tgtEl>
                                          <p:spTgt spid="24"/>
                                        </p:tgtEl>
                                        <p:attrNameLst>
                                          <p:attrName>ppt_x</p:attrName>
                                        </p:attrNameLst>
                                      </p:cBhvr>
                                      <p:tavLst>
                                        <p:tav tm="0">
                                          <p:val>
                                            <p:strVal val="0-#ppt_w/2"/>
                                          </p:val>
                                        </p:tav>
                                        <p:tav tm="100000">
                                          <p:val>
                                            <p:strVal val="#ppt_x"/>
                                          </p:val>
                                        </p:tav>
                                      </p:tavLst>
                                    </p:anim>
                                    <p:anim calcmode="lin" valueType="num">
                                      <p:cBhvr additive="base">
                                        <p:cTn id="39" dur="2000" fill="hold"/>
                                        <p:tgtEl>
                                          <p:spTgt spid="2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2000" fill="hold"/>
                                        <p:tgtEl>
                                          <p:spTgt spid="26"/>
                                        </p:tgtEl>
                                        <p:attrNameLst>
                                          <p:attrName>ppt_x</p:attrName>
                                        </p:attrNameLst>
                                      </p:cBhvr>
                                      <p:tavLst>
                                        <p:tav tm="0">
                                          <p:val>
                                            <p:strVal val="0-#ppt_w/2"/>
                                          </p:val>
                                        </p:tav>
                                        <p:tav tm="100000">
                                          <p:val>
                                            <p:strVal val="#ppt_x"/>
                                          </p:val>
                                        </p:tav>
                                      </p:tavLst>
                                    </p:anim>
                                    <p:anim calcmode="lin" valueType="num">
                                      <p:cBhvr additive="base">
                                        <p:cTn id="43" dur="2000" fill="hold"/>
                                        <p:tgtEl>
                                          <p:spTgt spid="2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2000" fill="hold"/>
                                        <p:tgtEl>
                                          <p:spTgt spid="28"/>
                                        </p:tgtEl>
                                        <p:attrNameLst>
                                          <p:attrName>ppt_x</p:attrName>
                                        </p:attrNameLst>
                                      </p:cBhvr>
                                      <p:tavLst>
                                        <p:tav tm="0">
                                          <p:val>
                                            <p:strVal val="0-#ppt_w/2"/>
                                          </p:val>
                                        </p:tav>
                                        <p:tav tm="100000">
                                          <p:val>
                                            <p:strVal val="#ppt_x"/>
                                          </p:val>
                                        </p:tav>
                                      </p:tavLst>
                                    </p:anim>
                                    <p:anim calcmode="lin" valueType="num">
                                      <p:cBhvr additive="base">
                                        <p:cTn id="47" dur="20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2000" fill="hold"/>
                                        <p:tgtEl>
                                          <p:spTgt spid="30"/>
                                        </p:tgtEl>
                                        <p:attrNameLst>
                                          <p:attrName>ppt_x</p:attrName>
                                        </p:attrNameLst>
                                      </p:cBhvr>
                                      <p:tavLst>
                                        <p:tav tm="0">
                                          <p:val>
                                            <p:strVal val="0-#ppt_w/2"/>
                                          </p:val>
                                        </p:tav>
                                        <p:tav tm="100000">
                                          <p:val>
                                            <p:strVal val="#ppt_x"/>
                                          </p:val>
                                        </p:tav>
                                      </p:tavLst>
                                    </p:anim>
                                    <p:anim calcmode="lin" valueType="num">
                                      <p:cBhvr additive="base">
                                        <p:cTn id="51" dur="2000" fill="hold"/>
                                        <p:tgtEl>
                                          <p:spTgt spid="3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2000" fill="hold"/>
                                        <p:tgtEl>
                                          <p:spTgt spid="32"/>
                                        </p:tgtEl>
                                        <p:attrNameLst>
                                          <p:attrName>ppt_x</p:attrName>
                                        </p:attrNameLst>
                                      </p:cBhvr>
                                      <p:tavLst>
                                        <p:tav tm="0">
                                          <p:val>
                                            <p:strVal val="0-#ppt_w/2"/>
                                          </p:val>
                                        </p:tav>
                                        <p:tav tm="100000">
                                          <p:val>
                                            <p:strVal val="#ppt_x"/>
                                          </p:val>
                                        </p:tav>
                                      </p:tavLst>
                                    </p:anim>
                                    <p:anim calcmode="lin" valueType="num">
                                      <p:cBhvr additive="base">
                                        <p:cTn id="55" dur="2000" fill="hold"/>
                                        <p:tgtEl>
                                          <p:spTgt spid="32"/>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2000" fill="hold"/>
                                        <p:tgtEl>
                                          <p:spTgt spid="34"/>
                                        </p:tgtEl>
                                        <p:attrNameLst>
                                          <p:attrName>ppt_x</p:attrName>
                                        </p:attrNameLst>
                                      </p:cBhvr>
                                      <p:tavLst>
                                        <p:tav tm="0">
                                          <p:val>
                                            <p:strVal val="0-#ppt_w/2"/>
                                          </p:val>
                                        </p:tav>
                                        <p:tav tm="100000">
                                          <p:val>
                                            <p:strVal val="#ppt_x"/>
                                          </p:val>
                                        </p:tav>
                                      </p:tavLst>
                                    </p:anim>
                                    <p:anim calcmode="lin" valueType="num">
                                      <p:cBhvr additive="base">
                                        <p:cTn id="59" dur="20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additive="base">
                                        <p:cTn id="62" dur="2000" fill="hold"/>
                                        <p:tgtEl>
                                          <p:spTgt spid="36"/>
                                        </p:tgtEl>
                                        <p:attrNameLst>
                                          <p:attrName>ppt_x</p:attrName>
                                        </p:attrNameLst>
                                      </p:cBhvr>
                                      <p:tavLst>
                                        <p:tav tm="0">
                                          <p:val>
                                            <p:strVal val="0-#ppt_w/2"/>
                                          </p:val>
                                        </p:tav>
                                        <p:tav tm="100000">
                                          <p:val>
                                            <p:strVal val="#ppt_x"/>
                                          </p:val>
                                        </p:tav>
                                      </p:tavLst>
                                    </p:anim>
                                    <p:anim calcmode="lin" valueType="num">
                                      <p:cBhvr additive="base">
                                        <p:cTn id="63" dur="2000" fill="hold"/>
                                        <p:tgtEl>
                                          <p:spTgt spid="36"/>
                                        </p:tgtEl>
                                        <p:attrNameLst>
                                          <p:attrName>ppt_y</p:attrName>
                                        </p:attrNameLst>
                                      </p:cBhvr>
                                      <p:tavLst>
                                        <p:tav tm="0">
                                          <p:val>
                                            <p:strVal val="1+#ppt_h/2"/>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blinds(vertical)">
                                      <p:cBhvr>
                                        <p:cTn id="66" dur="2000"/>
                                        <p:tgtEl>
                                          <p:spTgt spid="23"/>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blinds(vertical)">
                                      <p:cBhvr>
                                        <p:cTn id="69" dur="2000"/>
                                        <p:tgtEl>
                                          <p:spTgt spid="24"/>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blinds(vertical)">
                                      <p:cBhvr>
                                        <p:cTn id="72" dur="2000"/>
                                        <p:tgtEl>
                                          <p:spTgt spid="25"/>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blinds(vertical)">
                                      <p:cBhvr>
                                        <p:cTn id="75" dur="2000"/>
                                        <p:tgtEl>
                                          <p:spTgt spid="26"/>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blinds(vertical)">
                                      <p:cBhvr>
                                        <p:cTn id="78" dur="2000"/>
                                        <p:tgtEl>
                                          <p:spTgt spid="27"/>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blinds(vertical)">
                                      <p:cBhvr>
                                        <p:cTn id="81" dur="2000"/>
                                        <p:tgtEl>
                                          <p:spTgt spid="28"/>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blinds(vertical)">
                                      <p:cBhvr>
                                        <p:cTn id="84" dur="2000"/>
                                        <p:tgtEl>
                                          <p:spTgt spid="29"/>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blinds(vertical)">
                                      <p:cBhvr>
                                        <p:cTn id="87" dur="2000"/>
                                        <p:tgtEl>
                                          <p:spTgt spid="30"/>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blinds(vertical)">
                                      <p:cBhvr>
                                        <p:cTn id="90" dur="2000"/>
                                        <p:tgtEl>
                                          <p:spTgt spid="31"/>
                                        </p:tgtEl>
                                      </p:cBhvr>
                                    </p:animEffect>
                                  </p:childTnLst>
                                </p:cTn>
                              </p:par>
                              <p:par>
                                <p:cTn id="91" presetID="3" presetClass="entr" presetSubtype="5" fill="hold" grpId="1"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blinds(vertical)">
                                      <p:cBhvr>
                                        <p:cTn id="93" dur="2000"/>
                                        <p:tgtEl>
                                          <p:spTgt spid="32"/>
                                        </p:tgtEl>
                                      </p:cBhvr>
                                    </p:animEffect>
                                  </p:childTnLst>
                                </p:cTn>
                              </p:par>
                              <p:par>
                                <p:cTn id="94" presetID="3" presetClass="entr" presetSubtype="5" fill="hold" grpId="1"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blinds(vertical)">
                                      <p:cBhvr>
                                        <p:cTn id="96" dur="2000"/>
                                        <p:tgtEl>
                                          <p:spTgt spid="33"/>
                                        </p:tgtEl>
                                      </p:cBhvr>
                                    </p:animEffect>
                                  </p:childTnLst>
                                </p:cTn>
                              </p:par>
                              <p:par>
                                <p:cTn id="97" presetID="3" presetClass="entr" presetSubtype="5" fill="hold" grpId="1"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blinds(vertical)">
                                      <p:cBhvr>
                                        <p:cTn id="99" dur="2000"/>
                                        <p:tgtEl>
                                          <p:spTgt spid="34"/>
                                        </p:tgtEl>
                                      </p:cBhvr>
                                    </p:animEffect>
                                  </p:childTnLst>
                                </p:cTn>
                              </p:par>
                              <p:par>
                                <p:cTn id="100" presetID="3" presetClass="entr" presetSubtype="5" fill="hold" grpId="1"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blinds(vertical)">
                                      <p:cBhvr>
                                        <p:cTn id="102" dur="2000"/>
                                        <p:tgtEl>
                                          <p:spTgt spid="35"/>
                                        </p:tgtEl>
                                      </p:cBhvr>
                                    </p:animEffect>
                                  </p:childTnLst>
                                </p:cTn>
                              </p:par>
                              <p:par>
                                <p:cTn id="103" presetID="3" presetClass="entr" presetSubtype="5" fill="hold" grpId="1"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blinds(vertical)">
                                      <p:cBhvr>
                                        <p:cTn id="105" dur="2000"/>
                                        <p:tgtEl>
                                          <p:spTgt spid="36"/>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23"/>
                                        </p:tgtEl>
                                        <p:attrNameLst>
                                          <p:attrName>ppt_x</p:attrName>
                                        </p:attrNameLst>
                                      </p:cBhvr>
                                      <p:tavLst>
                                        <p:tav tm="0">
                                          <p:val>
                                            <p:strVal val="ppt_x"/>
                                          </p:val>
                                        </p:tav>
                                        <p:tav tm="100000">
                                          <p:val>
                                            <p:strVal val="0-ppt_w/2"/>
                                          </p:val>
                                        </p:tav>
                                      </p:tavLst>
                                    </p:anim>
                                    <p:anim calcmode="lin" valueType="num">
                                      <p:cBhvr additive="base">
                                        <p:cTn id="109" dur="2000"/>
                                        <p:tgtEl>
                                          <p:spTgt spid="23"/>
                                        </p:tgtEl>
                                        <p:attrNameLst>
                                          <p:attrName>ppt_y</p:attrName>
                                        </p:attrNameLst>
                                      </p:cBhvr>
                                      <p:tavLst>
                                        <p:tav tm="0">
                                          <p:val>
                                            <p:strVal val="ppt_y"/>
                                          </p:val>
                                        </p:tav>
                                        <p:tav tm="100000">
                                          <p:val>
                                            <p:strVal val="0-ppt_h/2"/>
                                          </p:val>
                                        </p:tav>
                                      </p:tavLst>
                                    </p:anim>
                                    <p:set>
                                      <p:cBhvr>
                                        <p:cTn id="110" dur="1" fill="hold">
                                          <p:stCondLst>
                                            <p:cond delay="1999"/>
                                          </p:stCondLst>
                                        </p:cTn>
                                        <p:tgtEl>
                                          <p:spTgt spid="23"/>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25"/>
                                        </p:tgtEl>
                                        <p:attrNameLst>
                                          <p:attrName>ppt_x</p:attrName>
                                        </p:attrNameLst>
                                      </p:cBhvr>
                                      <p:tavLst>
                                        <p:tav tm="0">
                                          <p:val>
                                            <p:strVal val="ppt_x"/>
                                          </p:val>
                                        </p:tav>
                                        <p:tav tm="100000">
                                          <p:val>
                                            <p:strVal val="0-ppt_w/2"/>
                                          </p:val>
                                        </p:tav>
                                      </p:tavLst>
                                    </p:anim>
                                    <p:anim calcmode="lin" valueType="num">
                                      <p:cBhvr additive="base">
                                        <p:cTn id="113" dur="2000"/>
                                        <p:tgtEl>
                                          <p:spTgt spid="25"/>
                                        </p:tgtEl>
                                        <p:attrNameLst>
                                          <p:attrName>ppt_y</p:attrName>
                                        </p:attrNameLst>
                                      </p:cBhvr>
                                      <p:tavLst>
                                        <p:tav tm="0">
                                          <p:val>
                                            <p:strVal val="ppt_y"/>
                                          </p:val>
                                        </p:tav>
                                        <p:tav tm="100000">
                                          <p:val>
                                            <p:strVal val="0-ppt_h/2"/>
                                          </p:val>
                                        </p:tav>
                                      </p:tavLst>
                                    </p:anim>
                                    <p:set>
                                      <p:cBhvr>
                                        <p:cTn id="114" dur="1" fill="hold">
                                          <p:stCondLst>
                                            <p:cond delay="1999"/>
                                          </p:stCondLst>
                                        </p:cTn>
                                        <p:tgtEl>
                                          <p:spTgt spid="25"/>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0-ppt_h/2"/>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29"/>
                                        </p:tgtEl>
                                        <p:attrNameLst>
                                          <p:attrName>ppt_x</p:attrName>
                                        </p:attrNameLst>
                                      </p:cBhvr>
                                      <p:tavLst>
                                        <p:tav tm="0">
                                          <p:val>
                                            <p:strVal val="ppt_x"/>
                                          </p:val>
                                        </p:tav>
                                        <p:tav tm="100000">
                                          <p:val>
                                            <p:strVal val="0-ppt_w/2"/>
                                          </p:val>
                                        </p:tav>
                                      </p:tavLst>
                                    </p:anim>
                                    <p:anim calcmode="lin" valueType="num">
                                      <p:cBhvr additive="base">
                                        <p:cTn id="121" dur="2000"/>
                                        <p:tgtEl>
                                          <p:spTgt spid="29"/>
                                        </p:tgtEl>
                                        <p:attrNameLst>
                                          <p:attrName>ppt_y</p:attrName>
                                        </p:attrNameLst>
                                      </p:cBhvr>
                                      <p:tavLst>
                                        <p:tav tm="0">
                                          <p:val>
                                            <p:strVal val="ppt_y"/>
                                          </p:val>
                                        </p:tav>
                                        <p:tav tm="100000">
                                          <p:val>
                                            <p:strVal val="0-ppt_h/2"/>
                                          </p:val>
                                        </p:tav>
                                      </p:tavLst>
                                    </p:anim>
                                    <p:set>
                                      <p:cBhvr>
                                        <p:cTn id="122" dur="1" fill="hold">
                                          <p:stCondLst>
                                            <p:cond delay="1999"/>
                                          </p:stCondLst>
                                        </p:cTn>
                                        <p:tgtEl>
                                          <p:spTgt spid="29"/>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31"/>
                                        </p:tgtEl>
                                        <p:attrNameLst>
                                          <p:attrName>ppt_x</p:attrName>
                                        </p:attrNameLst>
                                      </p:cBhvr>
                                      <p:tavLst>
                                        <p:tav tm="0">
                                          <p:val>
                                            <p:strVal val="ppt_x"/>
                                          </p:val>
                                        </p:tav>
                                        <p:tav tm="100000">
                                          <p:val>
                                            <p:strVal val="0-ppt_w/2"/>
                                          </p:val>
                                        </p:tav>
                                      </p:tavLst>
                                    </p:anim>
                                    <p:anim calcmode="lin" valueType="num">
                                      <p:cBhvr additive="base">
                                        <p:cTn id="125" dur="2000"/>
                                        <p:tgtEl>
                                          <p:spTgt spid="31"/>
                                        </p:tgtEl>
                                        <p:attrNameLst>
                                          <p:attrName>ppt_y</p:attrName>
                                        </p:attrNameLst>
                                      </p:cBhvr>
                                      <p:tavLst>
                                        <p:tav tm="0">
                                          <p:val>
                                            <p:strVal val="ppt_y"/>
                                          </p:val>
                                        </p:tav>
                                        <p:tav tm="100000">
                                          <p:val>
                                            <p:strVal val="0-ppt_h/2"/>
                                          </p:val>
                                        </p:tav>
                                      </p:tavLst>
                                    </p:anim>
                                    <p:set>
                                      <p:cBhvr>
                                        <p:cTn id="126" dur="1" fill="hold">
                                          <p:stCondLst>
                                            <p:cond delay="1999"/>
                                          </p:stCondLst>
                                        </p:cTn>
                                        <p:tgtEl>
                                          <p:spTgt spid="3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33"/>
                                        </p:tgtEl>
                                        <p:attrNameLst>
                                          <p:attrName>ppt_x</p:attrName>
                                        </p:attrNameLst>
                                      </p:cBhvr>
                                      <p:tavLst>
                                        <p:tav tm="0">
                                          <p:val>
                                            <p:strVal val="ppt_x"/>
                                          </p:val>
                                        </p:tav>
                                        <p:tav tm="100000">
                                          <p:val>
                                            <p:strVal val="0-ppt_w/2"/>
                                          </p:val>
                                        </p:tav>
                                      </p:tavLst>
                                    </p:anim>
                                    <p:anim calcmode="lin" valueType="num">
                                      <p:cBhvr additive="base">
                                        <p:cTn id="129" dur="2000"/>
                                        <p:tgtEl>
                                          <p:spTgt spid="33"/>
                                        </p:tgtEl>
                                        <p:attrNameLst>
                                          <p:attrName>ppt_y</p:attrName>
                                        </p:attrNameLst>
                                      </p:cBhvr>
                                      <p:tavLst>
                                        <p:tav tm="0">
                                          <p:val>
                                            <p:strVal val="ppt_y"/>
                                          </p:val>
                                        </p:tav>
                                        <p:tav tm="100000">
                                          <p:val>
                                            <p:strVal val="0-ppt_h/2"/>
                                          </p:val>
                                        </p:tav>
                                      </p:tavLst>
                                    </p:anim>
                                    <p:set>
                                      <p:cBhvr>
                                        <p:cTn id="130" dur="1" fill="hold">
                                          <p:stCondLst>
                                            <p:cond delay="1999"/>
                                          </p:stCondLst>
                                        </p:cTn>
                                        <p:tgtEl>
                                          <p:spTgt spid="33"/>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35"/>
                                        </p:tgtEl>
                                        <p:attrNameLst>
                                          <p:attrName>ppt_x</p:attrName>
                                        </p:attrNameLst>
                                      </p:cBhvr>
                                      <p:tavLst>
                                        <p:tav tm="0">
                                          <p:val>
                                            <p:strVal val="ppt_x"/>
                                          </p:val>
                                        </p:tav>
                                        <p:tav tm="100000">
                                          <p:val>
                                            <p:strVal val="0-ppt_w/2"/>
                                          </p:val>
                                        </p:tav>
                                      </p:tavLst>
                                    </p:anim>
                                    <p:anim calcmode="lin" valueType="num">
                                      <p:cBhvr additive="base">
                                        <p:cTn id="133" dur="2000"/>
                                        <p:tgtEl>
                                          <p:spTgt spid="35"/>
                                        </p:tgtEl>
                                        <p:attrNameLst>
                                          <p:attrName>ppt_y</p:attrName>
                                        </p:attrNameLst>
                                      </p:cBhvr>
                                      <p:tavLst>
                                        <p:tav tm="0">
                                          <p:val>
                                            <p:strVal val="ppt_y"/>
                                          </p:val>
                                        </p:tav>
                                        <p:tav tm="100000">
                                          <p:val>
                                            <p:strVal val="0-ppt_h/2"/>
                                          </p:val>
                                        </p:tav>
                                      </p:tavLst>
                                    </p:anim>
                                    <p:set>
                                      <p:cBhvr>
                                        <p:cTn id="134" dur="1" fill="hold">
                                          <p:stCondLst>
                                            <p:cond delay="1999"/>
                                          </p:stCondLst>
                                        </p:cTn>
                                        <p:tgtEl>
                                          <p:spTgt spid="35"/>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24"/>
                                        </p:tgtEl>
                                        <p:attrNameLst>
                                          <p:attrName>ppt_x</p:attrName>
                                        </p:attrNameLst>
                                      </p:cBhvr>
                                      <p:tavLst>
                                        <p:tav tm="0">
                                          <p:val>
                                            <p:strVal val="ppt_x"/>
                                          </p:val>
                                        </p:tav>
                                        <p:tav tm="100000">
                                          <p:val>
                                            <p:strVal val="0-ppt_w/2"/>
                                          </p:val>
                                        </p:tav>
                                      </p:tavLst>
                                    </p:anim>
                                    <p:anim calcmode="lin" valueType="num">
                                      <p:cBhvr additive="base">
                                        <p:cTn id="137" dur="2000"/>
                                        <p:tgtEl>
                                          <p:spTgt spid="24"/>
                                        </p:tgtEl>
                                        <p:attrNameLst>
                                          <p:attrName>ppt_y</p:attrName>
                                        </p:attrNameLst>
                                      </p:cBhvr>
                                      <p:tavLst>
                                        <p:tav tm="0">
                                          <p:val>
                                            <p:strVal val="ppt_y"/>
                                          </p:val>
                                        </p:tav>
                                        <p:tav tm="100000">
                                          <p:val>
                                            <p:strVal val="1+ppt_h/2"/>
                                          </p:val>
                                        </p:tav>
                                      </p:tavLst>
                                    </p:anim>
                                    <p:set>
                                      <p:cBhvr>
                                        <p:cTn id="138" dur="1" fill="hold">
                                          <p:stCondLst>
                                            <p:cond delay="1999"/>
                                          </p:stCondLst>
                                        </p:cTn>
                                        <p:tgtEl>
                                          <p:spTgt spid="24"/>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26"/>
                                        </p:tgtEl>
                                        <p:attrNameLst>
                                          <p:attrName>ppt_x</p:attrName>
                                        </p:attrNameLst>
                                      </p:cBhvr>
                                      <p:tavLst>
                                        <p:tav tm="0">
                                          <p:val>
                                            <p:strVal val="ppt_x"/>
                                          </p:val>
                                        </p:tav>
                                        <p:tav tm="100000">
                                          <p:val>
                                            <p:strVal val="0-ppt_w/2"/>
                                          </p:val>
                                        </p:tav>
                                      </p:tavLst>
                                    </p:anim>
                                    <p:anim calcmode="lin" valueType="num">
                                      <p:cBhvr additive="base">
                                        <p:cTn id="141" dur="2000"/>
                                        <p:tgtEl>
                                          <p:spTgt spid="26"/>
                                        </p:tgtEl>
                                        <p:attrNameLst>
                                          <p:attrName>ppt_y</p:attrName>
                                        </p:attrNameLst>
                                      </p:cBhvr>
                                      <p:tavLst>
                                        <p:tav tm="0">
                                          <p:val>
                                            <p:strVal val="ppt_y"/>
                                          </p:val>
                                        </p:tav>
                                        <p:tav tm="100000">
                                          <p:val>
                                            <p:strVal val="1+ppt_h/2"/>
                                          </p:val>
                                        </p:tav>
                                      </p:tavLst>
                                    </p:anim>
                                    <p:set>
                                      <p:cBhvr>
                                        <p:cTn id="142" dur="1" fill="hold">
                                          <p:stCondLst>
                                            <p:cond delay="1999"/>
                                          </p:stCondLst>
                                        </p:cTn>
                                        <p:tgtEl>
                                          <p:spTgt spid="26"/>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28"/>
                                        </p:tgtEl>
                                        <p:attrNameLst>
                                          <p:attrName>ppt_x</p:attrName>
                                        </p:attrNameLst>
                                      </p:cBhvr>
                                      <p:tavLst>
                                        <p:tav tm="0">
                                          <p:val>
                                            <p:strVal val="ppt_x"/>
                                          </p:val>
                                        </p:tav>
                                        <p:tav tm="100000">
                                          <p:val>
                                            <p:strVal val="0-ppt_w/2"/>
                                          </p:val>
                                        </p:tav>
                                      </p:tavLst>
                                    </p:anim>
                                    <p:anim calcmode="lin" valueType="num">
                                      <p:cBhvr additive="base">
                                        <p:cTn id="145" dur="2000"/>
                                        <p:tgtEl>
                                          <p:spTgt spid="28"/>
                                        </p:tgtEl>
                                        <p:attrNameLst>
                                          <p:attrName>ppt_y</p:attrName>
                                        </p:attrNameLst>
                                      </p:cBhvr>
                                      <p:tavLst>
                                        <p:tav tm="0">
                                          <p:val>
                                            <p:strVal val="ppt_y"/>
                                          </p:val>
                                        </p:tav>
                                        <p:tav tm="100000">
                                          <p:val>
                                            <p:strVal val="1+ppt_h/2"/>
                                          </p:val>
                                        </p:tav>
                                      </p:tavLst>
                                    </p:anim>
                                    <p:set>
                                      <p:cBhvr>
                                        <p:cTn id="146" dur="1" fill="hold">
                                          <p:stCondLst>
                                            <p:cond delay="1999"/>
                                          </p:stCondLst>
                                        </p:cTn>
                                        <p:tgtEl>
                                          <p:spTgt spid="28"/>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30"/>
                                        </p:tgtEl>
                                        <p:attrNameLst>
                                          <p:attrName>ppt_x</p:attrName>
                                        </p:attrNameLst>
                                      </p:cBhvr>
                                      <p:tavLst>
                                        <p:tav tm="0">
                                          <p:val>
                                            <p:strVal val="ppt_x"/>
                                          </p:val>
                                        </p:tav>
                                        <p:tav tm="100000">
                                          <p:val>
                                            <p:strVal val="0-ppt_w/2"/>
                                          </p:val>
                                        </p:tav>
                                      </p:tavLst>
                                    </p:anim>
                                    <p:anim calcmode="lin" valueType="num">
                                      <p:cBhvr additive="base">
                                        <p:cTn id="149" dur="2000"/>
                                        <p:tgtEl>
                                          <p:spTgt spid="30"/>
                                        </p:tgtEl>
                                        <p:attrNameLst>
                                          <p:attrName>ppt_y</p:attrName>
                                        </p:attrNameLst>
                                      </p:cBhvr>
                                      <p:tavLst>
                                        <p:tav tm="0">
                                          <p:val>
                                            <p:strVal val="ppt_y"/>
                                          </p:val>
                                        </p:tav>
                                        <p:tav tm="100000">
                                          <p:val>
                                            <p:strVal val="1+ppt_h/2"/>
                                          </p:val>
                                        </p:tav>
                                      </p:tavLst>
                                    </p:anim>
                                    <p:set>
                                      <p:cBhvr>
                                        <p:cTn id="150" dur="1" fill="hold">
                                          <p:stCondLst>
                                            <p:cond delay="1999"/>
                                          </p:stCondLst>
                                        </p:cTn>
                                        <p:tgtEl>
                                          <p:spTgt spid="30"/>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2000"/>
                                        <p:tgtEl>
                                          <p:spTgt spid="32"/>
                                        </p:tgtEl>
                                        <p:attrNameLst>
                                          <p:attrName>ppt_x</p:attrName>
                                        </p:attrNameLst>
                                      </p:cBhvr>
                                      <p:tavLst>
                                        <p:tav tm="0">
                                          <p:val>
                                            <p:strVal val="ppt_x"/>
                                          </p:val>
                                        </p:tav>
                                        <p:tav tm="100000">
                                          <p:val>
                                            <p:strVal val="0-ppt_w/2"/>
                                          </p:val>
                                        </p:tav>
                                      </p:tavLst>
                                    </p:anim>
                                    <p:anim calcmode="lin" valueType="num">
                                      <p:cBhvr additive="base">
                                        <p:cTn id="153" dur="2000"/>
                                        <p:tgtEl>
                                          <p:spTgt spid="32"/>
                                        </p:tgtEl>
                                        <p:attrNameLst>
                                          <p:attrName>ppt_y</p:attrName>
                                        </p:attrNameLst>
                                      </p:cBhvr>
                                      <p:tavLst>
                                        <p:tav tm="0">
                                          <p:val>
                                            <p:strVal val="ppt_y"/>
                                          </p:val>
                                        </p:tav>
                                        <p:tav tm="100000">
                                          <p:val>
                                            <p:strVal val="1+ppt_h/2"/>
                                          </p:val>
                                        </p:tav>
                                      </p:tavLst>
                                    </p:anim>
                                    <p:set>
                                      <p:cBhvr>
                                        <p:cTn id="154" dur="1" fill="hold">
                                          <p:stCondLst>
                                            <p:cond delay="1999"/>
                                          </p:stCondLst>
                                        </p:cTn>
                                        <p:tgtEl>
                                          <p:spTgt spid="32"/>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2000"/>
                                        <p:tgtEl>
                                          <p:spTgt spid="34"/>
                                        </p:tgtEl>
                                        <p:attrNameLst>
                                          <p:attrName>ppt_x</p:attrName>
                                        </p:attrNameLst>
                                      </p:cBhvr>
                                      <p:tavLst>
                                        <p:tav tm="0">
                                          <p:val>
                                            <p:strVal val="ppt_x"/>
                                          </p:val>
                                        </p:tav>
                                        <p:tav tm="100000">
                                          <p:val>
                                            <p:strVal val="0-ppt_w/2"/>
                                          </p:val>
                                        </p:tav>
                                      </p:tavLst>
                                    </p:anim>
                                    <p:anim calcmode="lin" valueType="num">
                                      <p:cBhvr additive="base">
                                        <p:cTn id="157" dur="2000"/>
                                        <p:tgtEl>
                                          <p:spTgt spid="34"/>
                                        </p:tgtEl>
                                        <p:attrNameLst>
                                          <p:attrName>ppt_y</p:attrName>
                                        </p:attrNameLst>
                                      </p:cBhvr>
                                      <p:tavLst>
                                        <p:tav tm="0">
                                          <p:val>
                                            <p:strVal val="ppt_y"/>
                                          </p:val>
                                        </p:tav>
                                        <p:tav tm="100000">
                                          <p:val>
                                            <p:strVal val="1+ppt_h/2"/>
                                          </p:val>
                                        </p:tav>
                                      </p:tavLst>
                                    </p:anim>
                                    <p:set>
                                      <p:cBhvr>
                                        <p:cTn id="158" dur="1" fill="hold">
                                          <p:stCondLst>
                                            <p:cond delay="1999"/>
                                          </p:stCondLst>
                                        </p:cTn>
                                        <p:tgtEl>
                                          <p:spTgt spid="34"/>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2000"/>
                                        <p:tgtEl>
                                          <p:spTgt spid="36"/>
                                        </p:tgtEl>
                                        <p:attrNameLst>
                                          <p:attrName>ppt_x</p:attrName>
                                        </p:attrNameLst>
                                      </p:cBhvr>
                                      <p:tavLst>
                                        <p:tav tm="0">
                                          <p:val>
                                            <p:strVal val="ppt_x"/>
                                          </p:val>
                                        </p:tav>
                                        <p:tav tm="100000">
                                          <p:val>
                                            <p:strVal val="0-ppt_w/2"/>
                                          </p:val>
                                        </p:tav>
                                      </p:tavLst>
                                    </p:anim>
                                    <p:anim calcmode="lin" valueType="num">
                                      <p:cBhvr additive="base">
                                        <p:cTn id="161" dur="2000"/>
                                        <p:tgtEl>
                                          <p:spTgt spid="36"/>
                                        </p:tgtEl>
                                        <p:attrNameLst>
                                          <p:attrName>ppt_y</p:attrName>
                                        </p:attrNameLst>
                                      </p:cBhvr>
                                      <p:tavLst>
                                        <p:tav tm="0">
                                          <p:val>
                                            <p:strVal val="ppt_y"/>
                                          </p:val>
                                        </p:tav>
                                        <p:tav tm="100000">
                                          <p:val>
                                            <p:strVal val="1+ppt_h/2"/>
                                          </p:val>
                                        </p:tav>
                                      </p:tavLst>
                                    </p:anim>
                                    <p:set>
                                      <p:cBhvr>
                                        <p:cTn id="162" dur="1" fill="hold">
                                          <p:stCondLst>
                                            <p:cond delay="1999"/>
                                          </p:stCondLst>
                                        </p:cTn>
                                        <p:tgtEl>
                                          <p:spTgt spid="36"/>
                                        </p:tgtEl>
                                        <p:attrNameLst>
                                          <p:attrName>style.visibility</p:attrName>
                                        </p:attrNameLst>
                                      </p:cBhvr>
                                      <p:to>
                                        <p:strVal val="hidden"/>
                                      </p:to>
                                    </p:set>
                                  </p:childTnLst>
                                </p:cTn>
                              </p:par>
                              <p:par>
                                <p:cTn id="163" presetID="2" presetClass="exit" presetSubtype="8" fill="hold" grpId="4" nodeType="withEffect">
                                  <p:stCondLst>
                                    <p:cond delay="0"/>
                                  </p:stCondLst>
                                  <p:childTnLst>
                                    <p:anim calcmode="lin" valueType="num">
                                      <p:cBhvr additive="base">
                                        <p:cTn id="164" dur="2000"/>
                                        <p:tgtEl>
                                          <p:spTgt spid="23"/>
                                        </p:tgtEl>
                                        <p:attrNameLst>
                                          <p:attrName>ppt_x</p:attrName>
                                        </p:attrNameLst>
                                      </p:cBhvr>
                                      <p:tavLst>
                                        <p:tav tm="0">
                                          <p:val>
                                            <p:strVal val="ppt_x"/>
                                          </p:val>
                                        </p:tav>
                                        <p:tav tm="100000">
                                          <p:val>
                                            <p:strVal val="0-ppt_w/2"/>
                                          </p:val>
                                        </p:tav>
                                      </p:tavLst>
                                    </p:anim>
                                    <p:anim calcmode="lin" valueType="num">
                                      <p:cBhvr additive="base">
                                        <p:cTn id="165" dur="2000"/>
                                        <p:tgtEl>
                                          <p:spTgt spid="23"/>
                                        </p:tgtEl>
                                        <p:attrNameLst>
                                          <p:attrName>ppt_y</p:attrName>
                                        </p:attrNameLst>
                                      </p:cBhvr>
                                      <p:tavLst>
                                        <p:tav tm="0">
                                          <p:val>
                                            <p:strVal val="ppt_y"/>
                                          </p:val>
                                        </p:tav>
                                        <p:tav tm="100000">
                                          <p:val>
                                            <p:strVal val="ppt_y"/>
                                          </p:val>
                                        </p:tav>
                                      </p:tavLst>
                                    </p:anim>
                                    <p:set>
                                      <p:cBhvr>
                                        <p:cTn id="166" dur="1" fill="hold">
                                          <p:stCondLst>
                                            <p:cond delay="1999"/>
                                          </p:stCondLst>
                                        </p:cTn>
                                        <p:tgtEl>
                                          <p:spTgt spid="23"/>
                                        </p:tgtEl>
                                        <p:attrNameLst>
                                          <p:attrName>style.visibility</p:attrName>
                                        </p:attrNameLst>
                                      </p:cBhvr>
                                      <p:to>
                                        <p:strVal val="hidden"/>
                                      </p:to>
                                    </p:set>
                                  </p:childTnLst>
                                </p:cTn>
                              </p:par>
                              <p:par>
                                <p:cTn id="167" presetID="2" presetClass="exit" presetSubtype="8" fill="hold" grpId="4" nodeType="withEffect">
                                  <p:stCondLst>
                                    <p:cond delay="0"/>
                                  </p:stCondLst>
                                  <p:childTnLst>
                                    <p:anim calcmode="lin" valueType="num">
                                      <p:cBhvr additive="base">
                                        <p:cTn id="168" dur="2000"/>
                                        <p:tgtEl>
                                          <p:spTgt spid="24"/>
                                        </p:tgtEl>
                                        <p:attrNameLst>
                                          <p:attrName>ppt_x</p:attrName>
                                        </p:attrNameLst>
                                      </p:cBhvr>
                                      <p:tavLst>
                                        <p:tav tm="0">
                                          <p:val>
                                            <p:strVal val="ppt_x"/>
                                          </p:val>
                                        </p:tav>
                                        <p:tav tm="100000">
                                          <p:val>
                                            <p:strVal val="0-ppt_w/2"/>
                                          </p:val>
                                        </p:tav>
                                      </p:tavLst>
                                    </p:anim>
                                    <p:anim calcmode="lin" valueType="num">
                                      <p:cBhvr additive="base">
                                        <p:cTn id="169" dur="2000"/>
                                        <p:tgtEl>
                                          <p:spTgt spid="24"/>
                                        </p:tgtEl>
                                        <p:attrNameLst>
                                          <p:attrName>ppt_y</p:attrName>
                                        </p:attrNameLst>
                                      </p:cBhvr>
                                      <p:tavLst>
                                        <p:tav tm="0">
                                          <p:val>
                                            <p:strVal val="ppt_y"/>
                                          </p:val>
                                        </p:tav>
                                        <p:tav tm="100000">
                                          <p:val>
                                            <p:strVal val="ppt_y"/>
                                          </p:val>
                                        </p:tav>
                                      </p:tavLst>
                                    </p:anim>
                                    <p:set>
                                      <p:cBhvr>
                                        <p:cTn id="170" dur="1" fill="hold">
                                          <p:stCondLst>
                                            <p:cond delay="1999"/>
                                          </p:stCondLst>
                                        </p:cTn>
                                        <p:tgtEl>
                                          <p:spTgt spid="24"/>
                                        </p:tgtEl>
                                        <p:attrNameLst>
                                          <p:attrName>style.visibility</p:attrName>
                                        </p:attrNameLst>
                                      </p:cBhvr>
                                      <p:to>
                                        <p:strVal val="hidden"/>
                                      </p:to>
                                    </p:set>
                                  </p:childTnLst>
                                </p:cTn>
                              </p:par>
                              <p:par>
                                <p:cTn id="171" presetID="2" presetClass="exit" presetSubtype="8" fill="hold" grpId="4" nodeType="withEffect">
                                  <p:stCondLst>
                                    <p:cond delay="0"/>
                                  </p:stCondLst>
                                  <p:childTnLst>
                                    <p:anim calcmode="lin" valueType="num">
                                      <p:cBhvr additive="base">
                                        <p:cTn id="172" dur="2000"/>
                                        <p:tgtEl>
                                          <p:spTgt spid="25"/>
                                        </p:tgtEl>
                                        <p:attrNameLst>
                                          <p:attrName>ppt_x</p:attrName>
                                        </p:attrNameLst>
                                      </p:cBhvr>
                                      <p:tavLst>
                                        <p:tav tm="0">
                                          <p:val>
                                            <p:strVal val="ppt_x"/>
                                          </p:val>
                                        </p:tav>
                                        <p:tav tm="100000">
                                          <p:val>
                                            <p:strVal val="0-ppt_w/2"/>
                                          </p:val>
                                        </p:tav>
                                      </p:tavLst>
                                    </p:anim>
                                    <p:anim calcmode="lin" valueType="num">
                                      <p:cBhvr additive="base">
                                        <p:cTn id="173" dur="2000"/>
                                        <p:tgtEl>
                                          <p:spTgt spid="25"/>
                                        </p:tgtEl>
                                        <p:attrNameLst>
                                          <p:attrName>ppt_y</p:attrName>
                                        </p:attrNameLst>
                                      </p:cBhvr>
                                      <p:tavLst>
                                        <p:tav tm="0">
                                          <p:val>
                                            <p:strVal val="ppt_y"/>
                                          </p:val>
                                        </p:tav>
                                        <p:tav tm="100000">
                                          <p:val>
                                            <p:strVal val="ppt_y"/>
                                          </p:val>
                                        </p:tav>
                                      </p:tavLst>
                                    </p:anim>
                                    <p:set>
                                      <p:cBhvr>
                                        <p:cTn id="174" dur="1" fill="hold">
                                          <p:stCondLst>
                                            <p:cond delay="1999"/>
                                          </p:stCondLst>
                                        </p:cTn>
                                        <p:tgtEl>
                                          <p:spTgt spid="25"/>
                                        </p:tgtEl>
                                        <p:attrNameLst>
                                          <p:attrName>style.visibility</p:attrName>
                                        </p:attrNameLst>
                                      </p:cBhvr>
                                      <p:to>
                                        <p:strVal val="hidden"/>
                                      </p:to>
                                    </p:set>
                                  </p:childTnLst>
                                </p:cTn>
                              </p:par>
                              <p:par>
                                <p:cTn id="175" presetID="2" presetClass="exit" presetSubtype="8" fill="hold" grpId="4" nodeType="withEffect">
                                  <p:stCondLst>
                                    <p:cond delay="0"/>
                                  </p:stCondLst>
                                  <p:childTnLst>
                                    <p:anim calcmode="lin" valueType="num">
                                      <p:cBhvr additive="base">
                                        <p:cTn id="176" dur="2000"/>
                                        <p:tgtEl>
                                          <p:spTgt spid="26"/>
                                        </p:tgtEl>
                                        <p:attrNameLst>
                                          <p:attrName>ppt_x</p:attrName>
                                        </p:attrNameLst>
                                      </p:cBhvr>
                                      <p:tavLst>
                                        <p:tav tm="0">
                                          <p:val>
                                            <p:strVal val="ppt_x"/>
                                          </p:val>
                                        </p:tav>
                                        <p:tav tm="100000">
                                          <p:val>
                                            <p:strVal val="0-ppt_w/2"/>
                                          </p:val>
                                        </p:tav>
                                      </p:tavLst>
                                    </p:anim>
                                    <p:anim calcmode="lin" valueType="num">
                                      <p:cBhvr additive="base">
                                        <p:cTn id="177" dur="2000"/>
                                        <p:tgtEl>
                                          <p:spTgt spid="26"/>
                                        </p:tgtEl>
                                        <p:attrNameLst>
                                          <p:attrName>ppt_y</p:attrName>
                                        </p:attrNameLst>
                                      </p:cBhvr>
                                      <p:tavLst>
                                        <p:tav tm="0">
                                          <p:val>
                                            <p:strVal val="ppt_y"/>
                                          </p:val>
                                        </p:tav>
                                        <p:tav tm="100000">
                                          <p:val>
                                            <p:strVal val="ppt_y"/>
                                          </p:val>
                                        </p:tav>
                                      </p:tavLst>
                                    </p:anim>
                                    <p:set>
                                      <p:cBhvr>
                                        <p:cTn id="178" dur="1" fill="hold">
                                          <p:stCondLst>
                                            <p:cond delay="1999"/>
                                          </p:stCondLst>
                                        </p:cTn>
                                        <p:tgtEl>
                                          <p:spTgt spid="26"/>
                                        </p:tgtEl>
                                        <p:attrNameLst>
                                          <p:attrName>style.visibility</p:attrName>
                                        </p:attrNameLst>
                                      </p:cBhvr>
                                      <p:to>
                                        <p:strVal val="hidden"/>
                                      </p:to>
                                    </p:set>
                                  </p:childTnLst>
                                </p:cTn>
                              </p:par>
                              <p:par>
                                <p:cTn id="179" presetID="2" presetClass="exit" presetSubtype="8" fill="hold" grpId="4" nodeType="withEffect">
                                  <p:stCondLst>
                                    <p:cond delay="0"/>
                                  </p:stCondLst>
                                  <p:childTnLst>
                                    <p:anim calcmode="lin" valueType="num">
                                      <p:cBhvr additive="base">
                                        <p:cTn id="180" dur="2000"/>
                                        <p:tgtEl>
                                          <p:spTgt spid="27"/>
                                        </p:tgtEl>
                                        <p:attrNameLst>
                                          <p:attrName>ppt_x</p:attrName>
                                        </p:attrNameLst>
                                      </p:cBhvr>
                                      <p:tavLst>
                                        <p:tav tm="0">
                                          <p:val>
                                            <p:strVal val="ppt_x"/>
                                          </p:val>
                                        </p:tav>
                                        <p:tav tm="100000">
                                          <p:val>
                                            <p:strVal val="0-ppt_w/2"/>
                                          </p:val>
                                        </p:tav>
                                      </p:tavLst>
                                    </p:anim>
                                    <p:anim calcmode="lin" valueType="num">
                                      <p:cBhvr additive="base">
                                        <p:cTn id="181" dur="2000"/>
                                        <p:tgtEl>
                                          <p:spTgt spid="27"/>
                                        </p:tgtEl>
                                        <p:attrNameLst>
                                          <p:attrName>ppt_y</p:attrName>
                                        </p:attrNameLst>
                                      </p:cBhvr>
                                      <p:tavLst>
                                        <p:tav tm="0">
                                          <p:val>
                                            <p:strVal val="ppt_y"/>
                                          </p:val>
                                        </p:tav>
                                        <p:tav tm="100000">
                                          <p:val>
                                            <p:strVal val="ppt_y"/>
                                          </p:val>
                                        </p:tav>
                                      </p:tavLst>
                                    </p:anim>
                                    <p:set>
                                      <p:cBhvr>
                                        <p:cTn id="182" dur="1" fill="hold">
                                          <p:stCondLst>
                                            <p:cond delay="1999"/>
                                          </p:stCondLst>
                                        </p:cTn>
                                        <p:tgtEl>
                                          <p:spTgt spid="27"/>
                                        </p:tgtEl>
                                        <p:attrNameLst>
                                          <p:attrName>style.visibility</p:attrName>
                                        </p:attrNameLst>
                                      </p:cBhvr>
                                      <p:to>
                                        <p:strVal val="hidden"/>
                                      </p:to>
                                    </p:set>
                                  </p:childTnLst>
                                </p:cTn>
                              </p:par>
                              <p:par>
                                <p:cTn id="183" presetID="2" presetClass="exit" presetSubtype="8" fill="hold" grpId="4" nodeType="withEffect">
                                  <p:stCondLst>
                                    <p:cond delay="0"/>
                                  </p:stCondLst>
                                  <p:childTnLst>
                                    <p:anim calcmode="lin" valueType="num">
                                      <p:cBhvr additive="base">
                                        <p:cTn id="184" dur="2000"/>
                                        <p:tgtEl>
                                          <p:spTgt spid="28"/>
                                        </p:tgtEl>
                                        <p:attrNameLst>
                                          <p:attrName>ppt_x</p:attrName>
                                        </p:attrNameLst>
                                      </p:cBhvr>
                                      <p:tavLst>
                                        <p:tav tm="0">
                                          <p:val>
                                            <p:strVal val="ppt_x"/>
                                          </p:val>
                                        </p:tav>
                                        <p:tav tm="100000">
                                          <p:val>
                                            <p:strVal val="0-ppt_w/2"/>
                                          </p:val>
                                        </p:tav>
                                      </p:tavLst>
                                    </p:anim>
                                    <p:anim calcmode="lin" valueType="num">
                                      <p:cBhvr additive="base">
                                        <p:cTn id="185" dur="2000"/>
                                        <p:tgtEl>
                                          <p:spTgt spid="28"/>
                                        </p:tgtEl>
                                        <p:attrNameLst>
                                          <p:attrName>ppt_y</p:attrName>
                                        </p:attrNameLst>
                                      </p:cBhvr>
                                      <p:tavLst>
                                        <p:tav tm="0">
                                          <p:val>
                                            <p:strVal val="ppt_y"/>
                                          </p:val>
                                        </p:tav>
                                        <p:tav tm="100000">
                                          <p:val>
                                            <p:strVal val="ppt_y"/>
                                          </p:val>
                                        </p:tav>
                                      </p:tavLst>
                                    </p:anim>
                                    <p:set>
                                      <p:cBhvr>
                                        <p:cTn id="186" dur="1" fill="hold">
                                          <p:stCondLst>
                                            <p:cond delay="1999"/>
                                          </p:stCondLst>
                                        </p:cTn>
                                        <p:tgtEl>
                                          <p:spTgt spid="28"/>
                                        </p:tgtEl>
                                        <p:attrNameLst>
                                          <p:attrName>style.visibility</p:attrName>
                                        </p:attrNameLst>
                                      </p:cBhvr>
                                      <p:to>
                                        <p:strVal val="hidden"/>
                                      </p:to>
                                    </p:set>
                                  </p:childTnLst>
                                </p:cTn>
                              </p:par>
                              <p:par>
                                <p:cTn id="187" presetID="2" presetClass="exit" presetSubtype="8" fill="hold" grpId="4" nodeType="withEffect">
                                  <p:stCondLst>
                                    <p:cond delay="0"/>
                                  </p:stCondLst>
                                  <p:childTnLst>
                                    <p:anim calcmode="lin" valueType="num">
                                      <p:cBhvr additive="base">
                                        <p:cTn id="188" dur="2000"/>
                                        <p:tgtEl>
                                          <p:spTgt spid="29"/>
                                        </p:tgtEl>
                                        <p:attrNameLst>
                                          <p:attrName>ppt_x</p:attrName>
                                        </p:attrNameLst>
                                      </p:cBhvr>
                                      <p:tavLst>
                                        <p:tav tm="0">
                                          <p:val>
                                            <p:strVal val="ppt_x"/>
                                          </p:val>
                                        </p:tav>
                                        <p:tav tm="100000">
                                          <p:val>
                                            <p:strVal val="0-ppt_w/2"/>
                                          </p:val>
                                        </p:tav>
                                      </p:tavLst>
                                    </p:anim>
                                    <p:anim calcmode="lin" valueType="num">
                                      <p:cBhvr additive="base">
                                        <p:cTn id="189" dur="2000"/>
                                        <p:tgtEl>
                                          <p:spTgt spid="29"/>
                                        </p:tgtEl>
                                        <p:attrNameLst>
                                          <p:attrName>ppt_y</p:attrName>
                                        </p:attrNameLst>
                                      </p:cBhvr>
                                      <p:tavLst>
                                        <p:tav tm="0">
                                          <p:val>
                                            <p:strVal val="ppt_y"/>
                                          </p:val>
                                        </p:tav>
                                        <p:tav tm="100000">
                                          <p:val>
                                            <p:strVal val="ppt_y"/>
                                          </p:val>
                                        </p:tav>
                                      </p:tavLst>
                                    </p:anim>
                                    <p:set>
                                      <p:cBhvr>
                                        <p:cTn id="190" dur="1" fill="hold">
                                          <p:stCondLst>
                                            <p:cond delay="1999"/>
                                          </p:stCondLst>
                                        </p:cTn>
                                        <p:tgtEl>
                                          <p:spTgt spid="29"/>
                                        </p:tgtEl>
                                        <p:attrNameLst>
                                          <p:attrName>style.visibility</p:attrName>
                                        </p:attrNameLst>
                                      </p:cBhvr>
                                      <p:to>
                                        <p:strVal val="hidden"/>
                                      </p:to>
                                    </p:set>
                                  </p:childTnLst>
                                </p:cTn>
                              </p:par>
                              <p:par>
                                <p:cTn id="191" presetID="2" presetClass="exit" presetSubtype="8" fill="hold" grpId="4" nodeType="withEffect">
                                  <p:stCondLst>
                                    <p:cond delay="0"/>
                                  </p:stCondLst>
                                  <p:childTnLst>
                                    <p:anim calcmode="lin" valueType="num">
                                      <p:cBhvr additive="base">
                                        <p:cTn id="192" dur="2000"/>
                                        <p:tgtEl>
                                          <p:spTgt spid="30"/>
                                        </p:tgtEl>
                                        <p:attrNameLst>
                                          <p:attrName>ppt_x</p:attrName>
                                        </p:attrNameLst>
                                      </p:cBhvr>
                                      <p:tavLst>
                                        <p:tav tm="0">
                                          <p:val>
                                            <p:strVal val="ppt_x"/>
                                          </p:val>
                                        </p:tav>
                                        <p:tav tm="100000">
                                          <p:val>
                                            <p:strVal val="0-ppt_w/2"/>
                                          </p:val>
                                        </p:tav>
                                      </p:tavLst>
                                    </p:anim>
                                    <p:anim calcmode="lin" valueType="num">
                                      <p:cBhvr additive="base">
                                        <p:cTn id="193" dur="2000"/>
                                        <p:tgtEl>
                                          <p:spTgt spid="30"/>
                                        </p:tgtEl>
                                        <p:attrNameLst>
                                          <p:attrName>ppt_y</p:attrName>
                                        </p:attrNameLst>
                                      </p:cBhvr>
                                      <p:tavLst>
                                        <p:tav tm="0">
                                          <p:val>
                                            <p:strVal val="ppt_y"/>
                                          </p:val>
                                        </p:tav>
                                        <p:tav tm="100000">
                                          <p:val>
                                            <p:strVal val="ppt_y"/>
                                          </p:val>
                                        </p:tav>
                                      </p:tavLst>
                                    </p:anim>
                                    <p:set>
                                      <p:cBhvr>
                                        <p:cTn id="194" dur="1" fill="hold">
                                          <p:stCondLst>
                                            <p:cond delay="1999"/>
                                          </p:stCondLst>
                                        </p:cTn>
                                        <p:tgtEl>
                                          <p:spTgt spid="30"/>
                                        </p:tgtEl>
                                        <p:attrNameLst>
                                          <p:attrName>style.visibility</p:attrName>
                                        </p:attrNameLst>
                                      </p:cBhvr>
                                      <p:to>
                                        <p:strVal val="hidden"/>
                                      </p:to>
                                    </p:set>
                                  </p:childTnLst>
                                </p:cTn>
                              </p:par>
                              <p:par>
                                <p:cTn id="195" presetID="2" presetClass="exit" presetSubtype="8" fill="hold" grpId="4" nodeType="withEffect">
                                  <p:stCondLst>
                                    <p:cond delay="0"/>
                                  </p:stCondLst>
                                  <p:childTnLst>
                                    <p:anim calcmode="lin" valueType="num">
                                      <p:cBhvr additive="base">
                                        <p:cTn id="196" dur="2000"/>
                                        <p:tgtEl>
                                          <p:spTgt spid="31"/>
                                        </p:tgtEl>
                                        <p:attrNameLst>
                                          <p:attrName>ppt_x</p:attrName>
                                        </p:attrNameLst>
                                      </p:cBhvr>
                                      <p:tavLst>
                                        <p:tav tm="0">
                                          <p:val>
                                            <p:strVal val="ppt_x"/>
                                          </p:val>
                                        </p:tav>
                                        <p:tav tm="100000">
                                          <p:val>
                                            <p:strVal val="0-ppt_w/2"/>
                                          </p:val>
                                        </p:tav>
                                      </p:tavLst>
                                    </p:anim>
                                    <p:anim calcmode="lin" valueType="num">
                                      <p:cBhvr additive="base">
                                        <p:cTn id="197" dur="2000"/>
                                        <p:tgtEl>
                                          <p:spTgt spid="31"/>
                                        </p:tgtEl>
                                        <p:attrNameLst>
                                          <p:attrName>ppt_y</p:attrName>
                                        </p:attrNameLst>
                                      </p:cBhvr>
                                      <p:tavLst>
                                        <p:tav tm="0">
                                          <p:val>
                                            <p:strVal val="ppt_y"/>
                                          </p:val>
                                        </p:tav>
                                        <p:tav tm="100000">
                                          <p:val>
                                            <p:strVal val="ppt_y"/>
                                          </p:val>
                                        </p:tav>
                                      </p:tavLst>
                                    </p:anim>
                                    <p:set>
                                      <p:cBhvr>
                                        <p:cTn id="198" dur="1" fill="hold">
                                          <p:stCondLst>
                                            <p:cond delay="1999"/>
                                          </p:stCondLst>
                                        </p:cTn>
                                        <p:tgtEl>
                                          <p:spTgt spid="31"/>
                                        </p:tgtEl>
                                        <p:attrNameLst>
                                          <p:attrName>style.visibility</p:attrName>
                                        </p:attrNameLst>
                                      </p:cBhvr>
                                      <p:to>
                                        <p:strVal val="hidden"/>
                                      </p:to>
                                    </p:set>
                                  </p:childTnLst>
                                </p:cTn>
                              </p:par>
                              <p:par>
                                <p:cTn id="199" presetID="2" presetClass="exit" presetSubtype="8" fill="hold" grpId="4" nodeType="withEffect">
                                  <p:stCondLst>
                                    <p:cond delay="0"/>
                                  </p:stCondLst>
                                  <p:childTnLst>
                                    <p:anim calcmode="lin" valueType="num">
                                      <p:cBhvr additive="base">
                                        <p:cTn id="200" dur="2000"/>
                                        <p:tgtEl>
                                          <p:spTgt spid="32"/>
                                        </p:tgtEl>
                                        <p:attrNameLst>
                                          <p:attrName>ppt_x</p:attrName>
                                        </p:attrNameLst>
                                      </p:cBhvr>
                                      <p:tavLst>
                                        <p:tav tm="0">
                                          <p:val>
                                            <p:strVal val="ppt_x"/>
                                          </p:val>
                                        </p:tav>
                                        <p:tav tm="100000">
                                          <p:val>
                                            <p:strVal val="0-ppt_w/2"/>
                                          </p:val>
                                        </p:tav>
                                      </p:tavLst>
                                    </p:anim>
                                    <p:anim calcmode="lin" valueType="num">
                                      <p:cBhvr additive="base">
                                        <p:cTn id="201" dur="2000"/>
                                        <p:tgtEl>
                                          <p:spTgt spid="32"/>
                                        </p:tgtEl>
                                        <p:attrNameLst>
                                          <p:attrName>ppt_y</p:attrName>
                                        </p:attrNameLst>
                                      </p:cBhvr>
                                      <p:tavLst>
                                        <p:tav tm="0">
                                          <p:val>
                                            <p:strVal val="ppt_y"/>
                                          </p:val>
                                        </p:tav>
                                        <p:tav tm="100000">
                                          <p:val>
                                            <p:strVal val="ppt_y"/>
                                          </p:val>
                                        </p:tav>
                                      </p:tavLst>
                                    </p:anim>
                                    <p:set>
                                      <p:cBhvr>
                                        <p:cTn id="202" dur="1" fill="hold">
                                          <p:stCondLst>
                                            <p:cond delay="1999"/>
                                          </p:stCondLst>
                                        </p:cTn>
                                        <p:tgtEl>
                                          <p:spTgt spid="32"/>
                                        </p:tgtEl>
                                        <p:attrNameLst>
                                          <p:attrName>style.visibility</p:attrName>
                                        </p:attrNameLst>
                                      </p:cBhvr>
                                      <p:to>
                                        <p:strVal val="hidden"/>
                                      </p:to>
                                    </p:set>
                                  </p:childTnLst>
                                </p:cTn>
                              </p:par>
                              <p:par>
                                <p:cTn id="203" presetID="2" presetClass="exit" presetSubtype="8" fill="hold" grpId="4" nodeType="withEffect">
                                  <p:stCondLst>
                                    <p:cond delay="0"/>
                                  </p:stCondLst>
                                  <p:childTnLst>
                                    <p:anim calcmode="lin" valueType="num">
                                      <p:cBhvr additive="base">
                                        <p:cTn id="204" dur="2000"/>
                                        <p:tgtEl>
                                          <p:spTgt spid="33"/>
                                        </p:tgtEl>
                                        <p:attrNameLst>
                                          <p:attrName>ppt_x</p:attrName>
                                        </p:attrNameLst>
                                      </p:cBhvr>
                                      <p:tavLst>
                                        <p:tav tm="0">
                                          <p:val>
                                            <p:strVal val="ppt_x"/>
                                          </p:val>
                                        </p:tav>
                                        <p:tav tm="100000">
                                          <p:val>
                                            <p:strVal val="0-ppt_w/2"/>
                                          </p:val>
                                        </p:tav>
                                      </p:tavLst>
                                    </p:anim>
                                    <p:anim calcmode="lin" valueType="num">
                                      <p:cBhvr additive="base">
                                        <p:cTn id="205" dur="2000"/>
                                        <p:tgtEl>
                                          <p:spTgt spid="33"/>
                                        </p:tgtEl>
                                        <p:attrNameLst>
                                          <p:attrName>ppt_y</p:attrName>
                                        </p:attrNameLst>
                                      </p:cBhvr>
                                      <p:tavLst>
                                        <p:tav tm="0">
                                          <p:val>
                                            <p:strVal val="ppt_y"/>
                                          </p:val>
                                        </p:tav>
                                        <p:tav tm="100000">
                                          <p:val>
                                            <p:strVal val="ppt_y"/>
                                          </p:val>
                                        </p:tav>
                                      </p:tavLst>
                                    </p:anim>
                                    <p:set>
                                      <p:cBhvr>
                                        <p:cTn id="206" dur="1" fill="hold">
                                          <p:stCondLst>
                                            <p:cond delay="1999"/>
                                          </p:stCondLst>
                                        </p:cTn>
                                        <p:tgtEl>
                                          <p:spTgt spid="33"/>
                                        </p:tgtEl>
                                        <p:attrNameLst>
                                          <p:attrName>style.visibility</p:attrName>
                                        </p:attrNameLst>
                                      </p:cBhvr>
                                      <p:to>
                                        <p:strVal val="hidden"/>
                                      </p:to>
                                    </p:set>
                                  </p:childTnLst>
                                </p:cTn>
                              </p:par>
                              <p:par>
                                <p:cTn id="207" presetID="2" presetClass="exit" presetSubtype="8" fill="hold" grpId="4" nodeType="withEffect">
                                  <p:stCondLst>
                                    <p:cond delay="0"/>
                                  </p:stCondLst>
                                  <p:childTnLst>
                                    <p:anim calcmode="lin" valueType="num">
                                      <p:cBhvr additive="base">
                                        <p:cTn id="208" dur="2000"/>
                                        <p:tgtEl>
                                          <p:spTgt spid="34"/>
                                        </p:tgtEl>
                                        <p:attrNameLst>
                                          <p:attrName>ppt_x</p:attrName>
                                        </p:attrNameLst>
                                      </p:cBhvr>
                                      <p:tavLst>
                                        <p:tav tm="0">
                                          <p:val>
                                            <p:strVal val="ppt_x"/>
                                          </p:val>
                                        </p:tav>
                                        <p:tav tm="100000">
                                          <p:val>
                                            <p:strVal val="0-ppt_w/2"/>
                                          </p:val>
                                        </p:tav>
                                      </p:tavLst>
                                    </p:anim>
                                    <p:anim calcmode="lin" valueType="num">
                                      <p:cBhvr additive="base">
                                        <p:cTn id="209" dur="2000"/>
                                        <p:tgtEl>
                                          <p:spTgt spid="34"/>
                                        </p:tgtEl>
                                        <p:attrNameLst>
                                          <p:attrName>ppt_y</p:attrName>
                                        </p:attrNameLst>
                                      </p:cBhvr>
                                      <p:tavLst>
                                        <p:tav tm="0">
                                          <p:val>
                                            <p:strVal val="ppt_y"/>
                                          </p:val>
                                        </p:tav>
                                        <p:tav tm="100000">
                                          <p:val>
                                            <p:strVal val="ppt_y"/>
                                          </p:val>
                                        </p:tav>
                                      </p:tavLst>
                                    </p:anim>
                                    <p:set>
                                      <p:cBhvr>
                                        <p:cTn id="210" dur="1" fill="hold">
                                          <p:stCondLst>
                                            <p:cond delay="1999"/>
                                          </p:stCondLst>
                                        </p:cTn>
                                        <p:tgtEl>
                                          <p:spTgt spid="34"/>
                                        </p:tgtEl>
                                        <p:attrNameLst>
                                          <p:attrName>style.visibility</p:attrName>
                                        </p:attrNameLst>
                                      </p:cBhvr>
                                      <p:to>
                                        <p:strVal val="hidden"/>
                                      </p:to>
                                    </p:set>
                                  </p:childTnLst>
                                </p:cTn>
                              </p:par>
                              <p:par>
                                <p:cTn id="211" presetID="2" presetClass="exit" presetSubtype="8" fill="hold" grpId="4" nodeType="withEffect">
                                  <p:stCondLst>
                                    <p:cond delay="0"/>
                                  </p:stCondLst>
                                  <p:childTnLst>
                                    <p:anim calcmode="lin" valueType="num">
                                      <p:cBhvr additive="base">
                                        <p:cTn id="212" dur="2000"/>
                                        <p:tgtEl>
                                          <p:spTgt spid="35"/>
                                        </p:tgtEl>
                                        <p:attrNameLst>
                                          <p:attrName>ppt_x</p:attrName>
                                        </p:attrNameLst>
                                      </p:cBhvr>
                                      <p:tavLst>
                                        <p:tav tm="0">
                                          <p:val>
                                            <p:strVal val="ppt_x"/>
                                          </p:val>
                                        </p:tav>
                                        <p:tav tm="100000">
                                          <p:val>
                                            <p:strVal val="0-ppt_w/2"/>
                                          </p:val>
                                        </p:tav>
                                      </p:tavLst>
                                    </p:anim>
                                    <p:anim calcmode="lin" valueType="num">
                                      <p:cBhvr additive="base">
                                        <p:cTn id="213" dur="2000"/>
                                        <p:tgtEl>
                                          <p:spTgt spid="35"/>
                                        </p:tgtEl>
                                        <p:attrNameLst>
                                          <p:attrName>ppt_y</p:attrName>
                                        </p:attrNameLst>
                                      </p:cBhvr>
                                      <p:tavLst>
                                        <p:tav tm="0">
                                          <p:val>
                                            <p:strVal val="ppt_y"/>
                                          </p:val>
                                        </p:tav>
                                        <p:tav tm="100000">
                                          <p:val>
                                            <p:strVal val="ppt_y"/>
                                          </p:val>
                                        </p:tav>
                                      </p:tavLst>
                                    </p:anim>
                                    <p:set>
                                      <p:cBhvr>
                                        <p:cTn id="214" dur="1" fill="hold">
                                          <p:stCondLst>
                                            <p:cond delay="1999"/>
                                          </p:stCondLst>
                                        </p:cTn>
                                        <p:tgtEl>
                                          <p:spTgt spid="35"/>
                                        </p:tgtEl>
                                        <p:attrNameLst>
                                          <p:attrName>style.visibility</p:attrName>
                                        </p:attrNameLst>
                                      </p:cBhvr>
                                      <p:to>
                                        <p:strVal val="hidden"/>
                                      </p:to>
                                    </p:set>
                                  </p:childTnLst>
                                </p:cTn>
                              </p:par>
                              <p:par>
                                <p:cTn id="215" presetID="2" presetClass="exit" presetSubtype="8" fill="hold" grpId="4" nodeType="withEffect">
                                  <p:stCondLst>
                                    <p:cond delay="0"/>
                                  </p:stCondLst>
                                  <p:childTnLst>
                                    <p:anim calcmode="lin" valueType="num">
                                      <p:cBhvr additive="base">
                                        <p:cTn id="216" dur="2000"/>
                                        <p:tgtEl>
                                          <p:spTgt spid="36"/>
                                        </p:tgtEl>
                                        <p:attrNameLst>
                                          <p:attrName>ppt_x</p:attrName>
                                        </p:attrNameLst>
                                      </p:cBhvr>
                                      <p:tavLst>
                                        <p:tav tm="0">
                                          <p:val>
                                            <p:strVal val="ppt_x"/>
                                          </p:val>
                                        </p:tav>
                                        <p:tav tm="100000">
                                          <p:val>
                                            <p:strVal val="0-ppt_w/2"/>
                                          </p:val>
                                        </p:tav>
                                      </p:tavLst>
                                    </p:anim>
                                    <p:anim calcmode="lin" valueType="num">
                                      <p:cBhvr additive="base">
                                        <p:cTn id="217" dur="2000"/>
                                        <p:tgtEl>
                                          <p:spTgt spid="36"/>
                                        </p:tgtEl>
                                        <p:attrNameLst>
                                          <p:attrName>ppt_y</p:attrName>
                                        </p:attrNameLst>
                                      </p:cBhvr>
                                      <p:tavLst>
                                        <p:tav tm="0">
                                          <p:val>
                                            <p:strVal val="ppt_y"/>
                                          </p:val>
                                        </p:tav>
                                        <p:tav tm="100000">
                                          <p:val>
                                            <p:strVal val="ppt_y"/>
                                          </p:val>
                                        </p:tav>
                                      </p:tavLst>
                                    </p:anim>
                                    <p:set>
                                      <p:cBhvr>
                                        <p:cTn id="218" dur="1" fill="hold">
                                          <p:stCondLst>
                                            <p:cond delay="1999"/>
                                          </p:stCondLst>
                                        </p:cTn>
                                        <p:tgtEl>
                                          <p:spTgt spid="36"/>
                                        </p:tgtEl>
                                        <p:attrNameLst>
                                          <p:attrName>style.visibility</p:attrName>
                                        </p:attrNameLst>
                                      </p:cBhvr>
                                      <p:to>
                                        <p:strVal val="hidden"/>
                                      </p:to>
                                    </p:set>
                                  </p:childTnLst>
                                </p:cTn>
                              </p:par>
                              <p:par>
                                <p:cTn id="219" presetID="2" presetClass="entr" presetSubtype="2" fill="hold" nodeType="withEffect">
                                  <p:stCondLst>
                                    <p:cond delay="0"/>
                                  </p:stCondLst>
                                  <p:childTnLst>
                                    <p:set>
                                      <p:cBhvr>
                                        <p:cTn id="220" dur="1" fill="hold">
                                          <p:stCondLst>
                                            <p:cond delay="0"/>
                                          </p:stCondLst>
                                        </p:cTn>
                                        <p:tgtEl>
                                          <p:spTgt spid="4"/>
                                        </p:tgtEl>
                                        <p:attrNameLst>
                                          <p:attrName>style.visibility</p:attrName>
                                        </p:attrNameLst>
                                      </p:cBhvr>
                                      <p:to>
                                        <p:strVal val="visible"/>
                                      </p:to>
                                    </p:set>
                                    <p:anim calcmode="lin" valueType="num">
                                      <p:cBhvr additive="base">
                                        <p:cTn id="221" dur="2000" fill="hold"/>
                                        <p:tgtEl>
                                          <p:spTgt spid="4"/>
                                        </p:tgtEl>
                                        <p:attrNameLst>
                                          <p:attrName>ppt_x</p:attrName>
                                        </p:attrNameLst>
                                      </p:cBhvr>
                                      <p:tavLst>
                                        <p:tav tm="0">
                                          <p:val>
                                            <p:strVal val="1+#ppt_w/2"/>
                                          </p:val>
                                        </p:tav>
                                        <p:tav tm="100000">
                                          <p:val>
                                            <p:strVal val="#ppt_x"/>
                                          </p:val>
                                        </p:tav>
                                      </p:tavLst>
                                    </p:anim>
                                    <p:anim calcmode="lin" valueType="num">
                                      <p:cBhvr additive="base">
                                        <p:cTn id="222" dur="2000" fill="hold"/>
                                        <p:tgtEl>
                                          <p:spTgt spid="4"/>
                                        </p:tgtEl>
                                        <p:attrNameLst>
                                          <p:attrName>ppt_y</p:attrName>
                                        </p:attrNameLst>
                                      </p:cBhvr>
                                      <p:tavLst>
                                        <p:tav tm="0">
                                          <p:val>
                                            <p:strVal val="#ppt_y"/>
                                          </p:val>
                                        </p:tav>
                                        <p:tav tm="100000">
                                          <p:val>
                                            <p:strVal val="#ppt_y"/>
                                          </p:val>
                                        </p:tav>
                                      </p:tavLst>
                                    </p:anim>
                                  </p:childTnLst>
                                </p:cTn>
                              </p:par>
                              <p:par>
                                <p:cTn id="223" presetID="16" presetClass="entr" presetSubtype="42" fill="hold" nodeType="withEffect">
                                  <p:stCondLst>
                                    <p:cond delay="0"/>
                                  </p:stCondLst>
                                  <p:childTnLst>
                                    <p:set>
                                      <p:cBhvr>
                                        <p:cTn id="224" dur="1" fill="hold">
                                          <p:stCondLst>
                                            <p:cond delay="0"/>
                                          </p:stCondLst>
                                        </p:cTn>
                                        <p:tgtEl>
                                          <p:spTgt spid="4"/>
                                        </p:tgtEl>
                                        <p:attrNameLst>
                                          <p:attrName>style.visibility</p:attrName>
                                        </p:attrNameLst>
                                      </p:cBhvr>
                                      <p:to>
                                        <p:strVal val="visible"/>
                                      </p:to>
                                    </p:set>
                                    <p:animEffect transition="in" filter="barn(outHorizontal)">
                                      <p:cBhvr>
                                        <p:cTn id="2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3" grpId="2" animBg="1"/>
      <p:bldP spid="23" grpId="4" animBg="1"/>
      <p:bldP spid="24" grpId="0" animBg="1"/>
      <p:bldP spid="24" grpId="1" animBg="1"/>
      <p:bldP spid="24" grpId="2" animBg="1"/>
      <p:bldP spid="24" grpId="4" animBg="1"/>
      <p:bldP spid="25" grpId="0" animBg="1"/>
      <p:bldP spid="25" grpId="1" animBg="1"/>
      <p:bldP spid="25" grpId="2" animBg="1"/>
      <p:bldP spid="25" grpId="4" animBg="1"/>
      <p:bldP spid="26" grpId="0" animBg="1"/>
      <p:bldP spid="26" grpId="1" animBg="1"/>
      <p:bldP spid="26" grpId="2" animBg="1"/>
      <p:bldP spid="26" grpId="4" animBg="1"/>
      <p:bldP spid="27" grpId="0" animBg="1"/>
      <p:bldP spid="27" grpId="1" animBg="1"/>
      <p:bldP spid="27" grpId="2" animBg="1"/>
      <p:bldP spid="27" grpId="4" animBg="1"/>
      <p:bldP spid="28" grpId="0" animBg="1"/>
      <p:bldP spid="28" grpId="1" animBg="1"/>
      <p:bldP spid="28" grpId="2" animBg="1"/>
      <p:bldP spid="28" grpId="4" animBg="1"/>
      <p:bldP spid="29" grpId="0" animBg="1"/>
      <p:bldP spid="29" grpId="1" animBg="1"/>
      <p:bldP spid="29" grpId="2" animBg="1"/>
      <p:bldP spid="29" grpId="4" animBg="1"/>
      <p:bldP spid="30" grpId="0" animBg="1"/>
      <p:bldP spid="30" grpId="1" animBg="1"/>
      <p:bldP spid="30" grpId="2" animBg="1"/>
      <p:bldP spid="30" grpId="4" animBg="1"/>
      <p:bldP spid="31" grpId="0" animBg="1"/>
      <p:bldP spid="31" grpId="1" animBg="1"/>
      <p:bldP spid="31" grpId="2" animBg="1"/>
      <p:bldP spid="31" grpId="4" animBg="1"/>
      <p:bldP spid="32" grpId="0" animBg="1"/>
      <p:bldP spid="32" grpId="1" animBg="1"/>
      <p:bldP spid="32" grpId="2" animBg="1"/>
      <p:bldP spid="32" grpId="4" animBg="1"/>
      <p:bldP spid="33" grpId="0" animBg="1"/>
      <p:bldP spid="33" grpId="1" animBg="1"/>
      <p:bldP spid="33" grpId="2" animBg="1"/>
      <p:bldP spid="33" grpId="4" animBg="1"/>
      <p:bldP spid="34" grpId="0" animBg="1"/>
      <p:bldP spid="34" grpId="1" animBg="1"/>
      <p:bldP spid="34" grpId="2" animBg="1"/>
      <p:bldP spid="34" grpId="4" animBg="1"/>
      <p:bldP spid="35" grpId="0" animBg="1"/>
      <p:bldP spid="35" grpId="1" animBg="1"/>
      <p:bldP spid="35" grpId="2" animBg="1"/>
      <p:bldP spid="35" grpId="4" animBg="1"/>
      <p:bldP spid="36" grpId="0" animBg="1"/>
      <p:bldP spid="36" grpId="1" animBg="1"/>
      <p:bldP spid="36" grpId="2" animBg="1"/>
      <p:bldP spid="36" grpId="4"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04500">
                  <a:shade val="67500"/>
                  <a:satMod val="115000"/>
                </a:srgbClr>
              </a:gs>
              <a:gs pos="100000">
                <a:srgbClr val="704500">
                  <a:shade val="100000"/>
                  <a:satMod val="115000"/>
                </a:srgbClr>
              </a:gs>
            </a:gsLst>
            <a:path path="circle">
              <a:fillToRect l="50000" t="50000" r="50000" b="50000"/>
            </a:path>
            <a:tileRect/>
          </a:gradFill>
        </p:spPr>
        <p:txBody>
          <a:bodyPr/>
          <a:lstStyle/>
          <a:p>
            <a:endParaRPr lang="es-ES" dirty="0"/>
          </a:p>
        </p:txBody>
      </p:sp>
      <p:pic>
        <p:nvPicPr>
          <p:cNvPr id="4" name="3 Imagen" descr="0(7).jpg"/>
          <p:cNvPicPr>
            <a:picLocks noChangeAspect="1"/>
          </p:cNvPicPr>
          <p:nvPr/>
        </p:nvPicPr>
        <p:blipFill>
          <a:blip r:embed="rId2">
            <a:lum contrast="30000"/>
          </a:blip>
          <a:stretch>
            <a:fillRect/>
          </a:stretch>
        </p:blipFill>
        <p:spPr>
          <a:xfrm>
            <a:off x="0" y="0"/>
            <a:ext cx="9152930" cy="6858000"/>
          </a:xfrm>
          <a:prstGeom prst="rect">
            <a:avLst/>
          </a:prstGeom>
        </p:spPr>
      </p:pic>
      <p:pic>
        <p:nvPicPr>
          <p:cNvPr id="9" name="8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143250" y="2357437"/>
            <a:ext cx="2857500" cy="2143125"/>
          </a:xfrm>
          <a:prstGeom prst="rect">
            <a:avLst/>
          </a:prstGeom>
        </p:spPr>
      </p:pic>
      <p:pic>
        <p:nvPicPr>
          <p:cNvPr id="10" name="9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857488" y="214290"/>
            <a:ext cx="2857500" cy="2143125"/>
          </a:xfrm>
          <a:prstGeom prst="rect">
            <a:avLst/>
          </a:prstGeom>
        </p:spPr>
      </p:pic>
      <p:pic>
        <p:nvPicPr>
          <p:cNvPr id="11" name="10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857752" y="1000108"/>
            <a:ext cx="2857500" cy="2143125"/>
          </a:xfrm>
          <a:prstGeom prst="rect">
            <a:avLst/>
          </a:prstGeom>
        </p:spPr>
      </p:pic>
      <p:pic>
        <p:nvPicPr>
          <p:cNvPr id="12" name="11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5143504" y="2857496"/>
            <a:ext cx="2857500" cy="2143125"/>
          </a:xfrm>
          <a:prstGeom prst="rect">
            <a:avLst/>
          </a:prstGeom>
        </p:spPr>
      </p:pic>
      <p:pic>
        <p:nvPicPr>
          <p:cNvPr id="13" name="12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500430" y="4286256"/>
            <a:ext cx="2857500" cy="2143125"/>
          </a:xfrm>
          <a:prstGeom prst="rect">
            <a:avLst/>
          </a:prstGeom>
        </p:spPr>
      </p:pic>
      <p:pic>
        <p:nvPicPr>
          <p:cNvPr id="14" name="13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500166" y="3643314"/>
            <a:ext cx="2857500" cy="2143125"/>
          </a:xfrm>
          <a:prstGeom prst="rect">
            <a:avLst/>
          </a:prstGeom>
        </p:spPr>
      </p:pic>
      <p:pic>
        <p:nvPicPr>
          <p:cNvPr id="15" name="14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214414" y="1571612"/>
            <a:ext cx="2857500" cy="2143125"/>
          </a:xfrm>
          <a:prstGeom prst="rect">
            <a:avLst/>
          </a:prstGeom>
        </p:spPr>
      </p:pic>
      <p:sp>
        <p:nvSpPr>
          <p:cNvPr id="16" name="15 Rectángulo"/>
          <p:cNvSpPr/>
          <p:nvPr/>
        </p:nvSpPr>
        <p:spPr>
          <a:xfrm>
            <a:off x="0" y="0"/>
            <a:ext cx="914400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2000" fill="hold"/>
                                        <p:tgtEl>
                                          <p:spTgt spid="9"/>
                                        </p:tgtEl>
                                        <p:attrNameLst>
                                          <p:attrName>ppt_w</p:attrName>
                                        </p:attrNameLst>
                                      </p:cBhvr>
                                      <p:tavLst>
                                        <p:tav tm="0">
                                          <p:val>
                                            <p:fltVal val="0"/>
                                          </p:val>
                                        </p:tav>
                                        <p:tav tm="100000">
                                          <p:val>
                                            <p:strVal val="#ppt_w"/>
                                          </p:val>
                                        </p:tav>
                                      </p:tavLst>
                                    </p:anim>
                                    <p:anim calcmode="lin" valueType="num">
                                      <p:cBhvr>
                                        <p:cTn id="11" dur="2000" fill="hold"/>
                                        <p:tgtEl>
                                          <p:spTgt spid="9"/>
                                        </p:tgtEl>
                                        <p:attrNameLst>
                                          <p:attrName>ppt_h</p:attrName>
                                        </p:attrNameLst>
                                      </p:cBhvr>
                                      <p:tavLst>
                                        <p:tav tm="0">
                                          <p:val>
                                            <p:fltVal val="0"/>
                                          </p:val>
                                        </p:tav>
                                        <p:tav tm="100000">
                                          <p:val>
                                            <p:strVal val="#ppt_h"/>
                                          </p:val>
                                        </p:tav>
                                      </p:tavLst>
                                    </p:anim>
                                    <p:anim calcmode="lin" valueType="num">
                                      <p:cBhvr>
                                        <p:cTn id="12" dur="2000" fill="hold"/>
                                        <p:tgtEl>
                                          <p:spTgt spid="9"/>
                                        </p:tgtEl>
                                        <p:attrNameLst>
                                          <p:attrName>ppt_x</p:attrName>
                                        </p:attrNameLst>
                                      </p:cBhvr>
                                      <p:tavLst>
                                        <p:tav tm="0">
                                          <p:val>
                                            <p:fltVal val="0.5"/>
                                          </p:val>
                                        </p:tav>
                                        <p:tav tm="100000">
                                          <p:val>
                                            <p:strVal val="#ppt_x"/>
                                          </p:val>
                                        </p:tav>
                                      </p:tavLst>
                                    </p:anim>
                                    <p:anim calcmode="lin" valueType="num">
                                      <p:cBhvr>
                                        <p:cTn id="13" dur="2000" fill="hold"/>
                                        <p:tgtEl>
                                          <p:spTgt spid="9"/>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000" fill="hold"/>
                                        <p:tgtEl>
                                          <p:spTgt spid="10"/>
                                        </p:tgtEl>
                                        <p:attrNameLst>
                                          <p:attrName>ppt_w</p:attrName>
                                        </p:attrNameLst>
                                      </p:cBhvr>
                                      <p:tavLst>
                                        <p:tav tm="0">
                                          <p:val>
                                            <p:fltVal val="0"/>
                                          </p:val>
                                        </p:tav>
                                        <p:tav tm="100000">
                                          <p:val>
                                            <p:strVal val="#ppt_w"/>
                                          </p:val>
                                        </p:tav>
                                      </p:tavLst>
                                    </p:anim>
                                    <p:anim calcmode="lin" valueType="num">
                                      <p:cBhvr>
                                        <p:cTn id="17" dur="2000" fill="hold"/>
                                        <p:tgtEl>
                                          <p:spTgt spid="10"/>
                                        </p:tgtEl>
                                        <p:attrNameLst>
                                          <p:attrName>ppt_h</p:attrName>
                                        </p:attrNameLst>
                                      </p:cBhvr>
                                      <p:tavLst>
                                        <p:tav tm="0">
                                          <p:val>
                                            <p:fltVal val="0"/>
                                          </p:val>
                                        </p:tav>
                                        <p:tav tm="100000">
                                          <p:val>
                                            <p:strVal val="#ppt_h"/>
                                          </p:val>
                                        </p:tav>
                                      </p:tavLst>
                                    </p:anim>
                                    <p:anim calcmode="lin" valueType="num">
                                      <p:cBhvr>
                                        <p:cTn id="18" dur="2000" fill="hold"/>
                                        <p:tgtEl>
                                          <p:spTgt spid="10"/>
                                        </p:tgtEl>
                                        <p:attrNameLst>
                                          <p:attrName>ppt_x</p:attrName>
                                        </p:attrNameLst>
                                      </p:cBhvr>
                                      <p:tavLst>
                                        <p:tav tm="0">
                                          <p:val>
                                            <p:fltVal val="0.5"/>
                                          </p:val>
                                        </p:tav>
                                        <p:tav tm="100000">
                                          <p:val>
                                            <p:strVal val="#ppt_x"/>
                                          </p:val>
                                        </p:tav>
                                      </p:tavLst>
                                    </p:anim>
                                    <p:anim calcmode="lin" valueType="num">
                                      <p:cBhvr>
                                        <p:cTn id="19" dur="2000" fill="hold"/>
                                        <p:tgtEl>
                                          <p:spTgt spid="10"/>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fltVal val="0"/>
                                          </p:val>
                                        </p:tav>
                                        <p:tav tm="100000">
                                          <p:val>
                                            <p:strVal val="#ppt_h"/>
                                          </p:val>
                                        </p:tav>
                                      </p:tavLst>
                                    </p:anim>
                                    <p:anim calcmode="lin" valueType="num">
                                      <p:cBhvr>
                                        <p:cTn id="24" dur="2000" fill="hold"/>
                                        <p:tgtEl>
                                          <p:spTgt spid="11"/>
                                        </p:tgtEl>
                                        <p:attrNameLst>
                                          <p:attrName>ppt_x</p:attrName>
                                        </p:attrNameLst>
                                      </p:cBhvr>
                                      <p:tavLst>
                                        <p:tav tm="0">
                                          <p:val>
                                            <p:fltVal val="0.5"/>
                                          </p:val>
                                        </p:tav>
                                        <p:tav tm="100000">
                                          <p:val>
                                            <p:strVal val="#ppt_x"/>
                                          </p:val>
                                        </p:tav>
                                      </p:tavLst>
                                    </p:anim>
                                    <p:anim calcmode="lin" valueType="num">
                                      <p:cBhvr>
                                        <p:cTn id="25" dur="2000" fill="hold"/>
                                        <p:tgtEl>
                                          <p:spTgt spid="1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fltVal val="0"/>
                                          </p:val>
                                        </p:tav>
                                        <p:tav tm="100000">
                                          <p:val>
                                            <p:strVal val="#ppt_h"/>
                                          </p:val>
                                        </p:tav>
                                      </p:tavLst>
                                    </p:anim>
                                    <p:anim calcmode="lin" valueType="num">
                                      <p:cBhvr>
                                        <p:cTn id="30" dur="2000" fill="hold"/>
                                        <p:tgtEl>
                                          <p:spTgt spid="12"/>
                                        </p:tgtEl>
                                        <p:attrNameLst>
                                          <p:attrName>ppt_x</p:attrName>
                                        </p:attrNameLst>
                                      </p:cBhvr>
                                      <p:tavLst>
                                        <p:tav tm="0">
                                          <p:val>
                                            <p:fltVal val="0.5"/>
                                          </p:val>
                                        </p:tav>
                                        <p:tav tm="100000">
                                          <p:val>
                                            <p:strVal val="#ppt_x"/>
                                          </p:val>
                                        </p:tav>
                                      </p:tavLst>
                                    </p:anim>
                                    <p:anim calcmode="lin" valueType="num">
                                      <p:cBhvr>
                                        <p:cTn id="31" dur="2000" fill="hold"/>
                                        <p:tgtEl>
                                          <p:spTgt spid="1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2000" fill="hold"/>
                                        <p:tgtEl>
                                          <p:spTgt spid="13"/>
                                        </p:tgtEl>
                                        <p:attrNameLst>
                                          <p:attrName>ppt_w</p:attrName>
                                        </p:attrNameLst>
                                      </p:cBhvr>
                                      <p:tavLst>
                                        <p:tav tm="0">
                                          <p:val>
                                            <p:fltVal val="0"/>
                                          </p:val>
                                        </p:tav>
                                        <p:tav tm="100000">
                                          <p:val>
                                            <p:strVal val="#ppt_w"/>
                                          </p:val>
                                        </p:tav>
                                      </p:tavLst>
                                    </p:anim>
                                    <p:anim calcmode="lin" valueType="num">
                                      <p:cBhvr>
                                        <p:cTn id="35" dur="2000" fill="hold"/>
                                        <p:tgtEl>
                                          <p:spTgt spid="13"/>
                                        </p:tgtEl>
                                        <p:attrNameLst>
                                          <p:attrName>ppt_h</p:attrName>
                                        </p:attrNameLst>
                                      </p:cBhvr>
                                      <p:tavLst>
                                        <p:tav tm="0">
                                          <p:val>
                                            <p:fltVal val="0"/>
                                          </p:val>
                                        </p:tav>
                                        <p:tav tm="100000">
                                          <p:val>
                                            <p:strVal val="#ppt_h"/>
                                          </p:val>
                                        </p:tav>
                                      </p:tavLst>
                                    </p:anim>
                                    <p:anim calcmode="lin" valueType="num">
                                      <p:cBhvr>
                                        <p:cTn id="36" dur="2000" fill="hold"/>
                                        <p:tgtEl>
                                          <p:spTgt spid="13"/>
                                        </p:tgtEl>
                                        <p:attrNameLst>
                                          <p:attrName>ppt_x</p:attrName>
                                        </p:attrNameLst>
                                      </p:cBhvr>
                                      <p:tavLst>
                                        <p:tav tm="0">
                                          <p:val>
                                            <p:fltVal val="0.5"/>
                                          </p:val>
                                        </p:tav>
                                        <p:tav tm="100000">
                                          <p:val>
                                            <p:strVal val="#ppt_x"/>
                                          </p:val>
                                        </p:tav>
                                      </p:tavLst>
                                    </p:anim>
                                    <p:anim calcmode="lin" valueType="num">
                                      <p:cBhvr>
                                        <p:cTn id="37" dur="2000" fill="hold"/>
                                        <p:tgtEl>
                                          <p:spTgt spid="13"/>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2000" fill="hold"/>
                                        <p:tgtEl>
                                          <p:spTgt spid="14"/>
                                        </p:tgtEl>
                                        <p:attrNameLst>
                                          <p:attrName>ppt_w</p:attrName>
                                        </p:attrNameLst>
                                      </p:cBhvr>
                                      <p:tavLst>
                                        <p:tav tm="0">
                                          <p:val>
                                            <p:fltVal val="0"/>
                                          </p:val>
                                        </p:tav>
                                        <p:tav tm="100000">
                                          <p:val>
                                            <p:strVal val="#ppt_w"/>
                                          </p:val>
                                        </p:tav>
                                      </p:tavLst>
                                    </p:anim>
                                    <p:anim calcmode="lin" valueType="num">
                                      <p:cBhvr>
                                        <p:cTn id="41" dur="2000" fill="hold"/>
                                        <p:tgtEl>
                                          <p:spTgt spid="14"/>
                                        </p:tgtEl>
                                        <p:attrNameLst>
                                          <p:attrName>ppt_h</p:attrName>
                                        </p:attrNameLst>
                                      </p:cBhvr>
                                      <p:tavLst>
                                        <p:tav tm="0">
                                          <p:val>
                                            <p:fltVal val="0"/>
                                          </p:val>
                                        </p:tav>
                                        <p:tav tm="100000">
                                          <p:val>
                                            <p:strVal val="#ppt_h"/>
                                          </p:val>
                                        </p:tav>
                                      </p:tavLst>
                                    </p:anim>
                                    <p:anim calcmode="lin" valueType="num">
                                      <p:cBhvr>
                                        <p:cTn id="42" dur="2000" fill="hold"/>
                                        <p:tgtEl>
                                          <p:spTgt spid="14"/>
                                        </p:tgtEl>
                                        <p:attrNameLst>
                                          <p:attrName>ppt_x</p:attrName>
                                        </p:attrNameLst>
                                      </p:cBhvr>
                                      <p:tavLst>
                                        <p:tav tm="0">
                                          <p:val>
                                            <p:fltVal val="0.5"/>
                                          </p:val>
                                        </p:tav>
                                        <p:tav tm="100000">
                                          <p:val>
                                            <p:strVal val="#ppt_x"/>
                                          </p:val>
                                        </p:tav>
                                      </p:tavLst>
                                    </p:anim>
                                    <p:anim calcmode="lin" valueType="num">
                                      <p:cBhvr>
                                        <p:cTn id="43" dur="2000" fill="hold"/>
                                        <p:tgtEl>
                                          <p:spTgt spid="1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2000" fill="hold"/>
                                        <p:tgtEl>
                                          <p:spTgt spid="15"/>
                                        </p:tgtEl>
                                        <p:attrNameLst>
                                          <p:attrName>ppt_w</p:attrName>
                                        </p:attrNameLst>
                                      </p:cBhvr>
                                      <p:tavLst>
                                        <p:tav tm="0">
                                          <p:val>
                                            <p:fltVal val="0"/>
                                          </p:val>
                                        </p:tav>
                                        <p:tav tm="100000">
                                          <p:val>
                                            <p:strVal val="#ppt_w"/>
                                          </p:val>
                                        </p:tav>
                                      </p:tavLst>
                                    </p:anim>
                                    <p:anim calcmode="lin" valueType="num">
                                      <p:cBhvr>
                                        <p:cTn id="47" dur="2000" fill="hold"/>
                                        <p:tgtEl>
                                          <p:spTgt spid="15"/>
                                        </p:tgtEl>
                                        <p:attrNameLst>
                                          <p:attrName>ppt_h</p:attrName>
                                        </p:attrNameLst>
                                      </p:cBhvr>
                                      <p:tavLst>
                                        <p:tav tm="0">
                                          <p:val>
                                            <p:fltVal val="0"/>
                                          </p:val>
                                        </p:tav>
                                        <p:tav tm="100000">
                                          <p:val>
                                            <p:strVal val="#ppt_h"/>
                                          </p:val>
                                        </p:tav>
                                      </p:tavLst>
                                    </p:anim>
                                    <p:anim calcmode="lin" valueType="num">
                                      <p:cBhvr>
                                        <p:cTn id="48" dur="2000" fill="hold"/>
                                        <p:tgtEl>
                                          <p:spTgt spid="15"/>
                                        </p:tgtEl>
                                        <p:attrNameLst>
                                          <p:attrName>ppt_x</p:attrName>
                                        </p:attrNameLst>
                                      </p:cBhvr>
                                      <p:tavLst>
                                        <p:tav tm="0">
                                          <p:val>
                                            <p:fltVal val="0.5"/>
                                          </p:val>
                                        </p:tav>
                                        <p:tav tm="100000">
                                          <p:val>
                                            <p:strVal val="#ppt_x"/>
                                          </p:val>
                                        </p:tav>
                                      </p:tavLst>
                                    </p:anim>
                                    <p:anim calcmode="lin" valueType="num">
                                      <p:cBhvr>
                                        <p:cTn id="49" dur="2000" fill="hold"/>
                                        <p:tgtEl>
                                          <p:spTgt spid="15"/>
                                        </p:tgtEl>
                                        <p:attrNameLst>
                                          <p:attrName>ppt_y</p:attrName>
                                        </p:attrNameLst>
                                      </p:cBhvr>
                                      <p:tavLst>
                                        <p:tav tm="0">
                                          <p:val>
                                            <p:fltVal val="0.5"/>
                                          </p:val>
                                        </p:tav>
                                        <p:tav tm="100000">
                                          <p:val>
                                            <p:strVal val="#ppt_y"/>
                                          </p:val>
                                        </p:tav>
                                      </p:tavLst>
                                    </p:anim>
                                  </p:childTnLst>
                                </p:cTn>
                              </p:par>
                              <p:par>
                                <p:cTn id="50" presetID="8" presetClass="emph" presetSubtype="0" fill="hold" nodeType="withEffect">
                                  <p:stCondLst>
                                    <p:cond delay="0"/>
                                  </p:stCondLst>
                                  <p:childTnLst>
                                    <p:animRot by="-21600000">
                                      <p:cBhvr>
                                        <p:cTn id="51" dur="2000" fill="hold"/>
                                        <p:tgtEl>
                                          <p:spTgt spid="9"/>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13"/>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5"/>
                                        </p:tgtEl>
                                        <p:attrNameLst>
                                          <p:attrName>r</p:attrName>
                                        </p:attrNameLst>
                                      </p:cBhvr>
                                    </p:animRot>
                                  </p:childTnLst>
                                </p:cTn>
                              </p:par>
                            </p:childTnLst>
                          </p:cTn>
                        </p:par>
                        <p:par>
                          <p:cTn id="64" fill="hold">
                            <p:stCondLst>
                              <p:cond delay="2000"/>
                            </p:stCondLst>
                            <p:childTnLst>
                              <p:par>
                                <p:cTn id="65" presetID="23" presetClass="exit" presetSubtype="544" fill="hold" nodeType="afterEffect">
                                  <p:stCondLst>
                                    <p:cond delay="0"/>
                                  </p:stCondLst>
                                  <p:childTnLst>
                                    <p:anim calcmode="lin" valueType="num">
                                      <p:cBhvr>
                                        <p:cTn id="66" dur="2000"/>
                                        <p:tgtEl>
                                          <p:spTgt spid="9"/>
                                        </p:tgtEl>
                                        <p:attrNameLst>
                                          <p:attrName>ppt_w</p:attrName>
                                        </p:attrNameLst>
                                      </p:cBhvr>
                                      <p:tavLst>
                                        <p:tav tm="0">
                                          <p:val>
                                            <p:strVal val="ppt_w"/>
                                          </p:val>
                                        </p:tav>
                                        <p:tav tm="100000">
                                          <p:val>
                                            <p:fltVal val="0"/>
                                          </p:val>
                                        </p:tav>
                                      </p:tavLst>
                                    </p:anim>
                                    <p:anim calcmode="lin" valueType="num">
                                      <p:cBhvr>
                                        <p:cTn id="67" dur="2000"/>
                                        <p:tgtEl>
                                          <p:spTgt spid="9"/>
                                        </p:tgtEl>
                                        <p:attrNameLst>
                                          <p:attrName>ppt_h</p:attrName>
                                        </p:attrNameLst>
                                      </p:cBhvr>
                                      <p:tavLst>
                                        <p:tav tm="0">
                                          <p:val>
                                            <p:strVal val="ppt_h"/>
                                          </p:val>
                                        </p:tav>
                                        <p:tav tm="100000">
                                          <p:val>
                                            <p:fltVal val="0"/>
                                          </p:val>
                                        </p:tav>
                                      </p:tavLst>
                                    </p:anim>
                                    <p:anim calcmode="lin" valueType="num">
                                      <p:cBhvr>
                                        <p:cTn id="68" dur="2000"/>
                                        <p:tgtEl>
                                          <p:spTgt spid="9"/>
                                        </p:tgtEl>
                                        <p:attrNameLst>
                                          <p:attrName>ppt_x</p:attrName>
                                        </p:attrNameLst>
                                      </p:cBhvr>
                                      <p:tavLst>
                                        <p:tav tm="0">
                                          <p:val>
                                            <p:strVal val="ppt_x"/>
                                          </p:val>
                                        </p:tav>
                                        <p:tav tm="100000">
                                          <p:val>
                                            <p:fltVal val="0.5"/>
                                          </p:val>
                                        </p:tav>
                                      </p:tavLst>
                                    </p:anim>
                                    <p:anim calcmode="lin" valueType="num">
                                      <p:cBhvr>
                                        <p:cTn id="69" dur="2000"/>
                                        <p:tgtEl>
                                          <p:spTgt spid="9"/>
                                        </p:tgtEl>
                                        <p:attrNameLst>
                                          <p:attrName>ppt_y</p:attrName>
                                        </p:attrNameLst>
                                      </p:cBhvr>
                                      <p:tavLst>
                                        <p:tav tm="0">
                                          <p:val>
                                            <p:strVal val="ppt_y"/>
                                          </p:val>
                                        </p:tav>
                                        <p:tav tm="100000">
                                          <p:val>
                                            <p:fltVal val="0.5"/>
                                          </p:val>
                                        </p:tav>
                                      </p:tavLst>
                                    </p:anim>
                                    <p:set>
                                      <p:cBhvr>
                                        <p:cTn id="70" dur="1" fill="hold">
                                          <p:stCondLst>
                                            <p:cond delay="1999"/>
                                          </p:stCondLst>
                                        </p:cTn>
                                        <p:tgtEl>
                                          <p:spTgt spid="9"/>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2000"/>
                                        <p:tgtEl>
                                          <p:spTgt spid="10"/>
                                        </p:tgtEl>
                                        <p:attrNameLst>
                                          <p:attrName>ppt_w</p:attrName>
                                        </p:attrNameLst>
                                      </p:cBhvr>
                                      <p:tavLst>
                                        <p:tav tm="0">
                                          <p:val>
                                            <p:strVal val="ppt_w"/>
                                          </p:val>
                                        </p:tav>
                                        <p:tav tm="100000">
                                          <p:val>
                                            <p:fltVal val="0"/>
                                          </p:val>
                                        </p:tav>
                                      </p:tavLst>
                                    </p:anim>
                                    <p:anim calcmode="lin" valueType="num">
                                      <p:cBhvr>
                                        <p:cTn id="73" dur="2000"/>
                                        <p:tgtEl>
                                          <p:spTgt spid="10"/>
                                        </p:tgtEl>
                                        <p:attrNameLst>
                                          <p:attrName>ppt_h</p:attrName>
                                        </p:attrNameLst>
                                      </p:cBhvr>
                                      <p:tavLst>
                                        <p:tav tm="0">
                                          <p:val>
                                            <p:strVal val="ppt_h"/>
                                          </p:val>
                                        </p:tav>
                                        <p:tav tm="100000">
                                          <p:val>
                                            <p:fltVal val="0"/>
                                          </p:val>
                                        </p:tav>
                                      </p:tavLst>
                                    </p:anim>
                                    <p:anim calcmode="lin" valueType="num">
                                      <p:cBhvr>
                                        <p:cTn id="74" dur="2000"/>
                                        <p:tgtEl>
                                          <p:spTgt spid="10"/>
                                        </p:tgtEl>
                                        <p:attrNameLst>
                                          <p:attrName>ppt_x</p:attrName>
                                        </p:attrNameLst>
                                      </p:cBhvr>
                                      <p:tavLst>
                                        <p:tav tm="0">
                                          <p:val>
                                            <p:strVal val="ppt_x"/>
                                          </p:val>
                                        </p:tav>
                                        <p:tav tm="100000">
                                          <p:val>
                                            <p:fltVal val="0.5"/>
                                          </p:val>
                                        </p:tav>
                                      </p:tavLst>
                                    </p:anim>
                                    <p:anim calcmode="lin" valueType="num">
                                      <p:cBhvr>
                                        <p:cTn id="75" dur="2000"/>
                                        <p:tgtEl>
                                          <p:spTgt spid="10"/>
                                        </p:tgtEl>
                                        <p:attrNameLst>
                                          <p:attrName>ppt_y</p:attrName>
                                        </p:attrNameLst>
                                      </p:cBhvr>
                                      <p:tavLst>
                                        <p:tav tm="0">
                                          <p:val>
                                            <p:strVal val="ppt_y"/>
                                          </p:val>
                                        </p:tav>
                                        <p:tav tm="100000">
                                          <p:val>
                                            <p:fltVal val="0.5"/>
                                          </p:val>
                                        </p:tav>
                                      </p:tavLst>
                                    </p:anim>
                                    <p:set>
                                      <p:cBhvr>
                                        <p:cTn id="76" dur="1" fill="hold">
                                          <p:stCondLst>
                                            <p:cond delay="1999"/>
                                          </p:stCondLst>
                                        </p:cTn>
                                        <p:tgtEl>
                                          <p:spTgt spid="10"/>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2000"/>
                                        <p:tgtEl>
                                          <p:spTgt spid="11"/>
                                        </p:tgtEl>
                                        <p:attrNameLst>
                                          <p:attrName>ppt_w</p:attrName>
                                        </p:attrNameLst>
                                      </p:cBhvr>
                                      <p:tavLst>
                                        <p:tav tm="0">
                                          <p:val>
                                            <p:strVal val="ppt_w"/>
                                          </p:val>
                                        </p:tav>
                                        <p:tav tm="100000">
                                          <p:val>
                                            <p:fltVal val="0"/>
                                          </p:val>
                                        </p:tav>
                                      </p:tavLst>
                                    </p:anim>
                                    <p:anim calcmode="lin" valueType="num">
                                      <p:cBhvr>
                                        <p:cTn id="79" dur="2000"/>
                                        <p:tgtEl>
                                          <p:spTgt spid="11"/>
                                        </p:tgtEl>
                                        <p:attrNameLst>
                                          <p:attrName>ppt_h</p:attrName>
                                        </p:attrNameLst>
                                      </p:cBhvr>
                                      <p:tavLst>
                                        <p:tav tm="0">
                                          <p:val>
                                            <p:strVal val="ppt_h"/>
                                          </p:val>
                                        </p:tav>
                                        <p:tav tm="100000">
                                          <p:val>
                                            <p:fltVal val="0"/>
                                          </p:val>
                                        </p:tav>
                                      </p:tavLst>
                                    </p:anim>
                                    <p:anim calcmode="lin" valueType="num">
                                      <p:cBhvr>
                                        <p:cTn id="80" dur="2000"/>
                                        <p:tgtEl>
                                          <p:spTgt spid="11"/>
                                        </p:tgtEl>
                                        <p:attrNameLst>
                                          <p:attrName>ppt_x</p:attrName>
                                        </p:attrNameLst>
                                      </p:cBhvr>
                                      <p:tavLst>
                                        <p:tav tm="0">
                                          <p:val>
                                            <p:strVal val="ppt_x"/>
                                          </p:val>
                                        </p:tav>
                                        <p:tav tm="100000">
                                          <p:val>
                                            <p:fltVal val="0.5"/>
                                          </p:val>
                                        </p:tav>
                                      </p:tavLst>
                                    </p:anim>
                                    <p:anim calcmode="lin" valueType="num">
                                      <p:cBhvr>
                                        <p:cTn id="81" dur="2000"/>
                                        <p:tgtEl>
                                          <p:spTgt spid="11"/>
                                        </p:tgtEl>
                                        <p:attrNameLst>
                                          <p:attrName>ppt_y</p:attrName>
                                        </p:attrNameLst>
                                      </p:cBhvr>
                                      <p:tavLst>
                                        <p:tav tm="0">
                                          <p:val>
                                            <p:strVal val="ppt_y"/>
                                          </p:val>
                                        </p:tav>
                                        <p:tav tm="100000">
                                          <p:val>
                                            <p:fltVal val="0.5"/>
                                          </p:val>
                                        </p:tav>
                                      </p:tavLst>
                                    </p:anim>
                                    <p:set>
                                      <p:cBhvr>
                                        <p:cTn id="82" dur="1" fill="hold">
                                          <p:stCondLst>
                                            <p:cond delay="1999"/>
                                          </p:stCondLst>
                                        </p:cTn>
                                        <p:tgtEl>
                                          <p:spTgt spid="11"/>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2000"/>
                                        <p:tgtEl>
                                          <p:spTgt spid="12"/>
                                        </p:tgtEl>
                                        <p:attrNameLst>
                                          <p:attrName>ppt_w</p:attrName>
                                        </p:attrNameLst>
                                      </p:cBhvr>
                                      <p:tavLst>
                                        <p:tav tm="0">
                                          <p:val>
                                            <p:strVal val="ppt_w"/>
                                          </p:val>
                                        </p:tav>
                                        <p:tav tm="100000">
                                          <p:val>
                                            <p:fltVal val="0"/>
                                          </p:val>
                                        </p:tav>
                                      </p:tavLst>
                                    </p:anim>
                                    <p:anim calcmode="lin" valueType="num">
                                      <p:cBhvr>
                                        <p:cTn id="85" dur="2000"/>
                                        <p:tgtEl>
                                          <p:spTgt spid="12"/>
                                        </p:tgtEl>
                                        <p:attrNameLst>
                                          <p:attrName>ppt_h</p:attrName>
                                        </p:attrNameLst>
                                      </p:cBhvr>
                                      <p:tavLst>
                                        <p:tav tm="0">
                                          <p:val>
                                            <p:strVal val="ppt_h"/>
                                          </p:val>
                                        </p:tav>
                                        <p:tav tm="100000">
                                          <p:val>
                                            <p:fltVal val="0"/>
                                          </p:val>
                                        </p:tav>
                                      </p:tavLst>
                                    </p:anim>
                                    <p:anim calcmode="lin" valueType="num">
                                      <p:cBhvr>
                                        <p:cTn id="86" dur="2000"/>
                                        <p:tgtEl>
                                          <p:spTgt spid="12"/>
                                        </p:tgtEl>
                                        <p:attrNameLst>
                                          <p:attrName>ppt_x</p:attrName>
                                        </p:attrNameLst>
                                      </p:cBhvr>
                                      <p:tavLst>
                                        <p:tav tm="0">
                                          <p:val>
                                            <p:strVal val="ppt_x"/>
                                          </p:val>
                                        </p:tav>
                                        <p:tav tm="100000">
                                          <p:val>
                                            <p:fltVal val="0.5"/>
                                          </p:val>
                                        </p:tav>
                                      </p:tavLst>
                                    </p:anim>
                                    <p:anim calcmode="lin" valueType="num">
                                      <p:cBhvr>
                                        <p:cTn id="87" dur="2000"/>
                                        <p:tgtEl>
                                          <p:spTgt spid="12"/>
                                        </p:tgtEl>
                                        <p:attrNameLst>
                                          <p:attrName>ppt_y</p:attrName>
                                        </p:attrNameLst>
                                      </p:cBhvr>
                                      <p:tavLst>
                                        <p:tav tm="0">
                                          <p:val>
                                            <p:strVal val="ppt_y"/>
                                          </p:val>
                                        </p:tav>
                                        <p:tav tm="100000">
                                          <p:val>
                                            <p:fltVal val="0.5"/>
                                          </p:val>
                                        </p:tav>
                                      </p:tavLst>
                                    </p:anim>
                                    <p:set>
                                      <p:cBhvr>
                                        <p:cTn id="88" dur="1" fill="hold">
                                          <p:stCondLst>
                                            <p:cond delay="1999"/>
                                          </p:stCondLst>
                                        </p:cTn>
                                        <p:tgtEl>
                                          <p:spTgt spid="12"/>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2000"/>
                                        <p:tgtEl>
                                          <p:spTgt spid="13"/>
                                        </p:tgtEl>
                                        <p:attrNameLst>
                                          <p:attrName>ppt_w</p:attrName>
                                        </p:attrNameLst>
                                      </p:cBhvr>
                                      <p:tavLst>
                                        <p:tav tm="0">
                                          <p:val>
                                            <p:strVal val="ppt_w"/>
                                          </p:val>
                                        </p:tav>
                                        <p:tav tm="100000">
                                          <p:val>
                                            <p:fltVal val="0"/>
                                          </p:val>
                                        </p:tav>
                                      </p:tavLst>
                                    </p:anim>
                                    <p:anim calcmode="lin" valueType="num">
                                      <p:cBhvr>
                                        <p:cTn id="91" dur="2000"/>
                                        <p:tgtEl>
                                          <p:spTgt spid="13"/>
                                        </p:tgtEl>
                                        <p:attrNameLst>
                                          <p:attrName>ppt_h</p:attrName>
                                        </p:attrNameLst>
                                      </p:cBhvr>
                                      <p:tavLst>
                                        <p:tav tm="0">
                                          <p:val>
                                            <p:strVal val="ppt_h"/>
                                          </p:val>
                                        </p:tav>
                                        <p:tav tm="100000">
                                          <p:val>
                                            <p:fltVal val="0"/>
                                          </p:val>
                                        </p:tav>
                                      </p:tavLst>
                                    </p:anim>
                                    <p:anim calcmode="lin" valueType="num">
                                      <p:cBhvr>
                                        <p:cTn id="92" dur="2000"/>
                                        <p:tgtEl>
                                          <p:spTgt spid="13"/>
                                        </p:tgtEl>
                                        <p:attrNameLst>
                                          <p:attrName>ppt_x</p:attrName>
                                        </p:attrNameLst>
                                      </p:cBhvr>
                                      <p:tavLst>
                                        <p:tav tm="0">
                                          <p:val>
                                            <p:strVal val="ppt_x"/>
                                          </p:val>
                                        </p:tav>
                                        <p:tav tm="100000">
                                          <p:val>
                                            <p:fltVal val="0.5"/>
                                          </p:val>
                                        </p:tav>
                                      </p:tavLst>
                                    </p:anim>
                                    <p:anim calcmode="lin" valueType="num">
                                      <p:cBhvr>
                                        <p:cTn id="93" dur="2000"/>
                                        <p:tgtEl>
                                          <p:spTgt spid="13"/>
                                        </p:tgtEl>
                                        <p:attrNameLst>
                                          <p:attrName>ppt_y</p:attrName>
                                        </p:attrNameLst>
                                      </p:cBhvr>
                                      <p:tavLst>
                                        <p:tav tm="0">
                                          <p:val>
                                            <p:strVal val="ppt_y"/>
                                          </p:val>
                                        </p:tav>
                                        <p:tav tm="100000">
                                          <p:val>
                                            <p:fltVal val="0.5"/>
                                          </p:val>
                                        </p:tav>
                                      </p:tavLst>
                                    </p:anim>
                                    <p:set>
                                      <p:cBhvr>
                                        <p:cTn id="94" dur="1" fill="hold">
                                          <p:stCondLst>
                                            <p:cond delay="1999"/>
                                          </p:stCondLst>
                                        </p:cTn>
                                        <p:tgtEl>
                                          <p:spTgt spid="13"/>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4"/>
                                        </p:tgtEl>
                                        <p:attrNameLst>
                                          <p:attrName>ppt_w</p:attrName>
                                        </p:attrNameLst>
                                      </p:cBhvr>
                                      <p:tavLst>
                                        <p:tav tm="0">
                                          <p:val>
                                            <p:strVal val="ppt_w"/>
                                          </p:val>
                                        </p:tav>
                                        <p:tav tm="100000">
                                          <p:val>
                                            <p:fltVal val="0"/>
                                          </p:val>
                                        </p:tav>
                                      </p:tavLst>
                                    </p:anim>
                                    <p:anim calcmode="lin" valueType="num">
                                      <p:cBhvr>
                                        <p:cTn id="97" dur="2000"/>
                                        <p:tgtEl>
                                          <p:spTgt spid="14"/>
                                        </p:tgtEl>
                                        <p:attrNameLst>
                                          <p:attrName>ppt_h</p:attrName>
                                        </p:attrNameLst>
                                      </p:cBhvr>
                                      <p:tavLst>
                                        <p:tav tm="0">
                                          <p:val>
                                            <p:strVal val="ppt_h"/>
                                          </p:val>
                                        </p:tav>
                                        <p:tav tm="100000">
                                          <p:val>
                                            <p:fltVal val="0"/>
                                          </p:val>
                                        </p:tav>
                                      </p:tavLst>
                                    </p:anim>
                                    <p:anim calcmode="lin" valueType="num">
                                      <p:cBhvr>
                                        <p:cTn id="98" dur="2000"/>
                                        <p:tgtEl>
                                          <p:spTgt spid="14"/>
                                        </p:tgtEl>
                                        <p:attrNameLst>
                                          <p:attrName>ppt_x</p:attrName>
                                        </p:attrNameLst>
                                      </p:cBhvr>
                                      <p:tavLst>
                                        <p:tav tm="0">
                                          <p:val>
                                            <p:strVal val="ppt_x"/>
                                          </p:val>
                                        </p:tav>
                                        <p:tav tm="100000">
                                          <p:val>
                                            <p:fltVal val="0.5"/>
                                          </p:val>
                                        </p:tav>
                                      </p:tavLst>
                                    </p:anim>
                                    <p:anim calcmode="lin" valueType="num">
                                      <p:cBhvr>
                                        <p:cTn id="99" dur="2000"/>
                                        <p:tgtEl>
                                          <p:spTgt spid="14"/>
                                        </p:tgtEl>
                                        <p:attrNameLst>
                                          <p:attrName>ppt_y</p:attrName>
                                        </p:attrNameLst>
                                      </p:cBhvr>
                                      <p:tavLst>
                                        <p:tav tm="0">
                                          <p:val>
                                            <p:strVal val="ppt_y"/>
                                          </p:val>
                                        </p:tav>
                                        <p:tav tm="100000">
                                          <p:val>
                                            <p:fltVal val="0.5"/>
                                          </p:val>
                                        </p:tav>
                                      </p:tavLst>
                                    </p:anim>
                                    <p:set>
                                      <p:cBhvr>
                                        <p:cTn id="100" dur="1" fill="hold">
                                          <p:stCondLst>
                                            <p:cond delay="1999"/>
                                          </p:stCondLst>
                                        </p:cTn>
                                        <p:tgtEl>
                                          <p:spTgt spid="14"/>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5"/>
                                        </p:tgtEl>
                                        <p:attrNameLst>
                                          <p:attrName>ppt_w</p:attrName>
                                        </p:attrNameLst>
                                      </p:cBhvr>
                                      <p:tavLst>
                                        <p:tav tm="0">
                                          <p:val>
                                            <p:strVal val="ppt_w"/>
                                          </p:val>
                                        </p:tav>
                                        <p:tav tm="100000">
                                          <p:val>
                                            <p:fltVal val="0"/>
                                          </p:val>
                                        </p:tav>
                                      </p:tavLst>
                                    </p:anim>
                                    <p:anim calcmode="lin" valueType="num">
                                      <p:cBhvr>
                                        <p:cTn id="103" dur="2000"/>
                                        <p:tgtEl>
                                          <p:spTgt spid="15"/>
                                        </p:tgtEl>
                                        <p:attrNameLst>
                                          <p:attrName>ppt_h</p:attrName>
                                        </p:attrNameLst>
                                      </p:cBhvr>
                                      <p:tavLst>
                                        <p:tav tm="0">
                                          <p:val>
                                            <p:strVal val="ppt_h"/>
                                          </p:val>
                                        </p:tav>
                                        <p:tav tm="100000">
                                          <p:val>
                                            <p:fltVal val="0"/>
                                          </p:val>
                                        </p:tav>
                                      </p:tavLst>
                                    </p:anim>
                                    <p:anim calcmode="lin" valueType="num">
                                      <p:cBhvr>
                                        <p:cTn id="104" dur="2000"/>
                                        <p:tgtEl>
                                          <p:spTgt spid="15"/>
                                        </p:tgtEl>
                                        <p:attrNameLst>
                                          <p:attrName>ppt_x</p:attrName>
                                        </p:attrNameLst>
                                      </p:cBhvr>
                                      <p:tavLst>
                                        <p:tav tm="0">
                                          <p:val>
                                            <p:strVal val="ppt_x"/>
                                          </p:val>
                                        </p:tav>
                                        <p:tav tm="100000">
                                          <p:val>
                                            <p:fltVal val="0.5"/>
                                          </p:val>
                                        </p:tav>
                                      </p:tavLst>
                                    </p:anim>
                                    <p:anim calcmode="lin" valueType="num">
                                      <p:cBhvr>
                                        <p:cTn id="105" dur="2000"/>
                                        <p:tgtEl>
                                          <p:spTgt spid="15"/>
                                        </p:tgtEl>
                                        <p:attrNameLst>
                                          <p:attrName>ppt_y</p:attrName>
                                        </p:attrNameLst>
                                      </p:cBhvr>
                                      <p:tavLst>
                                        <p:tav tm="0">
                                          <p:val>
                                            <p:strVal val="ppt_y"/>
                                          </p:val>
                                        </p:tav>
                                        <p:tav tm="100000">
                                          <p:val>
                                            <p:fltVal val="0.5"/>
                                          </p:val>
                                        </p:tav>
                                      </p:tavLst>
                                    </p:anim>
                                    <p:set>
                                      <p:cBhvr>
                                        <p:cTn id="106" dur="1" fill="hold">
                                          <p:stCondLst>
                                            <p:cond delay="1999"/>
                                          </p:stCondLst>
                                        </p:cTn>
                                        <p:tgtEl>
                                          <p:spTgt spid="15"/>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5"/>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17859" y="0"/>
            <a:ext cx="9161859" cy="6858000"/>
          </a:xfrm>
          <a:prstGeom prst="rect">
            <a:avLst/>
          </a:prstGeom>
        </p:spPr>
      </p:pic>
      <p:pic>
        <p:nvPicPr>
          <p:cNvPr id="13" name="12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0"/>
            <a:ext cx="2023876" cy="862385"/>
          </a:xfrm>
          <a:prstGeom prst="rect">
            <a:avLst/>
          </a:prstGeom>
          <a:effectLst>
            <a:reflection blurRad="6350" stA="50000" endA="300" endPos="55500" dist="50800" dir="5400000" sy="-100000" algn="bl" rotWithShape="0"/>
          </a:effectLst>
        </p:spPr>
      </p:pic>
      <p:pic>
        <p:nvPicPr>
          <p:cNvPr id="14" name="13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0"/>
            <a:ext cx="2023876" cy="928670"/>
          </a:xfrm>
          <a:prstGeom prst="rect">
            <a:avLst/>
          </a:prstGeom>
          <a:effectLst>
            <a:reflection blurRad="6350" stA="50000" endA="300" endPos="55500" dist="50800" dir="5400000" sy="-100000" algn="bl" rotWithShape="0"/>
          </a:effectLst>
        </p:spPr>
      </p:pic>
      <p:pic>
        <p:nvPicPr>
          <p:cNvPr id="15" name="14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428604"/>
            <a:ext cx="2023876" cy="862385"/>
          </a:xfrm>
          <a:prstGeom prst="rect">
            <a:avLst/>
          </a:prstGeom>
          <a:effectLst>
            <a:reflection blurRad="6350" stA="50000" endA="300" endPos="55500" dist="50800" dir="5400000" sy="-100000" algn="bl" rotWithShape="0"/>
          </a:effectLst>
        </p:spPr>
      </p:pic>
      <p:pic>
        <p:nvPicPr>
          <p:cNvPr id="16" name="15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428604"/>
            <a:ext cx="2023876" cy="857256"/>
          </a:xfrm>
          <a:prstGeom prst="rect">
            <a:avLst/>
          </a:prstGeom>
          <a:effectLst>
            <a:reflection blurRad="6350" stA="50000" endA="300" endPos="55500" dist="50800" dir="5400000" sy="-100000" algn="bl" rotWithShape="0"/>
          </a:effectLst>
        </p:spPr>
      </p:pic>
      <p:pic>
        <p:nvPicPr>
          <p:cNvPr id="17" name="16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928694"/>
            <a:ext cx="2023876" cy="862385"/>
          </a:xfrm>
          <a:prstGeom prst="rect">
            <a:avLst/>
          </a:prstGeom>
          <a:effectLst>
            <a:reflection blurRad="6350" stA="50000" endA="300" endPos="55500" dist="50800" dir="5400000" sy="-100000" algn="bl" rotWithShape="0"/>
          </a:effectLst>
        </p:spPr>
      </p:pic>
      <p:pic>
        <p:nvPicPr>
          <p:cNvPr id="18" name="17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928694"/>
            <a:ext cx="2023876" cy="928670"/>
          </a:xfrm>
          <a:prstGeom prst="rect">
            <a:avLst/>
          </a:prstGeom>
          <a:effectLst>
            <a:reflection blurRad="6350" stA="50000" endA="300" endPos="55500" dist="50800" dir="5400000" sy="-100000" algn="bl" rotWithShape="0"/>
          </a:effectLst>
        </p:spPr>
      </p:pic>
      <p:pic>
        <p:nvPicPr>
          <p:cNvPr id="19" name="18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1357298"/>
            <a:ext cx="2023876" cy="862385"/>
          </a:xfrm>
          <a:prstGeom prst="rect">
            <a:avLst/>
          </a:prstGeom>
          <a:effectLst>
            <a:reflection blurRad="6350" stA="50000" endA="300" endPos="55500" dist="50800" dir="5400000" sy="-100000" algn="bl" rotWithShape="0"/>
          </a:effectLst>
        </p:spPr>
      </p:pic>
      <p:pic>
        <p:nvPicPr>
          <p:cNvPr id="20" name="19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1357298"/>
            <a:ext cx="2023876" cy="857256"/>
          </a:xfrm>
          <a:prstGeom prst="rect">
            <a:avLst/>
          </a:prstGeom>
          <a:effectLst>
            <a:reflection blurRad="6350" stA="50000" endA="300" endPos="55500" dist="50800" dir="5400000" sy="-100000" algn="bl" rotWithShape="0"/>
          </a:effectLst>
        </p:spPr>
      </p:pic>
      <p:pic>
        <p:nvPicPr>
          <p:cNvPr id="21" name="20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1785950"/>
            <a:ext cx="2023876" cy="862385"/>
          </a:xfrm>
          <a:prstGeom prst="rect">
            <a:avLst/>
          </a:prstGeom>
          <a:effectLst>
            <a:reflection blurRad="6350" stA="50000" endA="300" endPos="55500" dist="50800" dir="5400000" sy="-100000" algn="bl" rotWithShape="0"/>
          </a:effectLst>
        </p:spPr>
      </p:pic>
      <p:pic>
        <p:nvPicPr>
          <p:cNvPr id="22" name="21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1785950"/>
            <a:ext cx="2023876" cy="928670"/>
          </a:xfrm>
          <a:prstGeom prst="rect">
            <a:avLst/>
          </a:prstGeom>
          <a:effectLst>
            <a:reflection blurRad="6350" stA="50000" endA="300" endPos="55500" dist="50800" dir="5400000" sy="-100000" algn="bl" rotWithShape="0"/>
          </a:effectLst>
        </p:spPr>
      </p:pic>
      <p:pic>
        <p:nvPicPr>
          <p:cNvPr id="23" name="22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2214554"/>
            <a:ext cx="2023876" cy="862385"/>
          </a:xfrm>
          <a:prstGeom prst="rect">
            <a:avLst/>
          </a:prstGeom>
          <a:effectLst>
            <a:reflection blurRad="6350" stA="50000" endA="300" endPos="55500" dist="50800" dir="5400000" sy="-100000" algn="bl" rotWithShape="0"/>
          </a:effectLst>
        </p:spPr>
      </p:pic>
      <p:pic>
        <p:nvPicPr>
          <p:cNvPr id="24" name="23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2214554"/>
            <a:ext cx="2023876" cy="857256"/>
          </a:xfrm>
          <a:prstGeom prst="rect">
            <a:avLst/>
          </a:prstGeom>
          <a:effectLst>
            <a:reflection blurRad="6350" stA="50000" endA="300" endPos="55500" dist="50800" dir="5400000" sy="-100000" algn="bl" rotWithShape="0"/>
          </a:effectLst>
        </p:spPr>
      </p:pic>
      <p:pic>
        <p:nvPicPr>
          <p:cNvPr id="25" name="24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2714644"/>
            <a:ext cx="2023876" cy="862385"/>
          </a:xfrm>
          <a:prstGeom prst="rect">
            <a:avLst/>
          </a:prstGeom>
          <a:effectLst>
            <a:reflection blurRad="6350" stA="50000" endA="300" endPos="55500" dist="50800" dir="5400000" sy="-100000" algn="bl" rotWithShape="0"/>
          </a:effectLst>
        </p:spPr>
      </p:pic>
      <p:pic>
        <p:nvPicPr>
          <p:cNvPr id="26" name="25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2714644"/>
            <a:ext cx="2023876" cy="928670"/>
          </a:xfrm>
          <a:prstGeom prst="rect">
            <a:avLst/>
          </a:prstGeom>
          <a:effectLst>
            <a:reflection blurRad="6350" stA="50000" endA="300" endPos="55500" dist="50800" dir="5400000" sy="-100000" algn="bl" rotWithShape="0"/>
          </a:effectLst>
        </p:spPr>
      </p:pic>
      <p:pic>
        <p:nvPicPr>
          <p:cNvPr id="27" name="26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3143248"/>
            <a:ext cx="2023876" cy="862385"/>
          </a:xfrm>
          <a:prstGeom prst="rect">
            <a:avLst/>
          </a:prstGeom>
          <a:effectLst>
            <a:reflection blurRad="6350" stA="50000" endA="300" endPos="55500" dist="50800" dir="5400000" sy="-100000" algn="bl" rotWithShape="0"/>
          </a:effectLst>
        </p:spPr>
      </p:pic>
      <p:pic>
        <p:nvPicPr>
          <p:cNvPr id="28" name="27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3143248"/>
            <a:ext cx="2023876" cy="857256"/>
          </a:xfrm>
          <a:prstGeom prst="rect">
            <a:avLst/>
          </a:prstGeom>
          <a:effectLst>
            <a:reflection blurRad="6350" stA="50000" endA="300" endPos="55500" dist="50800" dir="5400000" sy="-100000" algn="bl" rotWithShape="0"/>
          </a:effectLst>
        </p:spPr>
      </p:pic>
      <p:pic>
        <p:nvPicPr>
          <p:cNvPr id="29" name="28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3571900"/>
            <a:ext cx="2023876" cy="862385"/>
          </a:xfrm>
          <a:prstGeom prst="rect">
            <a:avLst/>
          </a:prstGeom>
          <a:effectLst>
            <a:reflection blurRad="6350" stA="50000" endA="300" endPos="55500" dist="50800" dir="5400000" sy="-100000" algn="bl" rotWithShape="0"/>
          </a:effectLst>
        </p:spPr>
      </p:pic>
      <p:pic>
        <p:nvPicPr>
          <p:cNvPr id="30" name="29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3571900"/>
            <a:ext cx="2023876" cy="928670"/>
          </a:xfrm>
          <a:prstGeom prst="rect">
            <a:avLst/>
          </a:prstGeom>
          <a:effectLst>
            <a:reflection blurRad="6350" stA="50000" endA="300" endPos="55500" dist="50800" dir="5400000" sy="-100000" algn="bl" rotWithShape="0"/>
          </a:effectLst>
        </p:spPr>
      </p:pic>
      <p:pic>
        <p:nvPicPr>
          <p:cNvPr id="31" name="30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4000504"/>
            <a:ext cx="2023876" cy="862385"/>
          </a:xfrm>
          <a:prstGeom prst="rect">
            <a:avLst/>
          </a:prstGeom>
          <a:effectLst>
            <a:reflection blurRad="6350" stA="50000" endA="300" endPos="55500" dist="50800" dir="5400000" sy="-100000" algn="bl" rotWithShape="0"/>
          </a:effectLst>
        </p:spPr>
      </p:pic>
      <p:pic>
        <p:nvPicPr>
          <p:cNvPr id="32" name="31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4000504"/>
            <a:ext cx="2023876" cy="857256"/>
          </a:xfrm>
          <a:prstGeom prst="rect">
            <a:avLst/>
          </a:prstGeom>
          <a:effectLst>
            <a:reflection blurRad="6350" stA="50000" endA="300" endPos="55500" dist="50800" dir="5400000" sy="-100000" algn="bl" rotWithShape="0"/>
          </a:effectLst>
        </p:spPr>
      </p:pic>
      <p:pic>
        <p:nvPicPr>
          <p:cNvPr id="33" name="32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4500594"/>
            <a:ext cx="2023876" cy="862385"/>
          </a:xfrm>
          <a:prstGeom prst="rect">
            <a:avLst/>
          </a:prstGeom>
          <a:effectLst>
            <a:reflection blurRad="6350" stA="50000" endA="300" endPos="55500" dist="50800" dir="5400000" sy="-100000" algn="bl" rotWithShape="0"/>
          </a:effectLst>
        </p:spPr>
      </p:pic>
      <p:pic>
        <p:nvPicPr>
          <p:cNvPr id="34" name="33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4500594"/>
            <a:ext cx="2023876" cy="928670"/>
          </a:xfrm>
          <a:prstGeom prst="rect">
            <a:avLst/>
          </a:prstGeom>
          <a:effectLst>
            <a:reflection blurRad="6350" stA="50000" endA="300" endPos="55500" dist="50800" dir="5400000" sy="-100000" algn="bl" rotWithShape="0"/>
          </a:effectLst>
        </p:spPr>
      </p:pic>
      <p:pic>
        <p:nvPicPr>
          <p:cNvPr id="35" name="34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4929198"/>
            <a:ext cx="2023876" cy="862385"/>
          </a:xfrm>
          <a:prstGeom prst="rect">
            <a:avLst/>
          </a:prstGeom>
          <a:effectLst>
            <a:reflection blurRad="6350" stA="50000" endA="300" endPos="55500" dist="50800" dir="5400000" sy="-100000" algn="bl" rotWithShape="0"/>
          </a:effectLst>
        </p:spPr>
      </p:pic>
      <p:pic>
        <p:nvPicPr>
          <p:cNvPr id="36" name="35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4929198"/>
            <a:ext cx="2023876" cy="857256"/>
          </a:xfrm>
          <a:prstGeom prst="rect">
            <a:avLst/>
          </a:prstGeom>
          <a:effectLst>
            <a:reflection blurRad="6350" stA="50000" endA="300" endPos="55500" dist="50800" dir="5400000" sy="-100000" algn="bl" rotWithShape="0"/>
          </a:effectLst>
        </p:spPr>
      </p:pic>
      <p:pic>
        <p:nvPicPr>
          <p:cNvPr id="37" name="36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5357850"/>
            <a:ext cx="2023876" cy="862385"/>
          </a:xfrm>
          <a:prstGeom prst="rect">
            <a:avLst/>
          </a:prstGeom>
          <a:effectLst>
            <a:reflection blurRad="6350" stA="50000" endA="300" endPos="55500" dist="50800" dir="5400000" sy="-100000" algn="bl" rotWithShape="0"/>
          </a:effectLst>
        </p:spPr>
      </p:pic>
      <p:pic>
        <p:nvPicPr>
          <p:cNvPr id="38" name="37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5357850"/>
            <a:ext cx="2023876" cy="928670"/>
          </a:xfrm>
          <a:prstGeom prst="rect">
            <a:avLst/>
          </a:prstGeom>
          <a:effectLst>
            <a:reflection blurRad="6350" stA="50000" endA="300" endPos="55500" dist="50800" dir="5400000" sy="-100000" algn="bl" rotWithShape="0"/>
          </a:effectLst>
        </p:spPr>
      </p:pic>
      <p:pic>
        <p:nvPicPr>
          <p:cNvPr id="39" name="38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5786454"/>
            <a:ext cx="2023876" cy="862385"/>
          </a:xfrm>
          <a:prstGeom prst="rect">
            <a:avLst/>
          </a:prstGeom>
          <a:effectLst>
            <a:reflection blurRad="6350" stA="50000" endA="300" endPos="55500" dist="50800" dir="5400000" sy="-100000" algn="bl" rotWithShape="0"/>
          </a:effectLst>
        </p:spPr>
      </p:pic>
      <p:pic>
        <p:nvPicPr>
          <p:cNvPr id="40" name="39 Imagen" descr="lineas.png"/>
          <p:cNvPicPr>
            <a:picLocks noChangeAspect="1"/>
          </p:cNvPicPr>
          <p:nvPr/>
        </p:nvPicPr>
        <p:blipFill>
          <a:blip r:embed="rId5" cstate="print">
            <a:duotone>
              <a:schemeClr val="accent6">
                <a:shade val="45000"/>
                <a:satMod val="135000"/>
              </a:schemeClr>
              <a:prstClr val="white"/>
            </a:duotone>
            <a:lum contrast="40000"/>
          </a:blip>
          <a:stretch>
            <a:fillRect/>
          </a:stretch>
        </p:blipFill>
        <p:spPr>
          <a:xfrm flipV="1">
            <a:off x="4572000" y="5786454"/>
            <a:ext cx="2023876" cy="857256"/>
          </a:xfrm>
          <a:prstGeom prst="rect">
            <a:avLst/>
          </a:prstGeom>
          <a:effectLst>
            <a:reflection blurRad="6350" stA="50000" endA="300" endPos="55500" dist="50800" dir="5400000" sy="-100000" algn="bl" rotWithShape="0"/>
          </a:effectLst>
        </p:spPr>
      </p:pic>
      <p:pic>
        <p:nvPicPr>
          <p:cNvPr id="41" name="40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571736" y="6286544"/>
            <a:ext cx="2023876" cy="862385"/>
          </a:xfrm>
          <a:prstGeom prst="rect">
            <a:avLst/>
          </a:prstGeom>
          <a:effectLst>
            <a:reflection blurRad="6350" stA="50000" endA="300" endPos="55500" dist="50800" dir="5400000" sy="-100000" algn="bl" rotWithShape="0"/>
          </a:effectLst>
        </p:spPr>
      </p:pic>
      <p:pic>
        <p:nvPicPr>
          <p:cNvPr id="42" name="41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V="1">
            <a:off x="4572000" y="6286544"/>
            <a:ext cx="2023876" cy="928670"/>
          </a:xfrm>
          <a:prstGeom prst="rect">
            <a:avLst/>
          </a:prstGeom>
          <a:effectLst>
            <a:reflection blurRad="6350" stA="50000" endA="300" endPos="55500" dist="50800" dir="5400000" sy="-100000" algn="bl" rotWithShape="0"/>
          </a:effectLst>
        </p:spPr>
      </p:pic>
      <p:sp>
        <p:nvSpPr>
          <p:cNvPr id="43" name="42 Rectángulo"/>
          <p:cNvSpPr/>
          <p:nvPr/>
        </p:nvSpPr>
        <p:spPr>
          <a:xfrm>
            <a:off x="0" y="0"/>
            <a:ext cx="914400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4"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000" fill="hold"/>
                                        <p:tgtEl>
                                          <p:spTgt spid="13"/>
                                        </p:tgtEl>
                                        <p:attrNameLst>
                                          <p:attrName>ppt_x</p:attrName>
                                        </p:attrNameLst>
                                      </p:cBhvr>
                                      <p:tavLst>
                                        <p:tav tm="0">
                                          <p:val>
                                            <p:strVal val="#ppt_x"/>
                                          </p:val>
                                        </p:tav>
                                        <p:tav tm="100000">
                                          <p:val>
                                            <p:strVal val="#ppt_x"/>
                                          </p:val>
                                        </p:tav>
                                      </p:tavLst>
                                    </p:anim>
                                    <p:anim calcmode="lin" valueType="num">
                                      <p:cBhvr additive="base">
                                        <p:cTn id="11" dur="2000" fill="hold"/>
                                        <p:tgtEl>
                                          <p:spTgt spid="1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2000" fill="hold"/>
                                        <p:tgtEl>
                                          <p:spTgt spid="14"/>
                                        </p:tgtEl>
                                        <p:attrNameLst>
                                          <p:attrName>ppt_x</p:attrName>
                                        </p:attrNameLst>
                                      </p:cBhvr>
                                      <p:tavLst>
                                        <p:tav tm="0">
                                          <p:val>
                                            <p:strVal val="#ppt_x"/>
                                          </p:val>
                                        </p:tav>
                                        <p:tav tm="100000">
                                          <p:val>
                                            <p:strVal val="#ppt_x"/>
                                          </p:val>
                                        </p:tav>
                                      </p:tavLst>
                                    </p:anim>
                                    <p:anim calcmode="lin" valueType="num">
                                      <p:cBhvr additive="base">
                                        <p:cTn id="15" dur="2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2000" fill="hold"/>
                                        <p:tgtEl>
                                          <p:spTgt spid="15"/>
                                        </p:tgtEl>
                                        <p:attrNameLst>
                                          <p:attrName>ppt_x</p:attrName>
                                        </p:attrNameLst>
                                      </p:cBhvr>
                                      <p:tavLst>
                                        <p:tav tm="0">
                                          <p:val>
                                            <p:strVal val="#ppt_x"/>
                                          </p:val>
                                        </p:tav>
                                        <p:tav tm="100000">
                                          <p:val>
                                            <p:strVal val="#ppt_x"/>
                                          </p:val>
                                        </p:tav>
                                      </p:tavLst>
                                    </p:anim>
                                    <p:anim calcmode="lin" valueType="num">
                                      <p:cBhvr additive="base">
                                        <p:cTn id="19" dur="2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ppt_x"/>
                                          </p:val>
                                        </p:tav>
                                        <p:tav tm="100000">
                                          <p:val>
                                            <p:strVal val="#ppt_x"/>
                                          </p:val>
                                        </p:tav>
                                      </p:tavLst>
                                    </p:anim>
                                    <p:anim calcmode="lin" valueType="num">
                                      <p:cBhvr additive="base">
                                        <p:cTn id="23" dur="2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2000" fill="hold"/>
                                        <p:tgtEl>
                                          <p:spTgt spid="17"/>
                                        </p:tgtEl>
                                        <p:attrNameLst>
                                          <p:attrName>ppt_x</p:attrName>
                                        </p:attrNameLst>
                                      </p:cBhvr>
                                      <p:tavLst>
                                        <p:tav tm="0">
                                          <p:val>
                                            <p:strVal val="#ppt_x"/>
                                          </p:val>
                                        </p:tav>
                                        <p:tav tm="100000">
                                          <p:val>
                                            <p:strVal val="#ppt_x"/>
                                          </p:val>
                                        </p:tav>
                                      </p:tavLst>
                                    </p:anim>
                                    <p:anim calcmode="lin" valueType="num">
                                      <p:cBhvr additive="base">
                                        <p:cTn id="27" dur="2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2000" fill="hold"/>
                                        <p:tgtEl>
                                          <p:spTgt spid="18"/>
                                        </p:tgtEl>
                                        <p:attrNameLst>
                                          <p:attrName>ppt_x</p:attrName>
                                        </p:attrNameLst>
                                      </p:cBhvr>
                                      <p:tavLst>
                                        <p:tav tm="0">
                                          <p:val>
                                            <p:strVal val="#ppt_x"/>
                                          </p:val>
                                        </p:tav>
                                        <p:tav tm="100000">
                                          <p:val>
                                            <p:strVal val="#ppt_x"/>
                                          </p:val>
                                        </p:tav>
                                      </p:tavLst>
                                    </p:anim>
                                    <p:anim calcmode="lin" valueType="num">
                                      <p:cBhvr additive="base">
                                        <p:cTn id="31" dur="2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2000" fill="hold"/>
                                        <p:tgtEl>
                                          <p:spTgt spid="19"/>
                                        </p:tgtEl>
                                        <p:attrNameLst>
                                          <p:attrName>ppt_x</p:attrName>
                                        </p:attrNameLst>
                                      </p:cBhvr>
                                      <p:tavLst>
                                        <p:tav tm="0">
                                          <p:val>
                                            <p:strVal val="#ppt_x"/>
                                          </p:val>
                                        </p:tav>
                                        <p:tav tm="100000">
                                          <p:val>
                                            <p:strVal val="#ppt_x"/>
                                          </p:val>
                                        </p:tav>
                                      </p:tavLst>
                                    </p:anim>
                                    <p:anim calcmode="lin" valueType="num">
                                      <p:cBhvr additive="base">
                                        <p:cTn id="35" dur="2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ppt_x"/>
                                          </p:val>
                                        </p:tav>
                                        <p:tav tm="100000">
                                          <p:val>
                                            <p:strVal val="#ppt_x"/>
                                          </p:val>
                                        </p:tav>
                                      </p:tavLst>
                                    </p:anim>
                                    <p:anim calcmode="lin" valueType="num">
                                      <p:cBhvr additive="base">
                                        <p:cTn id="39" dur="2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ppt_x"/>
                                          </p:val>
                                        </p:tav>
                                        <p:tav tm="100000">
                                          <p:val>
                                            <p:strVal val="#ppt_x"/>
                                          </p:val>
                                        </p:tav>
                                      </p:tavLst>
                                    </p:anim>
                                    <p:anim calcmode="lin" valueType="num">
                                      <p:cBhvr additive="base">
                                        <p:cTn id="43" dur="2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2000" fill="hold"/>
                                        <p:tgtEl>
                                          <p:spTgt spid="22"/>
                                        </p:tgtEl>
                                        <p:attrNameLst>
                                          <p:attrName>ppt_x</p:attrName>
                                        </p:attrNameLst>
                                      </p:cBhvr>
                                      <p:tavLst>
                                        <p:tav tm="0">
                                          <p:val>
                                            <p:strVal val="#ppt_x"/>
                                          </p:val>
                                        </p:tav>
                                        <p:tav tm="100000">
                                          <p:val>
                                            <p:strVal val="#ppt_x"/>
                                          </p:val>
                                        </p:tav>
                                      </p:tavLst>
                                    </p:anim>
                                    <p:anim calcmode="lin" valueType="num">
                                      <p:cBhvr additive="base">
                                        <p:cTn id="47" dur="2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ppt_x"/>
                                          </p:val>
                                        </p:tav>
                                        <p:tav tm="100000">
                                          <p:val>
                                            <p:strVal val="#ppt_x"/>
                                          </p:val>
                                        </p:tav>
                                      </p:tavLst>
                                    </p:anim>
                                    <p:anim calcmode="lin" valueType="num">
                                      <p:cBhvr additive="base">
                                        <p:cTn id="51" dur="2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2000" fill="hold"/>
                                        <p:tgtEl>
                                          <p:spTgt spid="24"/>
                                        </p:tgtEl>
                                        <p:attrNameLst>
                                          <p:attrName>ppt_x</p:attrName>
                                        </p:attrNameLst>
                                      </p:cBhvr>
                                      <p:tavLst>
                                        <p:tav tm="0">
                                          <p:val>
                                            <p:strVal val="#ppt_x"/>
                                          </p:val>
                                        </p:tav>
                                        <p:tav tm="100000">
                                          <p:val>
                                            <p:strVal val="#ppt_x"/>
                                          </p:val>
                                        </p:tav>
                                      </p:tavLst>
                                    </p:anim>
                                    <p:anim calcmode="lin" valueType="num">
                                      <p:cBhvr additive="base">
                                        <p:cTn id="55" dur="2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2000" fill="hold"/>
                                        <p:tgtEl>
                                          <p:spTgt spid="25"/>
                                        </p:tgtEl>
                                        <p:attrNameLst>
                                          <p:attrName>ppt_x</p:attrName>
                                        </p:attrNameLst>
                                      </p:cBhvr>
                                      <p:tavLst>
                                        <p:tav tm="0">
                                          <p:val>
                                            <p:strVal val="#ppt_x"/>
                                          </p:val>
                                        </p:tav>
                                        <p:tav tm="100000">
                                          <p:val>
                                            <p:strVal val="#ppt_x"/>
                                          </p:val>
                                        </p:tav>
                                      </p:tavLst>
                                    </p:anim>
                                    <p:anim calcmode="lin" valueType="num">
                                      <p:cBhvr additive="base">
                                        <p:cTn id="59" dur="2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2000" fill="hold"/>
                                        <p:tgtEl>
                                          <p:spTgt spid="26"/>
                                        </p:tgtEl>
                                        <p:attrNameLst>
                                          <p:attrName>ppt_x</p:attrName>
                                        </p:attrNameLst>
                                      </p:cBhvr>
                                      <p:tavLst>
                                        <p:tav tm="0">
                                          <p:val>
                                            <p:strVal val="#ppt_x"/>
                                          </p:val>
                                        </p:tav>
                                        <p:tav tm="100000">
                                          <p:val>
                                            <p:strVal val="#ppt_x"/>
                                          </p:val>
                                        </p:tav>
                                      </p:tavLst>
                                    </p:anim>
                                    <p:anim calcmode="lin" valueType="num">
                                      <p:cBhvr additive="base">
                                        <p:cTn id="63" dur="2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2000" fill="hold"/>
                                        <p:tgtEl>
                                          <p:spTgt spid="27"/>
                                        </p:tgtEl>
                                        <p:attrNameLst>
                                          <p:attrName>ppt_x</p:attrName>
                                        </p:attrNameLst>
                                      </p:cBhvr>
                                      <p:tavLst>
                                        <p:tav tm="0">
                                          <p:val>
                                            <p:strVal val="#ppt_x"/>
                                          </p:val>
                                        </p:tav>
                                        <p:tav tm="100000">
                                          <p:val>
                                            <p:strVal val="#ppt_x"/>
                                          </p:val>
                                        </p:tav>
                                      </p:tavLst>
                                    </p:anim>
                                    <p:anim calcmode="lin" valueType="num">
                                      <p:cBhvr additive="base">
                                        <p:cTn id="67" dur="2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2000" fill="hold"/>
                                        <p:tgtEl>
                                          <p:spTgt spid="28"/>
                                        </p:tgtEl>
                                        <p:attrNameLst>
                                          <p:attrName>ppt_x</p:attrName>
                                        </p:attrNameLst>
                                      </p:cBhvr>
                                      <p:tavLst>
                                        <p:tav tm="0">
                                          <p:val>
                                            <p:strVal val="#ppt_x"/>
                                          </p:val>
                                        </p:tav>
                                        <p:tav tm="100000">
                                          <p:val>
                                            <p:strVal val="#ppt_x"/>
                                          </p:val>
                                        </p:tav>
                                      </p:tavLst>
                                    </p:anim>
                                    <p:anim calcmode="lin" valueType="num">
                                      <p:cBhvr additive="base">
                                        <p:cTn id="71" dur="2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2000" fill="hold"/>
                                        <p:tgtEl>
                                          <p:spTgt spid="29"/>
                                        </p:tgtEl>
                                        <p:attrNameLst>
                                          <p:attrName>ppt_x</p:attrName>
                                        </p:attrNameLst>
                                      </p:cBhvr>
                                      <p:tavLst>
                                        <p:tav tm="0">
                                          <p:val>
                                            <p:strVal val="#ppt_x"/>
                                          </p:val>
                                        </p:tav>
                                        <p:tav tm="100000">
                                          <p:val>
                                            <p:strVal val="#ppt_x"/>
                                          </p:val>
                                        </p:tav>
                                      </p:tavLst>
                                    </p:anim>
                                    <p:anim calcmode="lin" valueType="num">
                                      <p:cBhvr additive="base">
                                        <p:cTn id="75" dur="2000" fill="hold"/>
                                        <p:tgtEl>
                                          <p:spTgt spid="2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2000" fill="hold"/>
                                        <p:tgtEl>
                                          <p:spTgt spid="30"/>
                                        </p:tgtEl>
                                        <p:attrNameLst>
                                          <p:attrName>ppt_x</p:attrName>
                                        </p:attrNameLst>
                                      </p:cBhvr>
                                      <p:tavLst>
                                        <p:tav tm="0">
                                          <p:val>
                                            <p:strVal val="#ppt_x"/>
                                          </p:val>
                                        </p:tav>
                                        <p:tav tm="100000">
                                          <p:val>
                                            <p:strVal val="#ppt_x"/>
                                          </p:val>
                                        </p:tav>
                                      </p:tavLst>
                                    </p:anim>
                                    <p:anim calcmode="lin" valueType="num">
                                      <p:cBhvr additive="base">
                                        <p:cTn id="79" dur="2000" fill="hold"/>
                                        <p:tgtEl>
                                          <p:spTgt spid="30"/>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2000" fill="hold"/>
                                        <p:tgtEl>
                                          <p:spTgt spid="31"/>
                                        </p:tgtEl>
                                        <p:attrNameLst>
                                          <p:attrName>ppt_x</p:attrName>
                                        </p:attrNameLst>
                                      </p:cBhvr>
                                      <p:tavLst>
                                        <p:tav tm="0">
                                          <p:val>
                                            <p:strVal val="#ppt_x"/>
                                          </p:val>
                                        </p:tav>
                                        <p:tav tm="100000">
                                          <p:val>
                                            <p:strVal val="#ppt_x"/>
                                          </p:val>
                                        </p:tav>
                                      </p:tavLst>
                                    </p:anim>
                                    <p:anim calcmode="lin" valueType="num">
                                      <p:cBhvr additive="base">
                                        <p:cTn id="83" dur="2000" fill="hold"/>
                                        <p:tgtEl>
                                          <p:spTgt spid="31"/>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2000" fill="hold"/>
                                        <p:tgtEl>
                                          <p:spTgt spid="32"/>
                                        </p:tgtEl>
                                        <p:attrNameLst>
                                          <p:attrName>ppt_x</p:attrName>
                                        </p:attrNameLst>
                                      </p:cBhvr>
                                      <p:tavLst>
                                        <p:tav tm="0">
                                          <p:val>
                                            <p:strVal val="#ppt_x"/>
                                          </p:val>
                                        </p:tav>
                                        <p:tav tm="100000">
                                          <p:val>
                                            <p:strVal val="#ppt_x"/>
                                          </p:val>
                                        </p:tav>
                                      </p:tavLst>
                                    </p:anim>
                                    <p:anim calcmode="lin" valueType="num">
                                      <p:cBhvr additive="base">
                                        <p:cTn id="87" dur="2000" fill="hold"/>
                                        <p:tgtEl>
                                          <p:spTgt spid="3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2000" fill="hold"/>
                                        <p:tgtEl>
                                          <p:spTgt spid="33"/>
                                        </p:tgtEl>
                                        <p:attrNameLst>
                                          <p:attrName>ppt_x</p:attrName>
                                        </p:attrNameLst>
                                      </p:cBhvr>
                                      <p:tavLst>
                                        <p:tav tm="0">
                                          <p:val>
                                            <p:strVal val="#ppt_x"/>
                                          </p:val>
                                        </p:tav>
                                        <p:tav tm="100000">
                                          <p:val>
                                            <p:strVal val="#ppt_x"/>
                                          </p:val>
                                        </p:tav>
                                      </p:tavLst>
                                    </p:anim>
                                    <p:anim calcmode="lin" valueType="num">
                                      <p:cBhvr additive="base">
                                        <p:cTn id="91" dur="2000" fill="hold"/>
                                        <p:tgtEl>
                                          <p:spTgt spid="33"/>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additive="base">
                                        <p:cTn id="94" dur="2000" fill="hold"/>
                                        <p:tgtEl>
                                          <p:spTgt spid="34"/>
                                        </p:tgtEl>
                                        <p:attrNameLst>
                                          <p:attrName>ppt_x</p:attrName>
                                        </p:attrNameLst>
                                      </p:cBhvr>
                                      <p:tavLst>
                                        <p:tav tm="0">
                                          <p:val>
                                            <p:strVal val="#ppt_x"/>
                                          </p:val>
                                        </p:tav>
                                        <p:tav tm="100000">
                                          <p:val>
                                            <p:strVal val="#ppt_x"/>
                                          </p:val>
                                        </p:tav>
                                      </p:tavLst>
                                    </p:anim>
                                    <p:anim calcmode="lin" valueType="num">
                                      <p:cBhvr additive="base">
                                        <p:cTn id="95" dur="2000" fill="hold"/>
                                        <p:tgtEl>
                                          <p:spTgt spid="34"/>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5"/>
                                        </p:tgtEl>
                                        <p:attrNameLst>
                                          <p:attrName>style.visibility</p:attrName>
                                        </p:attrNameLst>
                                      </p:cBhvr>
                                      <p:to>
                                        <p:strVal val="visible"/>
                                      </p:to>
                                    </p:set>
                                    <p:anim calcmode="lin" valueType="num">
                                      <p:cBhvr additive="base">
                                        <p:cTn id="98" dur="2000" fill="hold"/>
                                        <p:tgtEl>
                                          <p:spTgt spid="35"/>
                                        </p:tgtEl>
                                        <p:attrNameLst>
                                          <p:attrName>ppt_x</p:attrName>
                                        </p:attrNameLst>
                                      </p:cBhvr>
                                      <p:tavLst>
                                        <p:tav tm="0">
                                          <p:val>
                                            <p:strVal val="#ppt_x"/>
                                          </p:val>
                                        </p:tav>
                                        <p:tav tm="100000">
                                          <p:val>
                                            <p:strVal val="#ppt_x"/>
                                          </p:val>
                                        </p:tav>
                                      </p:tavLst>
                                    </p:anim>
                                    <p:anim calcmode="lin" valueType="num">
                                      <p:cBhvr additive="base">
                                        <p:cTn id="99" dur="2000" fill="hold"/>
                                        <p:tgtEl>
                                          <p:spTgt spid="35"/>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2000" fill="hold"/>
                                        <p:tgtEl>
                                          <p:spTgt spid="36"/>
                                        </p:tgtEl>
                                        <p:attrNameLst>
                                          <p:attrName>ppt_x</p:attrName>
                                        </p:attrNameLst>
                                      </p:cBhvr>
                                      <p:tavLst>
                                        <p:tav tm="0">
                                          <p:val>
                                            <p:strVal val="#ppt_x"/>
                                          </p:val>
                                        </p:tav>
                                        <p:tav tm="100000">
                                          <p:val>
                                            <p:strVal val="#ppt_x"/>
                                          </p:val>
                                        </p:tav>
                                      </p:tavLst>
                                    </p:anim>
                                    <p:anim calcmode="lin" valueType="num">
                                      <p:cBhvr additive="base">
                                        <p:cTn id="103" dur="2000" fill="hold"/>
                                        <p:tgtEl>
                                          <p:spTgt spid="36"/>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37"/>
                                        </p:tgtEl>
                                        <p:attrNameLst>
                                          <p:attrName>style.visibility</p:attrName>
                                        </p:attrNameLst>
                                      </p:cBhvr>
                                      <p:to>
                                        <p:strVal val="visible"/>
                                      </p:to>
                                    </p:set>
                                    <p:anim calcmode="lin" valueType="num">
                                      <p:cBhvr additive="base">
                                        <p:cTn id="106" dur="2000" fill="hold"/>
                                        <p:tgtEl>
                                          <p:spTgt spid="37"/>
                                        </p:tgtEl>
                                        <p:attrNameLst>
                                          <p:attrName>ppt_x</p:attrName>
                                        </p:attrNameLst>
                                      </p:cBhvr>
                                      <p:tavLst>
                                        <p:tav tm="0">
                                          <p:val>
                                            <p:strVal val="#ppt_x"/>
                                          </p:val>
                                        </p:tav>
                                        <p:tav tm="100000">
                                          <p:val>
                                            <p:strVal val="#ppt_x"/>
                                          </p:val>
                                        </p:tav>
                                      </p:tavLst>
                                    </p:anim>
                                    <p:anim calcmode="lin" valueType="num">
                                      <p:cBhvr additive="base">
                                        <p:cTn id="107" dur="2000" fill="hold"/>
                                        <p:tgtEl>
                                          <p:spTgt spid="37"/>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additive="base">
                                        <p:cTn id="110" dur="2000" fill="hold"/>
                                        <p:tgtEl>
                                          <p:spTgt spid="38"/>
                                        </p:tgtEl>
                                        <p:attrNameLst>
                                          <p:attrName>ppt_x</p:attrName>
                                        </p:attrNameLst>
                                      </p:cBhvr>
                                      <p:tavLst>
                                        <p:tav tm="0">
                                          <p:val>
                                            <p:strVal val="#ppt_x"/>
                                          </p:val>
                                        </p:tav>
                                        <p:tav tm="100000">
                                          <p:val>
                                            <p:strVal val="#ppt_x"/>
                                          </p:val>
                                        </p:tav>
                                      </p:tavLst>
                                    </p:anim>
                                    <p:anim calcmode="lin" valueType="num">
                                      <p:cBhvr additive="base">
                                        <p:cTn id="111" dur="2000" fill="hold"/>
                                        <p:tgtEl>
                                          <p:spTgt spid="38"/>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2000" fill="hold"/>
                                        <p:tgtEl>
                                          <p:spTgt spid="39"/>
                                        </p:tgtEl>
                                        <p:attrNameLst>
                                          <p:attrName>ppt_x</p:attrName>
                                        </p:attrNameLst>
                                      </p:cBhvr>
                                      <p:tavLst>
                                        <p:tav tm="0">
                                          <p:val>
                                            <p:strVal val="#ppt_x"/>
                                          </p:val>
                                        </p:tav>
                                        <p:tav tm="100000">
                                          <p:val>
                                            <p:strVal val="#ppt_x"/>
                                          </p:val>
                                        </p:tav>
                                      </p:tavLst>
                                    </p:anim>
                                    <p:anim calcmode="lin" valueType="num">
                                      <p:cBhvr additive="base">
                                        <p:cTn id="115" dur="2000" fill="hold"/>
                                        <p:tgtEl>
                                          <p:spTgt spid="39"/>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40"/>
                                        </p:tgtEl>
                                        <p:attrNameLst>
                                          <p:attrName>style.visibility</p:attrName>
                                        </p:attrNameLst>
                                      </p:cBhvr>
                                      <p:to>
                                        <p:strVal val="visible"/>
                                      </p:to>
                                    </p:set>
                                    <p:anim calcmode="lin" valueType="num">
                                      <p:cBhvr additive="base">
                                        <p:cTn id="118" dur="2000" fill="hold"/>
                                        <p:tgtEl>
                                          <p:spTgt spid="40"/>
                                        </p:tgtEl>
                                        <p:attrNameLst>
                                          <p:attrName>ppt_x</p:attrName>
                                        </p:attrNameLst>
                                      </p:cBhvr>
                                      <p:tavLst>
                                        <p:tav tm="0">
                                          <p:val>
                                            <p:strVal val="#ppt_x"/>
                                          </p:val>
                                        </p:tav>
                                        <p:tav tm="100000">
                                          <p:val>
                                            <p:strVal val="#ppt_x"/>
                                          </p:val>
                                        </p:tav>
                                      </p:tavLst>
                                    </p:anim>
                                    <p:anim calcmode="lin" valueType="num">
                                      <p:cBhvr additive="base">
                                        <p:cTn id="119" dur="2000" fill="hold"/>
                                        <p:tgtEl>
                                          <p:spTgt spid="40"/>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2000" fill="hold"/>
                                        <p:tgtEl>
                                          <p:spTgt spid="41"/>
                                        </p:tgtEl>
                                        <p:attrNameLst>
                                          <p:attrName>ppt_x</p:attrName>
                                        </p:attrNameLst>
                                      </p:cBhvr>
                                      <p:tavLst>
                                        <p:tav tm="0">
                                          <p:val>
                                            <p:strVal val="#ppt_x"/>
                                          </p:val>
                                        </p:tav>
                                        <p:tav tm="100000">
                                          <p:val>
                                            <p:strVal val="#ppt_x"/>
                                          </p:val>
                                        </p:tav>
                                      </p:tavLst>
                                    </p:anim>
                                    <p:anim calcmode="lin" valueType="num">
                                      <p:cBhvr additive="base">
                                        <p:cTn id="123" dur="2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42"/>
                                        </p:tgtEl>
                                        <p:attrNameLst>
                                          <p:attrName>style.visibility</p:attrName>
                                        </p:attrNameLst>
                                      </p:cBhvr>
                                      <p:to>
                                        <p:strVal val="visible"/>
                                      </p:to>
                                    </p:set>
                                    <p:anim calcmode="lin" valueType="num">
                                      <p:cBhvr additive="base">
                                        <p:cTn id="126" dur="2000" fill="hold"/>
                                        <p:tgtEl>
                                          <p:spTgt spid="42"/>
                                        </p:tgtEl>
                                        <p:attrNameLst>
                                          <p:attrName>ppt_x</p:attrName>
                                        </p:attrNameLst>
                                      </p:cBhvr>
                                      <p:tavLst>
                                        <p:tav tm="0">
                                          <p:val>
                                            <p:strVal val="#ppt_x"/>
                                          </p:val>
                                        </p:tav>
                                        <p:tav tm="100000">
                                          <p:val>
                                            <p:strVal val="#ppt_x"/>
                                          </p:val>
                                        </p:tav>
                                      </p:tavLst>
                                    </p:anim>
                                    <p:anim calcmode="lin" valueType="num">
                                      <p:cBhvr additive="base">
                                        <p:cTn id="127" dur="2000" fill="hold"/>
                                        <p:tgtEl>
                                          <p:spTgt spid="42"/>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strips(upRight)">
                                      <p:cBhvr>
                                        <p:cTn id="130" dur="2000"/>
                                        <p:tgtEl>
                                          <p:spTgt spid="13"/>
                                        </p:tgtEl>
                                      </p:cBhvr>
                                    </p:animEffect>
                                  </p:childTnLst>
                                </p:cTn>
                              </p:par>
                              <p:par>
                                <p:cTn id="131" presetID="18" presetClass="entr" presetSubtype="3" fill="hold" nodeType="withEffect">
                                  <p:stCondLst>
                                    <p:cond delay="0"/>
                                  </p:stCondLst>
                                  <p:childTnLst>
                                    <p:set>
                                      <p:cBhvr>
                                        <p:cTn id="132" dur="1" fill="hold">
                                          <p:stCondLst>
                                            <p:cond delay="0"/>
                                          </p:stCondLst>
                                        </p:cTn>
                                        <p:tgtEl>
                                          <p:spTgt spid="15"/>
                                        </p:tgtEl>
                                        <p:attrNameLst>
                                          <p:attrName>style.visibility</p:attrName>
                                        </p:attrNameLst>
                                      </p:cBhvr>
                                      <p:to>
                                        <p:strVal val="visible"/>
                                      </p:to>
                                    </p:set>
                                    <p:animEffect transition="in" filter="strips(upRight)">
                                      <p:cBhvr>
                                        <p:cTn id="133" dur="2000"/>
                                        <p:tgtEl>
                                          <p:spTgt spid="15"/>
                                        </p:tgtEl>
                                      </p:cBhvr>
                                    </p:animEffect>
                                  </p:childTnLst>
                                </p:cTn>
                              </p:par>
                              <p:par>
                                <p:cTn id="134" presetID="18" presetClass="entr" presetSubtype="3" fill="hold" nodeType="withEffect">
                                  <p:stCondLst>
                                    <p:cond delay="0"/>
                                  </p:stCondLst>
                                  <p:childTnLst>
                                    <p:set>
                                      <p:cBhvr>
                                        <p:cTn id="135" dur="1" fill="hold">
                                          <p:stCondLst>
                                            <p:cond delay="0"/>
                                          </p:stCondLst>
                                        </p:cTn>
                                        <p:tgtEl>
                                          <p:spTgt spid="17"/>
                                        </p:tgtEl>
                                        <p:attrNameLst>
                                          <p:attrName>style.visibility</p:attrName>
                                        </p:attrNameLst>
                                      </p:cBhvr>
                                      <p:to>
                                        <p:strVal val="visible"/>
                                      </p:to>
                                    </p:set>
                                    <p:animEffect transition="in" filter="strips(upRight)">
                                      <p:cBhvr>
                                        <p:cTn id="136" dur="2000"/>
                                        <p:tgtEl>
                                          <p:spTgt spid="17"/>
                                        </p:tgtEl>
                                      </p:cBhvr>
                                    </p:animEffect>
                                  </p:childTnLst>
                                </p:cTn>
                              </p:par>
                              <p:par>
                                <p:cTn id="137" presetID="18" presetClass="entr" presetSubtype="3" fill="hold"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strips(upRight)">
                                      <p:cBhvr>
                                        <p:cTn id="139" dur="2000"/>
                                        <p:tgtEl>
                                          <p:spTgt spid="19"/>
                                        </p:tgtEl>
                                      </p:cBhvr>
                                    </p:animEffect>
                                  </p:childTnLst>
                                </p:cTn>
                              </p:par>
                              <p:par>
                                <p:cTn id="140" presetID="18" presetClass="entr" presetSubtype="3" fill="hold" nodeType="withEffect">
                                  <p:stCondLst>
                                    <p:cond delay="0"/>
                                  </p:stCondLst>
                                  <p:childTnLst>
                                    <p:set>
                                      <p:cBhvr>
                                        <p:cTn id="141" dur="1" fill="hold">
                                          <p:stCondLst>
                                            <p:cond delay="0"/>
                                          </p:stCondLst>
                                        </p:cTn>
                                        <p:tgtEl>
                                          <p:spTgt spid="21"/>
                                        </p:tgtEl>
                                        <p:attrNameLst>
                                          <p:attrName>style.visibility</p:attrName>
                                        </p:attrNameLst>
                                      </p:cBhvr>
                                      <p:to>
                                        <p:strVal val="visible"/>
                                      </p:to>
                                    </p:set>
                                    <p:animEffect transition="in" filter="strips(upRight)">
                                      <p:cBhvr>
                                        <p:cTn id="142" dur="2000"/>
                                        <p:tgtEl>
                                          <p:spTgt spid="21"/>
                                        </p:tgtEl>
                                      </p:cBhvr>
                                    </p:animEffect>
                                  </p:childTnLst>
                                </p:cTn>
                              </p:par>
                              <p:par>
                                <p:cTn id="143" presetID="18" presetClass="entr" presetSubtype="3" fill="hold" nodeType="withEffect">
                                  <p:stCondLst>
                                    <p:cond delay="0"/>
                                  </p:stCondLst>
                                  <p:childTnLst>
                                    <p:set>
                                      <p:cBhvr>
                                        <p:cTn id="144" dur="1" fill="hold">
                                          <p:stCondLst>
                                            <p:cond delay="0"/>
                                          </p:stCondLst>
                                        </p:cTn>
                                        <p:tgtEl>
                                          <p:spTgt spid="23"/>
                                        </p:tgtEl>
                                        <p:attrNameLst>
                                          <p:attrName>style.visibility</p:attrName>
                                        </p:attrNameLst>
                                      </p:cBhvr>
                                      <p:to>
                                        <p:strVal val="visible"/>
                                      </p:to>
                                    </p:set>
                                    <p:animEffect transition="in" filter="strips(upRight)">
                                      <p:cBhvr>
                                        <p:cTn id="145" dur="2000"/>
                                        <p:tgtEl>
                                          <p:spTgt spid="23"/>
                                        </p:tgtEl>
                                      </p:cBhvr>
                                    </p:animEffect>
                                  </p:childTnLst>
                                </p:cTn>
                              </p:par>
                              <p:par>
                                <p:cTn id="146" presetID="18" presetClass="entr" presetSubtype="3" fill="hold" nodeType="withEffect">
                                  <p:stCondLst>
                                    <p:cond delay="0"/>
                                  </p:stCondLst>
                                  <p:childTnLst>
                                    <p:set>
                                      <p:cBhvr>
                                        <p:cTn id="147" dur="1" fill="hold">
                                          <p:stCondLst>
                                            <p:cond delay="0"/>
                                          </p:stCondLst>
                                        </p:cTn>
                                        <p:tgtEl>
                                          <p:spTgt spid="25"/>
                                        </p:tgtEl>
                                        <p:attrNameLst>
                                          <p:attrName>style.visibility</p:attrName>
                                        </p:attrNameLst>
                                      </p:cBhvr>
                                      <p:to>
                                        <p:strVal val="visible"/>
                                      </p:to>
                                    </p:set>
                                    <p:animEffect transition="in" filter="strips(upRight)">
                                      <p:cBhvr>
                                        <p:cTn id="148" dur="2000"/>
                                        <p:tgtEl>
                                          <p:spTgt spid="25"/>
                                        </p:tgtEl>
                                      </p:cBhvr>
                                    </p:animEffect>
                                  </p:childTnLst>
                                </p:cTn>
                              </p:par>
                              <p:par>
                                <p:cTn id="149" presetID="18" presetClass="entr" presetSubtype="3" fill="hold" nodeType="withEffect">
                                  <p:stCondLst>
                                    <p:cond delay="0"/>
                                  </p:stCondLst>
                                  <p:childTnLst>
                                    <p:set>
                                      <p:cBhvr>
                                        <p:cTn id="150" dur="1" fill="hold">
                                          <p:stCondLst>
                                            <p:cond delay="0"/>
                                          </p:stCondLst>
                                        </p:cTn>
                                        <p:tgtEl>
                                          <p:spTgt spid="27"/>
                                        </p:tgtEl>
                                        <p:attrNameLst>
                                          <p:attrName>style.visibility</p:attrName>
                                        </p:attrNameLst>
                                      </p:cBhvr>
                                      <p:to>
                                        <p:strVal val="visible"/>
                                      </p:to>
                                    </p:set>
                                    <p:animEffect transition="in" filter="strips(upRight)">
                                      <p:cBhvr>
                                        <p:cTn id="151" dur="2000"/>
                                        <p:tgtEl>
                                          <p:spTgt spid="27"/>
                                        </p:tgtEl>
                                      </p:cBhvr>
                                    </p:animEffect>
                                  </p:childTnLst>
                                </p:cTn>
                              </p:par>
                              <p:par>
                                <p:cTn id="152" presetID="18" presetClass="entr" presetSubtype="3" fill="hold" nodeType="withEffect">
                                  <p:stCondLst>
                                    <p:cond delay="0"/>
                                  </p:stCondLst>
                                  <p:childTnLst>
                                    <p:set>
                                      <p:cBhvr>
                                        <p:cTn id="153" dur="1" fill="hold">
                                          <p:stCondLst>
                                            <p:cond delay="0"/>
                                          </p:stCondLst>
                                        </p:cTn>
                                        <p:tgtEl>
                                          <p:spTgt spid="29"/>
                                        </p:tgtEl>
                                        <p:attrNameLst>
                                          <p:attrName>style.visibility</p:attrName>
                                        </p:attrNameLst>
                                      </p:cBhvr>
                                      <p:to>
                                        <p:strVal val="visible"/>
                                      </p:to>
                                    </p:set>
                                    <p:animEffect transition="in" filter="strips(upRight)">
                                      <p:cBhvr>
                                        <p:cTn id="154" dur="2000"/>
                                        <p:tgtEl>
                                          <p:spTgt spid="29"/>
                                        </p:tgtEl>
                                      </p:cBhvr>
                                    </p:animEffect>
                                  </p:childTnLst>
                                </p:cTn>
                              </p:par>
                              <p:par>
                                <p:cTn id="155" presetID="18" presetClass="entr" presetSubtype="3" fill="hold" nodeType="with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strips(upRight)">
                                      <p:cBhvr>
                                        <p:cTn id="157" dur="2000"/>
                                        <p:tgtEl>
                                          <p:spTgt spid="31"/>
                                        </p:tgtEl>
                                      </p:cBhvr>
                                    </p:animEffect>
                                  </p:childTnLst>
                                </p:cTn>
                              </p:par>
                              <p:par>
                                <p:cTn id="158" presetID="18" presetClass="entr" presetSubtype="3" fill="hold" nodeType="withEffect">
                                  <p:stCondLst>
                                    <p:cond delay="0"/>
                                  </p:stCondLst>
                                  <p:childTnLst>
                                    <p:set>
                                      <p:cBhvr>
                                        <p:cTn id="159" dur="1" fill="hold">
                                          <p:stCondLst>
                                            <p:cond delay="0"/>
                                          </p:stCondLst>
                                        </p:cTn>
                                        <p:tgtEl>
                                          <p:spTgt spid="33"/>
                                        </p:tgtEl>
                                        <p:attrNameLst>
                                          <p:attrName>style.visibility</p:attrName>
                                        </p:attrNameLst>
                                      </p:cBhvr>
                                      <p:to>
                                        <p:strVal val="visible"/>
                                      </p:to>
                                    </p:set>
                                    <p:animEffect transition="in" filter="strips(upRight)">
                                      <p:cBhvr>
                                        <p:cTn id="160" dur="2000"/>
                                        <p:tgtEl>
                                          <p:spTgt spid="33"/>
                                        </p:tgtEl>
                                      </p:cBhvr>
                                    </p:animEffect>
                                  </p:childTnLst>
                                </p:cTn>
                              </p:par>
                              <p:par>
                                <p:cTn id="161" presetID="18" presetClass="entr" presetSubtype="3" fill="hold" nodeType="withEffect">
                                  <p:stCondLst>
                                    <p:cond delay="0"/>
                                  </p:stCondLst>
                                  <p:childTnLst>
                                    <p:set>
                                      <p:cBhvr>
                                        <p:cTn id="162" dur="1" fill="hold">
                                          <p:stCondLst>
                                            <p:cond delay="0"/>
                                          </p:stCondLst>
                                        </p:cTn>
                                        <p:tgtEl>
                                          <p:spTgt spid="35"/>
                                        </p:tgtEl>
                                        <p:attrNameLst>
                                          <p:attrName>style.visibility</p:attrName>
                                        </p:attrNameLst>
                                      </p:cBhvr>
                                      <p:to>
                                        <p:strVal val="visible"/>
                                      </p:to>
                                    </p:set>
                                    <p:animEffect transition="in" filter="strips(upRight)">
                                      <p:cBhvr>
                                        <p:cTn id="163" dur="2000"/>
                                        <p:tgtEl>
                                          <p:spTgt spid="35"/>
                                        </p:tgtEl>
                                      </p:cBhvr>
                                    </p:animEffect>
                                  </p:childTnLst>
                                </p:cTn>
                              </p:par>
                              <p:par>
                                <p:cTn id="164" presetID="18" presetClass="entr" presetSubtype="3" fill="hold" nodeType="withEffect">
                                  <p:stCondLst>
                                    <p:cond delay="0"/>
                                  </p:stCondLst>
                                  <p:childTnLst>
                                    <p:set>
                                      <p:cBhvr>
                                        <p:cTn id="165" dur="1" fill="hold">
                                          <p:stCondLst>
                                            <p:cond delay="0"/>
                                          </p:stCondLst>
                                        </p:cTn>
                                        <p:tgtEl>
                                          <p:spTgt spid="37"/>
                                        </p:tgtEl>
                                        <p:attrNameLst>
                                          <p:attrName>style.visibility</p:attrName>
                                        </p:attrNameLst>
                                      </p:cBhvr>
                                      <p:to>
                                        <p:strVal val="visible"/>
                                      </p:to>
                                    </p:set>
                                    <p:animEffect transition="in" filter="strips(upRight)">
                                      <p:cBhvr>
                                        <p:cTn id="166" dur="2000"/>
                                        <p:tgtEl>
                                          <p:spTgt spid="37"/>
                                        </p:tgtEl>
                                      </p:cBhvr>
                                    </p:animEffect>
                                  </p:childTnLst>
                                </p:cTn>
                              </p:par>
                              <p:par>
                                <p:cTn id="167" presetID="18" presetClass="entr" presetSubtype="3" fill="hold"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strips(upRight)">
                                      <p:cBhvr>
                                        <p:cTn id="169" dur="2000"/>
                                        <p:tgtEl>
                                          <p:spTgt spid="39"/>
                                        </p:tgtEl>
                                      </p:cBhvr>
                                    </p:animEffect>
                                  </p:childTnLst>
                                </p:cTn>
                              </p:par>
                              <p:par>
                                <p:cTn id="170" presetID="18" presetClass="entr" presetSubtype="3" fill="hold" nodeType="withEffect">
                                  <p:stCondLst>
                                    <p:cond delay="0"/>
                                  </p:stCondLst>
                                  <p:childTnLst>
                                    <p:set>
                                      <p:cBhvr>
                                        <p:cTn id="171" dur="1" fill="hold">
                                          <p:stCondLst>
                                            <p:cond delay="0"/>
                                          </p:stCondLst>
                                        </p:cTn>
                                        <p:tgtEl>
                                          <p:spTgt spid="41"/>
                                        </p:tgtEl>
                                        <p:attrNameLst>
                                          <p:attrName>style.visibility</p:attrName>
                                        </p:attrNameLst>
                                      </p:cBhvr>
                                      <p:to>
                                        <p:strVal val="visible"/>
                                      </p:to>
                                    </p:set>
                                    <p:animEffect transition="in" filter="strips(upRight)">
                                      <p:cBhvr>
                                        <p:cTn id="172" dur="2000"/>
                                        <p:tgtEl>
                                          <p:spTgt spid="41"/>
                                        </p:tgtEl>
                                      </p:cBhvr>
                                    </p:animEffect>
                                  </p:childTnLst>
                                </p:cTn>
                              </p:par>
                              <p:par>
                                <p:cTn id="173" presetID="18" presetClass="entr" presetSubtype="9" fill="hold"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strips(upLeft)">
                                      <p:cBhvr>
                                        <p:cTn id="175" dur="2000"/>
                                        <p:tgtEl>
                                          <p:spTgt spid="14"/>
                                        </p:tgtEl>
                                      </p:cBhvr>
                                    </p:animEffect>
                                  </p:childTnLst>
                                </p:cTn>
                              </p:par>
                              <p:par>
                                <p:cTn id="176" presetID="18" presetClass="entr" presetSubtype="9" fill="hold" nodeType="withEffect">
                                  <p:stCondLst>
                                    <p:cond delay="0"/>
                                  </p:stCondLst>
                                  <p:childTnLst>
                                    <p:set>
                                      <p:cBhvr>
                                        <p:cTn id="177" dur="1" fill="hold">
                                          <p:stCondLst>
                                            <p:cond delay="0"/>
                                          </p:stCondLst>
                                        </p:cTn>
                                        <p:tgtEl>
                                          <p:spTgt spid="16"/>
                                        </p:tgtEl>
                                        <p:attrNameLst>
                                          <p:attrName>style.visibility</p:attrName>
                                        </p:attrNameLst>
                                      </p:cBhvr>
                                      <p:to>
                                        <p:strVal val="visible"/>
                                      </p:to>
                                    </p:set>
                                    <p:animEffect transition="in" filter="strips(upLeft)">
                                      <p:cBhvr>
                                        <p:cTn id="178" dur="2000"/>
                                        <p:tgtEl>
                                          <p:spTgt spid="16"/>
                                        </p:tgtEl>
                                      </p:cBhvr>
                                    </p:animEffect>
                                  </p:childTnLst>
                                </p:cTn>
                              </p:par>
                              <p:par>
                                <p:cTn id="179" presetID="18" presetClass="entr" presetSubtype="9" fill="hold" nodeType="withEffect">
                                  <p:stCondLst>
                                    <p:cond delay="0"/>
                                  </p:stCondLst>
                                  <p:childTnLst>
                                    <p:set>
                                      <p:cBhvr>
                                        <p:cTn id="180" dur="1" fill="hold">
                                          <p:stCondLst>
                                            <p:cond delay="0"/>
                                          </p:stCondLst>
                                        </p:cTn>
                                        <p:tgtEl>
                                          <p:spTgt spid="18"/>
                                        </p:tgtEl>
                                        <p:attrNameLst>
                                          <p:attrName>style.visibility</p:attrName>
                                        </p:attrNameLst>
                                      </p:cBhvr>
                                      <p:to>
                                        <p:strVal val="visible"/>
                                      </p:to>
                                    </p:set>
                                    <p:animEffect transition="in" filter="strips(upLeft)">
                                      <p:cBhvr>
                                        <p:cTn id="181" dur="2000"/>
                                        <p:tgtEl>
                                          <p:spTgt spid="18"/>
                                        </p:tgtEl>
                                      </p:cBhvr>
                                    </p:animEffect>
                                  </p:childTnLst>
                                </p:cTn>
                              </p:par>
                              <p:par>
                                <p:cTn id="182" presetID="18" presetClass="entr" presetSubtype="9" fill="hold" nodeType="withEffect">
                                  <p:stCondLst>
                                    <p:cond delay="0"/>
                                  </p:stCondLst>
                                  <p:childTnLst>
                                    <p:set>
                                      <p:cBhvr>
                                        <p:cTn id="183" dur="1" fill="hold">
                                          <p:stCondLst>
                                            <p:cond delay="0"/>
                                          </p:stCondLst>
                                        </p:cTn>
                                        <p:tgtEl>
                                          <p:spTgt spid="20"/>
                                        </p:tgtEl>
                                        <p:attrNameLst>
                                          <p:attrName>style.visibility</p:attrName>
                                        </p:attrNameLst>
                                      </p:cBhvr>
                                      <p:to>
                                        <p:strVal val="visible"/>
                                      </p:to>
                                    </p:set>
                                    <p:animEffect transition="in" filter="strips(upLeft)">
                                      <p:cBhvr>
                                        <p:cTn id="184" dur="2000"/>
                                        <p:tgtEl>
                                          <p:spTgt spid="20"/>
                                        </p:tgtEl>
                                      </p:cBhvr>
                                    </p:animEffect>
                                  </p:childTnLst>
                                </p:cTn>
                              </p:par>
                              <p:par>
                                <p:cTn id="185" presetID="18" presetClass="entr" presetSubtype="9" fill="hold"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strips(upLeft)">
                                      <p:cBhvr>
                                        <p:cTn id="187" dur="2000"/>
                                        <p:tgtEl>
                                          <p:spTgt spid="22"/>
                                        </p:tgtEl>
                                      </p:cBhvr>
                                    </p:animEffect>
                                  </p:childTnLst>
                                </p:cTn>
                              </p:par>
                              <p:par>
                                <p:cTn id="188" presetID="18" presetClass="entr" presetSubtype="9" fill="hold" nodeType="withEffect">
                                  <p:stCondLst>
                                    <p:cond delay="0"/>
                                  </p:stCondLst>
                                  <p:childTnLst>
                                    <p:set>
                                      <p:cBhvr>
                                        <p:cTn id="189" dur="1" fill="hold">
                                          <p:stCondLst>
                                            <p:cond delay="0"/>
                                          </p:stCondLst>
                                        </p:cTn>
                                        <p:tgtEl>
                                          <p:spTgt spid="24"/>
                                        </p:tgtEl>
                                        <p:attrNameLst>
                                          <p:attrName>style.visibility</p:attrName>
                                        </p:attrNameLst>
                                      </p:cBhvr>
                                      <p:to>
                                        <p:strVal val="visible"/>
                                      </p:to>
                                    </p:set>
                                    <p:animEffect transition="in" filter="strips(upLeft)">
                                      <p:cBhvr>
                                        <p:cTn id="190" dur="2000"/>
                                        <p:tgtEl>
                                          <p:spTgt spid="24"/>
                                        </p:tgtEl>
                                      </p:cBhvr>
                                    </p:animEffect>
                                  </p:childTnLst>
                                </p:cTn>
                              </p:par>
                              <p:par>
                                <p:cTn id="191" presetID="18" presetClass="entr" presetSubtype="9"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strips(upLeft)">
                                      <p:cBhvr>
                                        <p:cTn id="193" dur="2000"/>
                                        <p:tgtEl>
                                          <p:spTgt spid="26"/>
                                        </p:tgtEl>
                                      </p:cBhvr>
                                    </p:animEffect>
                                  </p:childTnLst>
                                </p:cTn>
                              </p:par>
                              <p:par>
                                <p:cTn id="194" presetID="18" presetClass="entr" presetSubtype="9" fill="hold" nodeType="withEffect">
                                  <p:stCondLst>
                                    <p:cond delay="0"/>
                                  </p:stCondLst>
                                  <p:childTnLst>
                                    <p:set>
                                      <p:cBhvr>
                                        <p:cTn id="195" dur="1" fill="hold">
                                          <p:stCondLst>
                                            <p:cond delay="0"/>
                                          </p:stCondLst>
                                        </p:cTn>
                                        <p:tgtEl>
                                          <p:spTgt spid="28"/>
                                        </p:tgtEl>
                                        <p:attrNameLst>
                                          <p:attrName>style.visibility</p:attrName>
                                        </p:attrNameLst>
                                      </p:cBhvr>
                                      <p:to>
                                        <p:strVal val="visible"/>
                                      </p:to>
                                    </p:set>
                                    <p:animEffect transition="in" filter="strips(upLeft)">
                                      <p:cBhvr>
                                        <p:cTn id="196" dur="2000"/>
                                        <p:tgtEl>
                                          <p:spTgt spid="28"/>
                                        </p:tgtEl>
                                      </p:cBhvr>
                                    </p:animEffect>
                                  </p:childTnLst>
                                </p:cTn>
                              </p:par>
                              <p:par>
                                <p:cTn id="197" presetID="18" presetClass="entr" presetSubtype="9" fill="hold" nodeType="withEffect">
                                  <p:stCondLst>
                                    <p:cond delay="0"/>
                                  </p:stCondLst>
                                  <p:childTnLst>
                                    <p:set>
                                      <p:cBhvr>
                                        <p:cTn id="198" dur="1" fill="hold">
                                          <p:stCondLst>
                                            <p:cond delay="0"/>
                                          </p:stCondLst>
                                        </p:cTn>
                                        <p:tgtEl>
                                          <p:spTgt spid="30"/>
                                        </p:tgtEl>
                                        <p:attrNameLst>
                                          <p:attrName>style.visibility</p:attrName>
                                        </p:attrNameLst>
                                      </p:cBhvr>
                                      <p:to>
                                        <p:strVal val="visible"/>
                                      </p:to>
                                    </p:set>
                                    <p:animEffect transition="in" filter="strips(upLeft)">
                                      <p:cBhvr>
                                        <p:cTn id="199" dur="2000"/>
                                        <p:tgtEl>
                                          <p:spTgt spid="30"/>
                                        </p:tgtEl>
                                      </p:cBhvr>
                                    </p:animEffect>
                                  </p:childTnLst>
                                </p:cTn>
                              </p:par>
                              <p:par>
                                <p:cTn id="200" presetID="18" presetClass="entr" presetSubtype="9" fill="hold" nodeType="withEffect">
                                  <p:stCondLst>
                                    <p:cond delay="0"/>
                                  </p:stCondLst>
                                  <p:childTnLst>
                                    <p:set>
                                      <p:cBhvr>
                                        <p:cTn id="201" dur="1" fill="hold">
                                          <p:stCondLst>
                                            <p:cond delay="0"/>
                                          </p:stCondLst>
                                        </p:cTn>
                                        <p:tgtEl>
                                          <p:spTgt spid="32"/>
                                        </p:tgtEl>
                                        <p:attrNameLst>
                                          <p:attrName>style.visibility</p:attrName>
                                        </p:attrNameLst>
                                      </p:cBhvr>
                                      <p:to>
                                        <p:strVal val="visible"/>
                                      </p:to>
                                    </p:set>
                                    <p:animEffect transition="in" filter="strips(upLeft)">
                                      <p:cBhvr>
                                        <p:cTn id="202" dur="2000"/>
                                        <p:tgtEl>
                                          <p:spTgt spid="32"/>
                                        </p:tgtEl>
                                      </p:cBhvr>
                                    </p:animEffect>
                                  </p:childTnLst>
                                </p:cTn>
                              </p:par>
                              <p:par>
                                <p:cTn id="203" presetID="18" presetClass="entr" presetSubtype="9" fill="hold" nodeType="withEffect">
                                  <p:stCondLst>
                                    <p:cond delay="0"/>
                                  </p:stCondLst>
                                  <p:childTnLst>
                                    <p:set>
                                      <p:cBhvr>
                                        <p:cTn id="204" dur="1" fill="hold">
                                          <p:stCondLst>
                                            <p:cond delay="0"/>
                                          </p:stCondLst>
                                        </p:cTn>
                                        <p:tgtEl>
                                          <p:spTgt spid="34"/>
                                        </p:tgtEl>
                                        <p:attrNameLst>
                                          <p:attrName>style.visibility</p:attrName>
                                        </p:attrNameLst>
                                      </p:cBhvr>
                                      <p:to>
                                        <p:strVal val="visible"/>
                                      </p:to>
                                    </p:set>
                                    <p:animEffect transition="in" filter="strips(upLeft)">
                                      <p:cBhvr>
                                        <p:cTn id="205" dur="2000"/>
                                        <p:tgtEl>
                                          <p:spTgt spid="34"/>
                                        </p:tgtEl>
                                      </p:cBhvr>
                                    </p:animEffect>
                                  </p:childTnLst>
                                </p:cTn>
                              </p:par>
                              <p:par>
                                <p:cTn id="206" presetID="18" presetClass="entr" presetSubtype="9" fill="hold" nodeType="withEffect">
                                  <p:stCondLst>
                                    <p:cond delay="0"/>
                                  </p:stCondLst>
                                  <p:childTnLst>
                                    <p:set>
                                      <p:cBhvr>
                                        <p:cTn id="207" dur="1" fill="hold">
                                          <p:stCondLst>
                                            <p:cond delay="0"/>
                                          </p:stCondLst>
                                        </p:cTn>
                                        <p:tgtEl>
                                          <p:spTgt spid="36"/>
                                        </p:tgtEl>
                                        <p:attrNameLst>
                                          <p:attrName>style.visibility</p:attrName>
                                        </p:attrNameLst>
                                      </p:cBhvr>
                                      <p:to>
                                        <p:strVal val="visible"/>
                                      </p:to>
                                    </p:set>
                                    <p:animEffect transition="in" filter="strips(upLeft)">
                                      <p:cBhvr>
                                        <p:cTn id="208" dur="2000"/>
                                        <p:tgtEl>
                                          <p:spTgt spid="36"/>
                                        </p:tgtEl>
                                      </p:cBhvr>
                                    </p:animEffect>
                                  </p:childTnLst>
                                </p:cTn>
                              </p:par>
                              <p:par>
                                <p:cTn id="209" presetID="18" presetClass="entr" presetSubtype="9" fill="hold" nodeType="withEffect">
                                  <p:stCondLst>
                                    <p:cond delay="0"/>
                                  </p:stCondLst>
                                  <p:childTnLst>
                                    <p:set>
                                      <p:cBhvr>
                                        <p:cTn id="210" dur="1" fill="hold">
                                          <p:stCondLst>
                                            <p:cond delay="0"/>
                                          </p:stCondLst>
                                        </p:cTn>
                                        <p:tgtEl>
                                          <p:spTgt spid="38"/>
                                        </p:tgtEl>
                                        <p:attrNameLst>
                                          <p:attrName>style.visibility</p:attrName>
                                        </p:attrNameLst>
                                      </p:cBhvr>
                                      <p:to>
                                        <p:strVal val="visible"/>
                                      </p:to>
                                    </p:set>
                                    <p:animEffect transition="in" filter="strips(upLeft)">
                                      <p:cBhvr>
                                        <p:cTn id="211" dur="2000"/>
                                        <p:tgtEl>
                                          <p:spTgt spid="38"/>
                                        </p:tgtEl>
                                      </p:cBhvr>
                                    </p:animEffect>
                                  </p:childTnLst>
                                </p:cTn>
                              </p:par>
                              <p:par>
                                <p:cTn id="212" presetID="18" presetClass="entr" presetSubtype="9" fill="hold" nodeType="withEffect">
                                  <p:stCondLst>
                                    <p:cond delay="0"/>
                                  </p:stCondLst>
                                  <p:childTnLst>
                                    <p:set>
                                      <p:cBhvr>
                                        <p:cTn id="213" dur="1" fill="hold">
                                          <p:stCondLst>
                                            <p:cond delay="0"/>
                                          </p:stCondLst>
                                        </p:cTn>
                                        <p:tgtEl>
                                          <p:spTgt spid="40"/>
                                        </p:tgtEl>
                                        <p:attrNameLst>
                                          <p:attrName>style.visibility</p:attrName>
                                        </p:attrNameLst>
                                      </p:cBhvr>
                                      <p:to>
                                        <p:strVal val="visible"/>
                                      </p:to>
                                    </p:set>
                                    <p:animEffect transition="in" filter="strips(upLeft)">
                                      <p:cBhvr>
                                        <p:cTn id="214" dur="2000"/>
                                        <p:tgtEl>
                                          <p:spTgt spid="40"/>
                                        </p:tgtEl>
                                      </p:cBhvr>
                                    </p:animEffect>
                                  </p:childTnLst>
                                </p:cTn>
                              </p:par>
                              <p:par>
                                <p:cTn id="215" presetID="18" presetClass="entr" presetSubtype="9" fill="hold" nodeType="withEffect">
                                  <p:stCondLst>
                                    <p:cond delay="0"/>
                                  </p:stCondLst>
                                  <p:childTnLst>
                                    <p:set>
                                      <p:cBhvr>
                                        <p:cTn id="216" dur="1" fill="hold">
                                          <p:stCondLst>
                                            <p:cond delay="0"/>
                                          </p:stCondLst>
                                        </p:cTn>
                                        <p:tgtEl>
                                          <p:spTgt spid="42"/>
                                        </p:tgtEl>
                                        <p:attrNameLst>
                                          <p:attrName>style.visibility</p:attrName>
                                        </p:attrNameLst>
                                      </p:cBhvr>
                                      <p:to>
                                        <p:strVal val="visible"/>
                                      </p:to>
                                    </p:set>
                                    <p:animEffect transition="in" filter="strips(upLeft)">
                                      <p:cBhvr>
                                        <p:cTn id="217" dur="2000"/>
                                        <p:tgtEl>
                                          <p:spTgt spid="42"/>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13"/>
                                        </p:tgtEl>
                                        <p:attrNameLst>
                                          <p:attrName>ppt_x</p:attrName>
                                        </p:attrNameLst>
                                      </p:cBhvr>
                                      <p:tavLst>
                                        <p:tav tm="0">
                                          <p:val>
                                            <p:strVal val="ppt_x"/>
                                          </p:val>
                                        </p:tav>
                                        <p:tav tm="100000">
                                          <p:val>
                                            <p:strVal val="ppt_x"/>
                                          </p:val>
                                        </p:tav>
                                      </p:tavLst>
                                    </p:anim>
                                    <p:anim calcmode="lin" valueType="num">
                                      <p:cBhvr additive="base">
                                        <p:cTn id="221" dur="2000"/>
                                        <p:tgtEl>
                                          <p:spTgt spid="13"/>
                                        </p:tgtEl>
                                        <p:attrNameLst>
                                          <p:attrName>ppt_y</p:attrName>
                                        </p:attrNameLst>
                                      </p:cBhvr>
                                      <p:tavLst>
                                        <p:tav tm="0">
                                          <p:val>
                                            <p:strVal val="ppt_y"/>
                                          </p:val>
                                        </p:tav>
                                        <p:tav tm="100000">
                                          <p:val>
                                            <p:strVal val="1+ppt_h/2"/>
                                          </p:val>
                                        </p:tav>
                                      </p:tavLst>
                                    </p:anim>
                                    <p:set>
                                      <p:cBhvr>
                                        <p:cTn id="222" dur="1" fill="hold">
                                          <p:stCondLst>
                                            <p:cond delay="1999"/>
                                          </p:stCondLst>
                                        </p:cTn>
                                        <p:tgtEl>
                                          <p:spTgt spid="13"/>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14"/>
                                        </p:tgtEl>
                                        <p:attrNameLst>
                                          <p:attrName>ppt_x</p:attrName>
                                        </p:attrNameLst>
                                      </p:cBhvr>
                                      <p:tavLst>
                                        <p:tav tm="0">
                                          <p:val>
                                            <p:strVal val="ppt_x"/>
                                          </p:val>
                                        </p:tav>
                                        <p:tav tm="100000">
                                          <p:val>
                                            <p:strVal val="ppt_x"/>
                                          </p:val>
                                        </p:tav>
                                      </p:tavLst>
                                    </p:anim>
                                    <p:anim calcmode="lin" valueType="num">
                                      <p:cBhvr additive="base">
                                        <p:cTn id="225" dur="2000"/>
                                        <p:tgtEl>
                                          <p:spTgt spid="14"/>
                                        </p:tgtEl>
                                        <p:attrNameLst>
                                          <p:attrName>ppt_y</p:attrName>
                                        </p:attrNameLst>
                                      </p:cBhvr>
                                      <p:tavLst>
                                        <p:tav tm="0">
                                          <p:val>
                                            <p:strVal val="ppt_y"/>
                                          </p:val>
                                        </p:tav>
                                        <p:tav tm="100000">
                                          <p:val>
                                            <p:strVal val="1+ppt_h/2"/>
                                          </p:val>
                                        </p:tav>
                                      </p:tavLst>
                                    </p:anim>
                                    <p:set>
                                      <p:cBhvr>
                                        <p:cTn id="226" dur="1" fill="hold">
                                          <p:stCondLst>
                                            <p:cond delay="1999"/>
                                          </p:stCondLst>
                                        </p:cTn>
                                        <p:tgtEl>
                                          <p:spTgt spid="14"/>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15"/>
                                        </p:tgtEl>
                                        <p:attrNameLst>
                                          <p:attrName>ppt_x</p:attrName>
                                        </p:attrNameLst>
                                      </p:cBhvr>
                                      <p:tavLst>
                                        <p:tav tm="0">
                                          <p:val>
                                            <p:strVal val="ppt_x"/>
                                          </p:val>
                                        </p:tav>
                                        <p:tav tm="100000">
                                          <p:val>
                                            <p:strVal val="ppt_x"/>
                                          </p:val>
                                        </p:tav>
                                      </p:tavLst>
                                    </p:anim>
                                    <p:anim calcmode="lin" valueType="num">
                                      <p:cBhvr additive="base">
                                        <p:cTn id="229" dur="2000"/>
                                        <p:tgtEl>
                                          <p:spTgt spid="15"/>
                                        </p:tgtEl>
                                        <p:attrNameLst>
                                          <p:attrName>ppt_y</p:attrName>
                                        </p:attrNameLst>
                                      </p:cBhvr>
                                      <p:tavLst>
                                        <p:tav tm="0">
                                          <p:val>
                                            <p:strVal val="ppt_y"/>
                                          </p:val>
                                        </p:tav>
                                        <p:tav tm="100000">
                                          <p:val>
                                            <p:strVal val="1+ppt_h/2"/>
                                          </p:val>
                                        </p:tav>
                                      </p:tavLst>
                                    </p:anim>
                                    <p:set>
                                      <p:cBhvr>
                                        <p:cTn id="230" dur="1" fill="hold">
                                          <p:stCondLst>
                                            <p:cond delay="1999"/>
                                          </p:stCondLst>
                                        </p:cTn>
                                        <p:tgtEl>
                                          <p:spTgt spid="15"/>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16"/>
                                        </p:tgtEl>
                                        <p:attrNameLst>
                                          <p:attrName>ppt_x</p:attrName>
                                        </p:attrNameLst>
                                      </p:cBhvr>
                                      <p:tavLst>
                                        <p:tav tm="0">
                                          <p:val>
                                            <p:strVal val="ppt_x"/>
                                          </p:val>
                                        </p:tav>
                                        <p:tav tm="100000">
                                          <p:val>
                                            <p:strVal val="ppt_x"/>
                                          </p:val>
                                        </p:tav>
                                      </p:tavLst>
                                    </p:anim>
                                    <p:anim calcmode="lin" valueType="num">
                                      <p:cBhvr additive="base">
                                        <p:cTn id="233" dur="2000"/>
                                        <p:tgtEl>
                                          <p:spTgt spid="16"/>
                                        </p:tgtEl>
                                        <p:attrNameLst>
                                          <p:attrName>ppt_y</p:attrName>
                                        </p:attrNameLst>
                                      </p:cBhvr>
                                      <p:tavLst>
                                        <p:tav tm="0">
                                          <p:val>
                                            <p:strVal val="ppt_y"/>
                                          </p:val>
                                        </p:tav>
                                        <p:tav tm="100000">
                                          <p:val>
                                            <p:strVal val="1+ppt_h/2"/>
                                          </p:val>
                                        </p:tav>
                                      </p:tavLst>
                                    </p:anim>
                                    <p:set>
                                      <p:cBhvr>
                                        <p:cTn id="234" dur="1" fill="hold">
                                          <p:stCondLst>
                                            <p:cond delay="1999"/>
                                          </p:stCondLst>
                                        </p:cTn>
                                        <p:tgtEl>
                                          <p:spTgt spid="16"/>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17"/>
                                        </p:tgtEl>
                                        <p:attrNameLst>
                                          <p:attrName>ppt_x</p:attrName>
                                        </p:attrNameLst>
                                      </p:cBhvr>
                                      <p:tavLst>
                                        <p:tav tm="0">
                                          <p:val>
                                            <p:strVal val="ppt_x"/>
                                          </p:val>
                                        </p:tav>
                                        <p:tav tm="100000">
                                          <p:val>
                                            <p:strVal val="ppt_x"/>
                                          </p:val>
                                        </p:tav>
                                      </p:tavLst>
                                    </p:anim>
                                    <p:anim calcmode="lin" valueType="num">
                                      <p:cBhvr additive="base">
                                        <p:cTn id="237" dur="2000"/>
                                        <p:tgtEl>
                                          <p:spTgt spid="17"/>
                                        </p:tgtEl>
                                        <p:attrNameLst>
                                          <p:attrName>ppt_y</p:attrName>
                                        </p:attrNameLst>
                                      </p:cBhvr>
                                      <p:tavLst>
                                        <p:tav tm="0">
                                          <p:val>
                                            <p:strVal val="ppt_y"/>
                                          </p:val>
                                        </p:tav>
                                        <p:tav tm="100000">
                                          <p:val>
                                            <p:strVal val="1+ppt_h/2"/>
                                          </p:val>
                                        </p:tav>
                                      </p:tavLst>
                                    </p:anim>
                                    <p:set>
                                      <p:cBhvr>
                                        <p:cTn id="238" dur="1" fill="hold">
                                          <p:stCondLst>
                                            <p:cond delay="1999"/>
                                          </p:stCondLst>
                                        </p:cTn>
                                        <p:tgtEl>
                                          <p:spTgt spid="17"/>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8"/>
                                        </p:tgtEl>
                                        <p:attrNameLst>
                                          <p:attrName>ppt_x</p:attrName>
                                        </p:attrNameLst>
                                      </p:cBhvr>
                                      <p:tavLst>
                                        <p:tav tm="0">
                                          <p:val>
                                            <p:strVal val="ppt_x"/>
                                          </p:val>
                                        </p:tav>
                                        <p:tav tm="100000">
                                          <p:val>
                                            <p:strVal val="ppt_x"/>
                                          </p:val>
                                        </p:tav>
                                      </p:tavLst>
                                    </p:anim>
                                    <p:anim calcmode="lin" valueType="num">
                                      <p:cBhvr additive="base">
                                        <p:cTn id="241" dur="2000"/>
                                        <p:tgtEl>
                                          <p:spTgt spid="18"/>
                                        </p:tgtEl>
                                        <p:attrNameLst>
                                          <p:attrName>ppt_y</p:attrName>
                                        </p:attrNameLst>
                                      </p:cBhvr>
                                      <p:tavLst>
                                        <p:tav tm="0">
                                          <p:val>
                                            <p:strVal val="ppt_y"/>
                                          </p:val>
                                        </p:tav>
                                        <p:tav tm="100000">
                                          <p:val>
                                            <p:strVal val="1+ppt_h/2"/>
                                          </p:val>
                                        </p:tav>
                                      </p:tavLst>
                                    </p:anim>
                                    <p:set>
                                      <p:cBhvr>
                                        <p:cTn id="242" dur="1" fill="hold">
                                          <p:stCondLst>
                                            <p:cond delay="1999"/>
                                          </p:stCondLst>
                                        </p:cTn>
                                        <p:tgtEl>
                                          <p:spTgt spid="18"/>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9"/>
                                        </p:tgtEl>
                                        <p:attrNameLst>
                                          <p:attrName>ppt_x</p:attrName>
                                        </p:attrNameLst>
                                      </p:cBhvr>
                                      <p:tavLst>
                                        <p:tav tm="0">
                                          <p:val>
                                            <p:strVal val="ppt_x"/>
                                          </p:val>
                                        </p:tav>
                                        <p:tav tm="100000">
                                          <p:val>
                                            <p:strVal val="ppt_x"/>
                                          </p:val>
                                        </p:tav>
                                      </p:tavLst>
                                    </p:anim>
                                    <p:anim calcmode="lin" valueType="num">
                                      <p:cBhvr additive="base">
                                        <p:cTn id="245" dur="2000"/>
                                        <p:tgtEl>
                                          <p:spTgt spid="19"/>
                                        </p:tgtEl>
                                        <p:attrNameLst>
                                          <p:attrName>ppt_y</p:attrName>
                                        </p:attrNameLst>
                                      </p:cBhvr>
                                      <p:tavLst>
                                        <p:tav tm="0">
                                          <p:val>
                                            <p:strVal val="ppt_y"/>
                                          </p:val>
                                        </p:tav>
                                        <p:tav tm="100000">
                                          <p:val>
                                            <p:strVal val="1+ppt_h/2"/>
                                          </p:val>
                                        </p:tav>
                                      </p:tavLst>
                                    </p:anim>
                                    <p:set>
                                      <p:cBhvr>
                                        <p:cTn id="246" dur="1" fill="hold">
                                          <p:stCondLst>
                                            <p:cond delay="1999"/>
                                          </p:stCondLst>
                                        </p:cTn>
                                        <p:tgtEl>
                                          <p:spTgt spid="19"/>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20"/>
                                        </p:tgtEl>
                                        <p:attrNameLst>
                                          <p:attrName>ppt_x</p:attrName>
                                        </p:attrNameLst>
                                      </p:cBhvr>
                                      <p:tavLst>
                                        <p:tav tm="0">
                                          <p:val>
                                            <p:strVal val="ppt_x"/>
                                          </p:val>
                                        </p:tav>
                                        <p:tav tm="100000">
                                          <p:val>
                                            <p:strVal val="ppt_x"/>
                                          </p:val>
                                        </p:tav>
                                      </p:tavLst>
                                    </p:anim>
                                    <p:anim calcmode="lin" valueType="num">
                                      <p:cBhvr additive="base">
                                        <p:cTn id="249" dur="2000"/>
                                        <p:tgtEl>
                                          <p:spTgt spid="20"/>
                                        </p:tgtEl>
                                        <p:attrNameLst>
                                          <p:attrName>ppt_y</p:attrName>
                                        </p:attrNameLst>
                                      </p:cBhvr>
                                      <p:tavLst>
                                        <p:tav tm="0">
                                          <p:val>
                                            <p:strVal val="ppt_y"/>
                                          </p:val>
                                        </p:tav>
                                        <p:tav tm="100000">
                                          <p:val>
                                            <p:strVal val="1+ppt_h/2"/>
                                          </p:val>
                                        </p:tav>
                                      </p:tavLst>
                                    </p:anim>
                                    <p:set>
                                      <p:cBhvr>
                                        <p:cTn id="250" dur="1" fill="hold">
                                          <p:stCondLst>
                                            <p:cond delay="1999"/>
                                          </p:stCondLst>
                                        </p:cTn>
                                        <p:tgtEl>
                                          <p:spTgt spid="20"/>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21"/>
                                        </p:tgtEl>
                                        <p:attrNameLst>
                                          <p:attrName>ppt_x</p:attrName>
                                        </p:attrNameLst>
                                      </p:cBhvr>
                                      <p:tavLst>
                                        <p:tav tm="0">
                                          <p:val>
                                            <p:strVal val="ppt_x"/>
                                          </p:val>
                                        </p:tav>
                                        <p:tav tm="100000">
                                          <p:val>
                                            <p:strVal val="ppt_x"/>
                                          </p:val>
                                        </p:tav>
                                      </p:tavLst>
                                    </p:anim>
                                    <p:anim calcmode="lin" valueType="num">
                                      <p:cBhvr additive="base">
                                        <p:cTn id="253" dur="2000"/>
                                        <p:tgtEl>
                                          <p:spTgt spid="21"/>
                                        </p:tgtEl>
                                        <p:attrNameLst>
                                          <p:attrName>ppt_y</p:attrName>
                                        </p:attrNameLst>
                                      </p:cBhvr>
                                      <p:tavLst>
                                        <p:tav tm="0">
                                          <p:val>
                                            <p:strVal val="ppt_y"/>
                                          </p:val>
                                        </p:tav>
                                        <p:tav tm="100000">
                                          <p:val>
                                            <p:strVal val="1+ppt_h/2"/>
                                          </p:val>
                                        </p:tav>
                                      </p:tavLst>
                                    </p:anim>
                                    <p:set>
                                      <p:cBhvr>
                                        <p:cTn id="254" dur="1" fill="hold">
                                          <p:stCondLst>
                                            <p:cond delay="1999"/>
                                          </p:stCondLst>
                                        </p:cTn>
                                        <p:tgtEl>
                                          <p:spTgt spid="21"/>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22"/>
                                        </p:tgtEl>
                                        <p:attrNameLst>
                                          <p:attrName>ppt_x</p:attrName>
                                        </p:attrNameLst>
                                      </p:cBhvr>
                                      <p:tavLst>
                                        <p:tav tm="0">
                                          <p:val>
                                            <p:strVal val="ppt_x"/>
                                          </p:val>
                                        </p:tav>
                                        <p:tav tm="100000">
                                          <p:val>
                                            <p:strVal val="ppt_x"/>
                                          </p:val>
                                        </p:tav>
                                      </p:tavLst>
                                    </p:anim>
                                    <p:anim calcmode="lin" valueType="num">
                                      <p:cBhvr additive="base">
                                        <p:cTn id="257" dur="2000"/>
                                        <p:tgtEl>
                                          <p:spTgt spid="22"/>
                                        </p:tgtEl>
                                        <p:attrNameLst>
                                          <p:attrName>ppt_y</p:attrName>
                                        </p:attrNameLst>
                                      </p:cBhvr>
                                      <p:tavLst>
                                        <p:tav tm="0">
                                          <p:val>
                                            <p:strVal val="ppt_y"/>
                                          </p:val>
                                        </p:tav>
                                        <p:tav tm="100000">
                                          <p:val>
                                            <p:strVal val="1+ppt_h/2"/>
                                          </p:val>
                                        </p:tav>
                                      </p:tavLst>
                                    </p:anim>
                                    <p:set>
                                      <p:cBhvr>
                                        <p:cTn id="258" dur="1" fill="hold">
                                          <p:stCondLst>
                                            <p:cond delay="1999"/>
                                          </p:stCondLst>
                                        </p:cTn>
                                        <p:tgtEl>
                                          <p:spTgt spid="22"/>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23"/>
                                        </p:tgtEl>
                                        <p:attrNameLst>
                                          <p:attrName>ppt_x</p:attrName>
                                        </p:attrNameLst>
                                      </p:cBhvr>
                                      <p:tavLst>
                                        <p:tav tm="0">
                                          <p:val>
                                            <p:strVal val="ppt_x"/>
                                          </p:val>
                                        </p:tav>
                                        <p:tav tm="100000">
                                          <p:val>
                                            <p:strVal val="ppt_x"/>
                                          </p:val>
                                        </p:tav>
                                      </p:tavLst>
                                    </p:anim>
                                    <p:anim calcmode="lin" valueType="num">
                                      <p:cBhvr additive="base">
                                        <p:cTn id="261" dur="2000"/>
                                        <p:tgtEl>
                                          <p:spTgt spid="23"/>
                                        </p:tgtEl>
                                        <p:attrNameLst>
                                          <p:attrName>ppt_y</p:attrName>
                                        </p:attrNameLst>
                                      </p:cBhvr>
                                      <p:tavLst>
                                        <p:tav tm="0">
                                          <p:val>
                                            <p:strVal val="ppt_y"/>
                                          </p:val>
                                        </p:tav>
                                        <p:tav tm="100000">
                                          <p:val>
                                            <p:strVal val="1+ppt_h/2"/>
                                          </p:val>
                                        </p:tav>
                                      </p:tavLst>
                                    </p:anim>
                                    <p:set>
                                      <p:cBhvr>
                                        <p:cTn id="262" dur="1" fill="hold">
                                          <p:stCondLst>
                                            <p:cond delay="1999"/>
                                          </p:stCondLst>
                                        </p:cTn>
                                        <p:tgtEl>
                                          <p:spTgt spid="23"/>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24"/>
                                        </p:tgtEl>
                                        <p:attrNameLst>
                                          <p:attrName>ppt_x</p:attrName>
                                        </p:attrNameLst>
                                      </p:cBhvr>
                                      <p:tavLst>
                                        <p:tav tm="0">
                                          <p:val>
                                            <p:strVal val="ppt_x"/>
                                          </p:val>
                                        </p:tav>
                                        <p:tav tm="100000">
                                          <p:val>
                                            <p:strVal val="ppt_x"/>
                                          </p:val>
                                        </p:tav>
                                      </p:tavLst>
                                    </p:anim>
                                    <p:anim calcmode="lin" valueType="num">
                                      <p:cBhvr additive="base">
                                        <p:cTn id="265" dur="2000"/>
                                        <p:tgtEl>
                                          <p:spTgt spid="24"/>
                                        </p:tgtEl>
                                        <p:attrNameLst>
                                          <p:attrName>ppt_y</p:attrName>
                                        </p:attrNameLst>
                                      </p:cBhvr>
                                      <p:tavLst>
                                        <p:tav tm="0">
                                          <p:val>
                                            <p:strVal val="ppt_y"/>
                                          </p:val>
                                        </p:tav>
                                        <p:tav tm="100000">
                                          <p:val>
                                            <p:strVal val="1+ppt_h/2"/>
                                          </p:val>
                                        </p:tav>
                                      </p:tavLst>
                                    </p:anim>
                                    <p:set>
                                      <p:cBhvr>
                                        <p:cTn id="266" dur="1" fill="hold">
                                          <p:stCondLst>
                                            <p:cond delay="1999"/>
                                          </p:stCondLst>
                                        </p:cTn>
                                        <p:tgtEl>
                                          <p:spTgt spid="24"/>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25"/>
                                        </p:tgtEl>
                                        <p:attrNameLst>
                                          <p:attrName>ppt_x</p:attrName>
                                        </p:attrNameLst>
                                      </p:cBhvr>
                                      <p:tavLst>
                                        <p:tav tm="0">
                                          <p:val>
                                            <p:strVal val="ppt_x"/>
                                          </p:val>
                                        </p:tav>
                                        <p:tav tm="100000">
                                          <p:val>
                                            <p:strVal val="ppt_x"/>
                                          </p:val>
                                        </p:tav>
                                      </p:tavLst>
                                    </p:anim>
                                    <p:anim calcmode="lin" valueType="num">
                                      <p:cBhvr additive="base">
                                        <p:cTn id="269" dur="2000"/>
                                        <p:tgtEl>
                                          <p:spTgt spid="25"/>
                                        </p:tgtEl>
                                        <p:attrNameLst>
                                          <p:attrName>ppt_y</p:attrName>
                                        </p:attrNameLst>
                                      </p:cBhvr>
                                      <p:tavLst>
                                        <p:tav tm="0">
                                          <p:val>
                                            <p:strVal val="ppt_y"/>
                                          </p:val>
                                        </p:tav>
                                        <p:tav tm="100000">
                                          <p:val>
                                            <p:strVal val="1+ppt_h/2"/>
                                          </p:val>
                                        </p:tav>
                                      </p:tavLst>
                                    </p:anim>
                                    <p:set>
                                      <p:cBhvr>
                                        <p:cTn id="270" dur="1" fill="hold">
                                          <p:stCondLst>
                                            <p:cond delay="1999"/>
                                          </p:stCondLst>
                                        </p:cTn>
                                        <p:tgtEl>
                                          <p:spTgt spid="25"/>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26"/>
                                        </p:tgtEl>
                                        <p:attrNameLst>
                                          <p:attrName>ppt_x</p:attrName>
                                        </p:attrNameLst>
                                      </p:cBhvr>
                                      <p:tavLst>
                                        <p:tav tm="0">
                                          <p:val>
                                            <p:strVal val="ppt_x"/>
                                          </p:val>
                                        </p:tav>
                                        <p:tav tm="100000">
                                          <p:val>
                                            <p:strVal val="ppt_x"/>
                                          </p:val>
                                        </p:tav>
                                      </p:tavLst>
                                    </p:anim>
                                    <p:anim calcmode="lin" valueType="num">
                                      <p:cBhvr additive="base">
                                        <p:cTn id="273" dur="2000"/>
                                        <p:tgtEl>
                                          <p:spTgt spid="26"/>
                                        </p:tgtEl>
                                        <p:attrNameLst>
                                          <p:attrName>ppt_y</p:attrName>
                                        </p:attrNameLst>
                                      </p:cBhvr>
                                      <p:tavLst>
                                        <p:tav tm="0">
                                          <p:val>
                                            <p:strVal val="ppt_y"/>
                                          </p:val>
                                        </p:tav>
                                        <p:tav tm="100000">
                                          <p:val>
                                            <p:strVal val="1+ppt_h/2"/>
                                          </p:val>
                                        </p:tav>
                                      </p:tavLst>
                                    </p:anim>
                                    <p:set>
                                      <p:cBhvr>
                                        <p:cTn id="274" dur="1" fill="hold">
                                          <p:stCondLst>
                                            <p:cond delay="1999"/>
                                          </p:stCondLst>
                                        </p:cTn>
                                        <p:tgtEl>
                                          <p:spTgt spid="26"/>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27"/>
                                        </p:tgtEl>
                                        <p:attrNameLst>
                                          <p:attrName>ppt_x</p:attrName>
                                        </p:attrNameLst>
                                      </p:cBhvr>
                                      <p:tavLst>
                                        <p:tav tm="0">
                                          <p:val>
                                            <p:strVal val="ppt_x"/>
                                          </p:val>
                                        </p:tav>
                                        <p:tav tm="100000">
                                          <p:val>
                                            <p:strVal val="ppt_x"/>
                                          </p:val>
                                        </p:tav>
                                      </p:tavLst>
                                    </p:anim>
                                    <p:anim calcmode="lin" valueType="num">
                                      <p:cBhvr additive="base">
                                        <p:cTn id="277" dur="2000"/>
                                        <p:tgtEl>
                                          <p:spTgt spid="27"/>
                                        </p:tgtEl>
                                        <p:attrNameLst>
                                          <p:attrName>ppt_y</p:attrName>
                                        </p:attrNameLst>
                                      </p:cBhvr>
                                      <p:tavLst>
                                        <p:tav tm="0">
                                          <p:val>
                                            <p:strVal val="ppt_y"/>
                                          </p:val>
                                        </p:tav>
                                        <p:tav tm="100000">
                                          <p:val>
                                            <p:strVal val="1+ppt_h/2"/>
                                          </p:val>
                                        </p:tav>
                                      </p:tavLst>
                                    </p:anim>
                                    <p:set>
                                      <p:cBhvr>
                                        <p:cTn id="278" dur="1" fill="hold">
                                          <p:stCondLst>
                                            <p:cond delay="1999"/>
                                          </p:stCondLst>
                                        </p:cTn>
                                        <p:tgtEl>
                                          <p:spTgt spid="27"/>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8"/>
                                        </p:tgtEl>
                                        <p:attrNameLst>
                                          <p:attrName>ppt_x</p:attrName>
                                        </p:attrNameLst>
                                      </p:cBhvr>
                                      <p:tavLst>
                                        <p:tav tm="0">
                                          <p:val>
                                            <p:strVal val="ppt_x"/>
                                          </p:val>
                                        </p:tav>
                                        <p:tav tm="100000">
                                          <p:val>
                                            <p:strVal val="ppt_x"/>
                                          </p:val>
                                        </p:tav>
                                      </p:tavLst>
                                    </p:anim>
                                    <p:anim calcmode="lin" valueType="num">
                                      <p:cBhvr additive="base">
                                        <p:cTn id="281" dur="2000"/>
                                        <p:tgtEl>
                                          <p:spTgt spid="28"/>
                                        </p:tgtEl>
                                        <p:attrNameLst>
                                          <p:attrName>ppt_y</p:attrName>
                                        </p:attrNameLst>
                                      </p:cBhvr>
                                      <p:tavLst>
                                        <p:tav tm="0">
                                          <p:val>
                                            <p:strVal val="ppt_y"/>
                                          </p:val>
                                        </p:tav>
                                        <p:tav tm="100000">
                                          <p:val>
                                            <p:strVal val="1+ppt_h/2"/>
                                          </p:val>
                                        </p:tav>
                                      </p:tavLst>
                                    </p:anim>
                                    <p:set>
                                      <p:cBhvr>
                                        <p:cTn id="282" dur="1" fill="hold">
                                          <p:stCondLst>
                                            <p:cond delay="1999"/>
                                          </p:stCondLst>
                                        </p:cTn>
                                        <p:tgtEl>
                                          <p:spTgt spid="28"/>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9"/>
                                        </p:tgtEl>
                                        <p:attrNameLst>
                                          <p:attrName>ppt_x</p:attrName>
                                        </p:attrNameLst>
                                      </p:cBhvr>
                                      <p:tavLst>
                                        <p:tav tm="0">
                                          <p:val>
                                            <p:strVal val="ppt_x"/>
                                          </p:val>
                                        </p:tav>
                                        <p:tav tm="100000">
                                          <p:val>
                                            <p:strVal val="ppt_x"/>
                                          </p:val>
                                        </p:tav>
                                      </p:tavLst>
                                    </p:anim>
                                    <p:anim calcmode="lin" valueType="num">
                                      <p:cBhvr additive="base">
                                        <p:cTn id="285" dur="2000"/>
                                        <p:tgtEl>
                                          <p:spTgt spid="29"/>
                                        </p:tgtEl>
                                        <p:attrNameLst>
                                          <p:attrName>ppt_y</p:attrName>
                                        </p:attrNameLst>
                                      </p:cBhvr>
                                      <p:tavLst>
                                        <p:tav tm="0">
                                          <p:val>
                                            <p:strVal val="ppt_y"/>
                                          </p:val>
                                        </p:tav>
                                        <p:tav tm="100000">
                                          <p:val>
                                            <p:strVal val="1+ppt_h/2"/>
                                          </p:val>
                                        </p:tav>
                                      </p:tavLst>
                                    </p:anim>
                                    <p:set>
                                      <p:cBhvr>
                                        <p:cTn id="286" dur="1" fill="hold">
                                          <p:stCondLst>
                                            <p:cond delay="1999"/>
                                          </p:stCondLst>
                                        </p:cTn>
                                        <p:tgtEl>
                                          <p:spTgt spid="29"/>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30"/>
                                        </p:tgtEl>
                                        <p:attrNameLst>
                                          <p:attrName>ppt_x</p:attrName>
                                        </p:attrNameLst>
                                      </p:cBhvr>
                                      <p:tavLst>
                                        <p:tav tm="0">
                                          <p:val>
                                            <p:strVal val="ppt_x"/>
                                          </p:val>
                                        </p:tav>
                                        <p:tav tm="100000">
                                          <p:val>
                                            <p:strVal val="ppt_x"/>
                                          </p:val>
                                        </p:tav>
                                      </p:tavLst>
                                    </p:anim>
                                    <p:anim calcmode="lin" valueType="num">
                                      <p:cBhvr additive="base">
                                        <p:cTn id="289" dur="2000"/>
                                        <p:tgtEl>
                                          <p:spTgt spid="30"/>
                                        </p:tgtEl>
                                        <p:attrNameLst>
                                          <p:attrName>ppt_y</p:attrName>
                                        </p:attrNameLst>
                                      </p:cBhvr>
                                      <p:tavLst>
                                        <p:tav tm="0">
                                          <p:val>
                                            <p:strVal val="ppt_y"/>
                                          </p:val>
                                        </p:tav>
                                        <p:tav tm="100000">
                                          <p:val>
                                            <p:strVal val="1+ppt_h/2"/>
                                          </p:val>
                                        </p:tav>
                                      </p:tavLst>
                                    </p:anim>
                                    <p:set>
                                      <p:cBhvr>
                                        <p:cTn id="290" dur="1" fill="hold">
                                          <p:stCondLst>
                                            <p:cond delay="1999"/>
                                          </p:stCondLst>
                                        </p:cTn>
                                        <p:tgtEl>
                                          <p:spTgt spid="30"/>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31"/>
                                        </p:tgtEl>
                                        <p:attrNameLst>
                                          <p:attrName>ppt_x</p:attrName>
                                        </p:attrNameLst>
                                      </p:cBhvr>
                                      <p:tavLst>
                                        <p:tav tm="0">
                                          <p:val>
                                            <p:strVal val="ppt_x"/>
                                          </p:val>
                                        </p:tav>
                                        <p:tav tm="100000">
                                          <p:val>
                                            <p:strVal val="ppt_x"/>
                                          </p:val>
                                        </p:tav>
                                      </p:tavLst>
                                    </p:anim>
                                    <p:anim calcmode="lin" valueType="num">
                                      <p:cBhvr additive="base">
                                        <p:cTn id="293" dur="2000"/>
                                        <p:tgtEl>
                                          <p:spTgt spid="31"/>
                                        </p:tgtEl>
                                        <p:attrNameLst>
                                          <p:attrName>ppt_y</p:attrName>
                                        </p:attrNameLst>
                                      </p:cBhvr>
                                      <p:tavLst>
                                        <p:tav tm="0">
                                          <p:val>
                                            <p:strVal val="ppt_y"/>
                                          </p:val>
                                        </p:tav>
                                        <p:tav tm="100000">
                                          <p:val>
                                            <p:strVal val="1+ppt_h/2"/>
                                          </p:val>
                                        </p:tav>
                                      </p:tavLst>
                                    </p:anim>
                                    <p:set>
                                      <p:cBhvr>
                                        <p:cTn id="294" dur="1" fill="hold">
                                          <p:stCondLst>
                                            <p:cond delay="1999"/>
                                          </p:stCondLst>
                                        </p:cTn>
                                        <p:tgtEl>
                                          <p:spTgt spid="31"/>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32"/>
                                        </p:tgtEl>
                                        <p:attrNameLst>
                                          <p:attrName>ppt_x</p:attrName>
                                        </p:attrNameLst>
                                      </p:cBhvr>
                                      <p:tavLst>
                                        <p:tav tm="0">
                                          <p:val>
                                            <p:strVal val="ppt_x"/>
                                          </p:val>
                                        </p:tav>
                                        <p:tav tm="100000">
                                          <p:val>
                                            <p:strVal val="ppt_x"/>
                                          </p:val>
                                        </p:tav>
                                      </p:tavLst>
                                    </p:anim>
                                    <p:anim calcmode="lin" valueType="num">
                                      <p:cBhvr additive="base">
                                        <p:cTn id="297" dur="2000"/>
                                        <p:tgtEl>
                                          <p:spTgt spid="32"/>
                                        </p:tgtEl>
                                        <p:attrNameLst>
                                          <p:attrName>ppt_y</p:attrName>
                                        </p:attrNameLst>
                                      </p:cBhvr>
                                      <p:tavLst>
                                        <p:tav tm="0">
                                          <p:val>
                                            <p:strVal val="ppt_y"/>
                                          </p:val>
                                        </p:tav>
                                        <p:tav tm="100000">
                                          <p:val>
                                            <p:strVal val="1+ppt_h/2"/>
                                          </p:val>
                                        </p:tav>
                                      </p:tavLst>
                                    </p:anim>
                                    <p:set>
                                      <p:cBhvr>
                                        <p:cTn id="298" dur="1" fill="hold">
                                          <p:stCondLst>
                                            <p:cond delay="1999"/>
                                          </p:stCondLst>
                                        </p:cTn>
                                        <p:tgtEl>
                                          <p:spTgt spid="32"/>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33"/>
                                        </p:tgtEl>
                                        <p:attrNameLst>
                                          <p:attrName>ppt_x</p:attrName>
                                        </p:attrNameLst>
                                      </p:cBhvr>
                                      <p:tavLst>
                                        <p:tav tm="0">
                                          <p:val>
                                            <p:strVal val="ppt_x"/>
                                          </p:val>
                                        </p:tav>
                                        <p:tav tm="100000">
                                          <p:val>
                                            <p:strVal val="ppt_x"/>
                                          </p:val>
                                        </p:tav>
                                      </p:tavLst>
                                    </p:anim>
                                    <p:anim calcmode="lin" valueType="num">
                                      <p:cBhvr additive="base">
                                        <p:cTn id="301" dur="2000"/>
                                        <p:tgtEl>
                                          <p:spTgt spid="33"/>
                                        </p:tgtEl>
                                        <p:attrNameLst>
                                          <p:attrName>ppt_y</p:attrName>
                                        </p:attrNameLst>
                                      </p:cBhvr>
                                      <p:tavLst>
                                        <p:tav tm="0">
                                          <p:val>
                                            <p:strVal val="ppt_y"/>
                                          </p:val>
                                        </p:tav>
                                        <p:tav tm="100000">
                                          <p:val>
                                            <p:strVal val="1+ppt_h/2"/>
                                          </p:val>
                                        </p:tav>
                                      </p:tavLst>
                                    </p:anim>
                                    <p:set>
                                      <p:cBhvr>
                                        <p:cTn id="302" dur="1" fill="hold">
                                          <p:stCondLst>
                                            <p:cond delay="1999"/>
                                          </p:stCondLst>
                                        </p:cTn>
                                        <p:tgtEl>
                                          <p:spTgt spid="33"/>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34"/>
                                        </p:tgtEl>
                                        <p:attrNameLst>
                                          <p:attrName>ppt_x</p:attrName>
                                        </p:attrNameLst>
                                      </p:cBhvr>
                                      <p:tavLst>
                                        <p:tav tm="0">
                                          <p:val>
                                            <p:strVal val="ppt_x"/>
                                          </p:val>
                                        </p:tav>
                                        <p:tav tm="100000">
                                          <p:val>
                                            <p:strVal val="ppt_x"/>
                                          </p:val>
                                        </p:tav>
                                      </p:tavLst>
                                    </p:anim>
                                    <p:anim calcmode="lin" valueType="num">
                                      <p:cBhvr additive="base">
                                        <p:cTn id="305" dur="2000"/>
                                        <p:tgtEl>
                                          <p:spTgt spid="34"/>
                                        </p:tgtEl>
                                        <p:attrNameLst>
                                          <p:attrName>ppt_y</p:attrName>
                                        </p:attrNameLst>
                                      </p:cBhvr>
                                      <p:tavLst>
                                        <p:tav tm="0">
                                          <p:val>
                                            <p:strVal val="ppt_y"/>
                                          </p:val>
                                        </p:tav>
                                        <p:tav tm="100000">
                                          <p:val>
                                            <p:strVal val="1+ppt_h/2"/>
                                          </p:val>
                                        </p:tav>
                                      </p:tavLst>
                                    </p:anim>
                                    <p:set>
                                      <p:cBhvr>
                                        <p:cTn id="306" dur="1" fill="hold">
                                          <p:stCondLst>
                                            <p:cond delay="1999"/>
                                          </p:stCondLst>
                                        </p:cTn>
                                        <p:tgtEl>
                                          <p:spTgt spid="34"/>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35"/>
                                        </p:tgtEl>
                                        <p:attrNameLst>
                                          <p:attrName>ppt_x</p:attrName>
                                        </p:attrNameLst>
                                      </p:cBhvr>
                                      <p:tavLst>
                                        <p:tav tm="0">
                                          <p:val>
                                            <p:strVal val="ppt_x"/>
                                          </p:val>
                                        </p:tav>
                                        <p:tav tm="100000">
                                          <p:val>
                                            <p:strVal val="ppt_x"/>
                                          </p:val>
                                        </p:tav>
                                      </p:tavLst>
                                    </p:anim>
                                    <p:anim calcmode="lin" valueType="num">
                                      <p:cBhvr additive="base">
                                        <p:cTn id="309" dur="2000"/>
                                        <p:tgtEl>
                                          <p:spTgt spid="35"/>
                                        </p:tgtEl>
                                        <p:attrNameLst>
                                          <p:attrName>ppt_y</p:attrName>
                                        </p:attrNameLst>
                                      </p:cBhvr>
                                      <p:tavLst>
                                        <p:tav tm="0">
                                          <p:val>
                                            <p:strVal val="ppt_y"/>
                                          </p:val>
                                        </p:tav>
                                        <p:tav tm="100000">
                                          <p:val>
                                            <p:strVal val="1+ppt_h/2"/>
                                          </p:val>
                                        </p:tav>
                                      </p:tavLst>
                                    </p:anim>
                                    <p:set>
                                      <p:cBhvr>
                                        <p:cTn id="310" dur="1" fill="hold">
                                          <p:stCondLst>
                                            <p:cond delay="1999"/>
                                          </p:stCondLst>
                                        </p:cTn>
                                        <p:tgtEl>
                                          <p:spTgt spid="35"/>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36"/>
                                        </p:tgtEl>
                                        <p:attrNameLst>
                                          <p:attrName>ppt_x</p:attrName>
                                        </p:attrNameLst>
                                      </p:cBhvr>
                                      <p:tavLst>
                                        <p:tav tm="0">
                                          <p:val>
                                            <p:strVal val="ppt_x"/>
                                          </p:val>
                                        </p:tav>
                                        <p:tav tm="100000">
                                          <p:val>
                                            <p:strVal val="ppt_x"/>
                                          </p:val>
                                        </p:tav>
                                      </p:tavLst>
                                    </p:anim>
                                    <p:anim calcmode="lin" valueType="num">
                                      <p:cBhvr additive="base">
                                        <p:cTn id="313" dur="2000"/>
                                        <p:tgtEl>
                                          <p:spTgt spid="36"/>
                                        </p:tgtEl>
                                        <p:attrNameLst>
                                          <p:attrName>ppt_y</p:attrName>
                                        </p:attrNameLst>
                                      </p:cBhvr>
                                      <p:tavLst>
                                        <p:tav tm="0">
                                          <p:val>
                                            <p:strVal val="ppt_y"/>
                                          </p:val>
                                        </p:tav>
                                        <p:tav tm="100000">
                                          <p:val>
                                            <p:strVal val="1+ppt_h/2"/>
                                          </p:val>
                                        </p:tav>
                                      </p:tavLst>
                                    </p:anim>
                                    <p:set>
                                      <p:cBhvr>
                                        <p:cTn id="314" dur="1" fill="hold">
                                          <p:stCondLst>
                                            <p:cond delay="1999"/>
                                          </p:stCondLst>
                                        </p:cTn>
                                        <p:tgtEl>
                                          <p:spTgt spid="36"/>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37"/>
                                        </p:tgtEl>
                                        <p:attrNameLst>
                                          <p:attrName>ppt_x</p:attrName>
                                        </p:attrNameLst>
                                      </p:cBhvr>
                                      <p:tavLst>
                                        <p:tav tm="0">
                                          <p:val>
                                            <p:strVal val="ppt_x"/>
                                          </p:val>
                                        </p:tav>
                                        <p:tav tm="100000">
                                          <p:val>
                                            <p:strVal val="ppt_x"/>
                                          </p:val>
                                        </p:tav>
                                      </p:tavLst>
                                    </p:anim>
                                    <p:anim calcmode="lin" valueType="num">
                                      <p:cBhvr additive="base">
                                        <p:cTn id="317" dur="2000"/>
                                        <p:tgtEl>
                                          <p:spTgt spid="37"/>
                                        </p:tgtEl>
                                        <p:attrNameLst>
                                          <p:attrName>ppt_y</p:attrName>
                                        </p:attrNameLst>
                                      </p:cBhvr>
                                      <p:tavLst>
                                        <p:tav tm="0">
                                          <p:val>
                                            <p:strVal val="ppt_y"/>
                                          </p:val>
                                        </p:tav>
                                        <p:tav tm="100000">
                                          <p:val>
                                            <p:strVal val="1+ppt_h/2"/>
                                          </p:val>
                                        </p:tav>
                                      </p:tavLst>
                                    </p:anim>
                                    <p:set>
                                      <p:cBhvr>
                                        <p:cTn id="318" dur="1" fill="hold">
                                          <p:stCondLst>
                                            <p:cond delay="1999"/>
                                          </p:stCondLst>
                                        </p:cTn>
                                        <p:tgtEl>
                                          <p:spTgt spid="37"/>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8"/>
                                        </p:tgtEl>
                                        <p:attrNameLst>
                                          <p:attrName>ppt_x</p:attrName>
                                        </p:attrNameLst>
                                      </p:cBhvr>
                                      <p:tavLst>
                                        <p:tav tm="0">
                                          <p:val>
                                            <p:strVal val="ppt_x"/>
                                          </p:val>
                                        </p:tav>
                                        <p:tav tm="100000">
                                          <p:val>
                                            <p:strVal val="ppt_x"/>
                                          </p:val>
                                        </p:tav>
                                      </p:tavLst>
                                    </p:anim>
                                    <p:anim calcmode="lin" valueType="num">
                                      <p:cBhvr additive="base">
                                        <p:cTn id="321" dur="2000"/>
                                        <p:tgtEl>
                                          <p:spTgt spid="38"/>
                                        </p:tgtEl>
                                        <p:attrNameLst>
                                          <p:attrName>ppt_y</p:attrName>
                                        </p:attrNameLst>
                                      </p:cBhvr>
                                      <p:tavLst>
                                        <p:tav tm="0">
                                          <p:val>
                                            <p:strVal val="ppt_y"/>
                                          </p:val>
                                        </p:tav>
                                        <p:tav tm="100000">
                                          <p:val>
                                            <p:strVal val="1+ppt_h/2"/>
                                          </p:val>
                                        </p:tav>
                                      </p:tavLst>
                                    </p:anim>
                                    <p:set>
                                      <p:cBhvr>
                                        <p:cTn id="322" dur="1" fill="hold">
                                          <p:stCondLst>
                                            <p:cond delay="1999"/>
                                          </p:stCondLst>
                                        </p:cTn>
                                        <p:tgtEl>
                                          <p:spTgt spid="38"/>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9"/>
                                        </p:tgtEl>
                                        <p:attrNameLst>
                                          <p:attrName>ppt_x</p:attrName>
                                        </p:attrNameLst>
                                      </p:cBhvr>
                                      <p:tavLst>
                                        <p:tav tm="0">
                                          <p:val>
                                            <p:strVal val="ppt_x"/>
                                          </p:val>
                                        </p:tav>
                                        <p:tav tm="100000">
                                          <p:val>
                                            <p:strVal val="ppt_x"/>
                                          </p:val>
                                        </p:tav>
                                      </p:tavLst>
                                    </p:anim>
                                    <p:anim calcmode="lin" valueType="num">
                                      <p:cBhvr additive="base">
                                        <p:cTn id="325" dur="2000"/>
                                        <p:tgtEl>
                                          <p:spTgt spid="39"/>
                                        </p:tgtEl>
                                        <p:attrNameLst>
                                          <p:attrName>ppt_y</p:attrName>
                                        </p:attrNameLst>
                                      </p:cBhvr>
                                      <p:tavLst>
                                        <p:tav tm="0">
                                          <p:val>
                                            <p:strVal val="ppt_y"/>
                                          </p:val>
                                        </p:tav>
                                        <p:tav tm="100000">
                                          <p:val>
                                            <p:strVal val="1+ppt_h/2"/>
                                          </p:val>
                                        </p:tav>
                                      </p:tavLst>
                                    </p:anim>
                                    <p:set>
                                      <p:cBhvr>
                                        <p:cTn id="326" dur="1" fill="hold">
                                          <p:stCondLst>
                                            <p:cond delay="1999"/>
                                          </p:stCondLst>
                                        </p:cTn>
                                        <p:tgtEl>
                                          <p:spTgt spid="39"/>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40"/>
                                        </p:tgtEl>
                                        <p:attrNameLst>
                                          <p:attrName>ppt_x</p:attrName>
                                        </p:attrNameLst>
                                      </p:cBhvr>
                                      <p:tavLst>
                                        <p:tav tm="0">
                                          <p:val>
                                            <p:strVal val="ppt_x"/>
                                          </p:val>
                                        </p:tav>
                                        <p:tav tm="100000">
                                          <p:val>
                                            <p:strVal val="ppt_x"/>
                                          </p:val>
                                        </p:tav>
                                      </p:tavLst>
                                    </p:anim>
                                    <p:anim calcmode="lin" valueType="num">
                                      <p:cBhvr additive="base">
                                        <p:cTn id="329" dur="2000"/>
                                        <p:tgtEl>
                                          <p:spTgt spid="40"/>
                                        </p:tgtEl>
                                        <p:attrNameLst>
                                          <p:attrName>ppt_y</p:attrName>
                                        </p:attrNameLst>
                                      </p:cBhvr>
                                      <p:tavLst>
                                        <p:tav tm="0">
                                          <p:val>
                                            <p:strVal val="ppt_y"/>
                                          </p:val>
                                        </p:tav>
                                        <p:tav tm="100000">
                                          <p:val>
                                            <p:strVal val="1+ppt_h/2"/>
                                          </p:val>
                                        </p:tav>
                                      </p:tavLst>
                                    </p:anim>
                                    <p:set>
                                      <p:cBhvr>
                                        <p:cTn id="330" dur="1" fill="hold">
                                          <p:stCondLst>
                                            <p:cond delay="1999"/>
                                          </p:stCondLst>
                                        </p:cTn>
                                        <p:tgtEl>
                                          <p:spTgt spid="40"/>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41"/>
                                        </p:tgtEl>
                                        <p:attrNameLst>
                                          <p:attrName>ppt_x</p:attrName>
                                        </p:attrNameLst>
                                      </p:cBhvr>
                                      <p:tavLst>
                                        <p:tav tm="0">
                                          <p:val>
                                            <p:strVal val="ppt_x"/>
                                          </p:val>
                                        </p:tav>
                                        <p:tav tm="100000">
                                          <p:val>
                                            <p:strVal val="ppt_x"/>
                                          </p:val>
                                        </p:tav>
                                      </p:tavLst>
                                    </p:anim>
                                    <p:anim calcmode="lin" valueType="num">
                                      <p:cBhvr additive="base">
                                        <p:cTn id="333" dur="2000"/>
                                        <p:tgtEl>
                                          <p:spTgt spid="41"/>
                                        </p:tgtEl>
                                        <p:attrNameLst>
                                          <p:attrName>ppt_y</p:attrName>
                                        </p:attrNameLst>
                                      </p:cBhvr>
                                      <p:tavLst>
                                        <p:tav tm="0">
                                          <p:val>
                                            <p:strVal val="ppt_y"/>
                                          </p:val>
                                        </p:tav>
                                        <p:tav tm="100000">
                                          <p:val>
                                            <p:strVal val="1+ppt_h/2"/>
                                          </p:val>
                                        </p:tav>
                                      </p:tavLst>
                                    </p:anim>
                                    <p:set>
                                      <p:cBhvr>
                                        <p:cTn id="334" dur="1" fill="hold">
                                          <p:stCondLst>
                                            <p:cond delay="1999"/>
                                          </p:stCondLst>
                                        </p:cTn>
                                        <p:tgtEl>
                                          <p:spTgt spid="41"/>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42"/>
                                        </p:tgtEl>
                                        <p:attrNameLst>
                                          <p:attrName>ppt_x</p:attrName>
                                        </p:attrNameLst>
                                      </p:cBhvr>
                                      <p:tavLst>
                                        <p:tav tm="0">
                                          <p:val>
                                            <p:strVal val="ppt_x"/>
                                          </p:val>
                                        </p:tav>
                                        <p:tav tm="100000">
                                          <p:val>
                                            <p:strVal val="ppt_x"/>
                                          </p:val>
                                        </p:tav>
                                      </p:tavLst>
                                    </p:anim>
                                    <p:anim calcmode="lin" valueType="num">
                                      <p:cBhvr additive="base">
                                        <p:cTn id="337" dur="2000"/>
                                        <p:tgtEl>
                                          <p:spTgt spid="42"/>
                                        </p:tgtEl>
                                        <p:attrNameLst>
                                          <p:attrName>ppt_y</p:attrName>
                                        </p:attrNameLst>
                                      </p:cBhvr>
                                      <p:tavLst>
                                        <p:tav tm="0">
                                          <p:val>
                                            <p:strVal val="ppt_y"/>
                                          </p:val>
                                        </p:tav>
                                        <p:tav tm="100000">
                                          <p:val>
                                            <p:strVal val="1+ppt_h/2"/>
                                          </p:val>
                                        </p:tav>
                                      </p:tavLst>
                                    </p:anim>
                                    <p:set>
                                      <p:cBhvr>
                                        <p:cTn id="338" dur="1" fill="hold">
                                          <p:stCondLst>
                                            <p:cond delay="1999"/>
                                          </p:stCondLst>
                                        </p:cTn>
                                        <p:tgtEl>
                                          <p:spTgt spid="42"/>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13"/>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15"/>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17"/>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9"/>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21"/>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23"/>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25"/>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27"/>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9"/>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31"/>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33"/>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35"/>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37"/>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9"/>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41"/>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14"/>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16"/>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8"/>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20"/>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22"/>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24"/>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26"/>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8"/>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30"/>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32"/>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34"/>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36"/>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8"/>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40"/>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42"/>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002F8E">
                  <a:shade val="67500"/>
                  <a:satMod val="115000"/>
                </a:srgbClr>
              </a:gs>
              <a:gs pos="100000">
                <a:srgbClr val="002F8E">
                  <a:shade val="100000"/>
                  <a:satMod val="115000"/>
                </a:srgbClr>
              </a:gs>
            </a:gsLst>
            <a:lin ang="5400000" scaled="1"/>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17859" y="0"/>
            <a:ext cx="9161859" cy="6858000"/>
          </a:xfrm>
          <a:prstGeom prst="rect">
            <a:avLst/>
          </a:prstGeom>
        </p:spPr>
      </p:pic>
      <p:sp>
        <p:nvSpPr>
          <p:cNvPr id="96" name="95 Anillo"/>
          <p:cNvSpPr/>
          <p:nvPr/>
        </p:nvSpPr>
        <p:spPr>
          <a:xfrm>
            <a:off x="2857488" y="0"/>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7" name="96 Anillo"/>
          <p:cNvSpPr/>
          <p:nvPr/>
        </p:nvSpPr>
        <p:spPr>
          <a:xfrm>
            <a:off x="2857488" y="357166"/>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8" name="97 Anillo"/>
          <p:cNvSpPr/>
          <p:nvPr/>
        </p:nvSpPr>
        <p:spPr>
          <a:xfrm>
            <a:off x="2857488" y="78579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9" name="98 Anillo"/>
          <p:cNvSpPr/>
          <p:nvPr/>
        </p:nvSpPr>
        <p:spPr>
          <a:xfrm>
            <a:off x="2857488" y="128588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0" name="99 Anillo"/>
          <p:cNvSpPr/>
          <p:nvPr/>
        </p:nvSpPr>
        <p:spPr>
          <a:xfrm>
            <a:off x="2857488" y="1643050"/>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1" name="100 Anillo"/>
          <p:cNvSpPr/>
          <p:nvPr/>
        </p:nvSpPr>
        <p:spPr>
          <a:xfrm>
            <a:off x="2857488" y="207167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2" name="101 Anillo"/>
          <p:cNvSpPr/>
          <p:nvPr/>
        </p:nvSpPr>
        <p:spPr>
          <a:xfrm>
            <a:off x="2857488" y="257176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3" name="102 Anillo"/>
          <p:cNvSpPr/>
          <p:nvPr/>
        </p:nvSpPr>
        <p:spPr>
          <a:xfrm>
            <a:off x="2857488" y="292893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4" name="103 Anillo"/>
          <p:cNvSpPr/>
          <p:nvPr/>
        </p:nvSpPr>
        <p:spPr>
          <a:xfrm>
            <a:off x="2857488" y="3357562"/>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5" name="104 Anillo"/>
          <p:cNvSpPr/>
          <p:nvPr/>
        </p:nvSpPr>
        <p:spPr>
          <a:xfrm>
            <a:off x="2857488" y="3857652"/>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6" name="105 Anillo"/>
          <p:cNvSpPr/>
          <p:nvPr/>
        </p:nvSpPr>
        <p:spPr>
          <a:xfrm>
            <a:off x="2857488" y="421481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7" name="106 Anillo"/>
          <p:cNvSpPr/>
          <p:nvPr/>
        </p:nvSpPr>
        <p:spPr>
          <a:xfrm>
            <a:off x="2857488" y="4643446"/>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8" name="107 Anillo"/>
          <p:cNvSpPr/>
          <p:nvPr/>
        </p:nvSpPr>
        <p:spPr>
          <a:xfrm>
            <a:off x="2857488" y="507209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9" name="108 Anillo"/>
          <p:cNvSpPr/>
          <p:nvPr/>
        </p:nvSpPr>
        <p:spPr>
          <a:xfrm>
            <a:off x="2857488" y="542926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0" name="109 Anillo"/>
          <p:cNvSpPr/>
          <p:nvPr/>
        </p:nvSpPr>
        <p:spPr>
          <a:xfrm>
            <a:off x="2857488" y="5857892"/>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4" name="113 Anillo"/>
          <p:cNvSpPr/>
          <p:nvPr/>
        </p:nvSpPr>
        <p:spPr>
          <a:xfrm>
            <a:off x="4572000" y="0"/>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5" name="114 Anillo"/>
          <p:cNvSpPr/>
          <p:nvPr/>
        </p:nvSpPr>
        <p:spPr>
          <a:xfrm>
            <a:off x="4572000" y="357166"/>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6" name="115 Anillo"/>
          <p:cNvSpPr/>
          <p:nvPr/>
        </p:nvSpPr>
        <p:spPr>
          <a:xfrm>
            <a:off x="4572000" y="78579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7" name="116 Anillo"/>
          <p:cNvSpPr/>
          <p:nvPr/>
        </p:nvSpPr>
        <p:spPr>
          <a:xfrm>
            <a:off x="4572000" y="128588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8" name="117 Anillo"/>
          <p:cNvSpPr/>
          <p:nvPr/>
        </p:nvSpPr>
        <p:spPr>
          <a:xfrm>
            <a:off x="4572000" y="1643050"/>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9" name="118 Anillo"/>
          <p:cNvSpPr/>
          <p:nvPr/>
        </p:nvSpPr>
        <p:spPr>
          <a:xfrm>
            <a:off x="4572000" y="207167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0" name="119 Anillo"/>
          <p:cNvSpPr/>
          <p:nvPr/>
        </p:nvSpPr>
        <p:spPr>
          <a:xfrm>
            <a:off x="4572000" y="257176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1" name="120 Anillo"/>
          <p:cNvSpPr/>
          <p:nvPr/>
        </p:nvSpPr>
        <p:spPr>
          <a:xfrm>
            <a:off x="4572000" y="292893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2" name="121 Anillo"/>
          <p:cNvSpPr/>
          <p:nvPr/>
        </p:nvSpPr>
        <p:spPr>
          <a:xfrm>
            <a:off x="4572000" y="3357562"/>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3" name="122 Anillo"/>
          <p:cNvSpPr/>
          <p:nvPr/>
        </p:nvSpPr>
        <p:spPr>
          <a:xfrm>
            <a:off x="4572000" y="3857652"/>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4" name="123 Anillo"/>
          <p:cNvSpPr/>
          <p:nvPr/>
        </p:nvSpPr>
        <p:spPr>
          <a:xfrm>
            <a:off x="4572000" y="421481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5" name="124 Anillo"/>
          <p:cNvSpPr/>
          <p:nvPr/>
        </p:nvSpPr>
        <p:spPr>
          <a:xfrm>
            <a:off x="4572000" y="4643446"/>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6" name="125 Anillo"/>
          <p:cNvSpPr/>
          <p:nvPr/>
        </p:nvSpPr>
        <p:spPr>
          <a:xfrm>
            <a:off x="4572000" y="5072098"/>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7" name="126 Anillo"/>
          <p:cNvSpPr/>
          <p:nvPr/>
        </p:nvSpPr>
        <p:spPr>
          <a:xfrm>
            <a:off x="4572000" y="5429264"/>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8" name="127 Anillo"/>
          <p:cNvSpPr/>
          <p:nvPr/>
        </p:nvSpPr>
        <p:spPr>
          <a:xfrm>
            <a:off x="4572000" y="5857892"/>
            <a:ext cx="1571636" cy="928670"/>
          </a:xfrm>
          <a:prstGeom prst="donut">
            <a:avLst>
              <a:gd name="adj" fmla="val 22018"/>
            </a:avLst>
          </a:prstGeom>
          <a:gradFill flip="none" rotWithShape="1">
            <a:gsLst>
              <a:gs pos="0">
                <a:schemeClr val="bg2">
                  <a:lumMod val="40000"/>
                  <a:lumOff val="60000"/>
                </a:schemeClr>
              </a:gs>
              <a:gs pos="50000">
                <a:srgbClr val="002F8E">
                  <a:shade val="67500"/>
                  <a:satMod val="115000"/>
                </a:srgbClr>
              </a:gs>
              <a:gs pos="100000">
                <a:srgbClr val="002F8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0" y="0"/>
            <a:ext cx="9144000" cy="771528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96"/>
                                        </p:tgtEl>
                                        <p:attrNameLst>
                                          <p:attrName>style.visibility</p:attrName>
                                        </p:attrNameLst>
                                      </p:cBhvr>
                                      <p:to>
                                        <p:strVal val="visible"/>
                                      </p:to>
                                    </p:set>
                                    <p:anim calcmode="lin" valueType="num">
                                      <p:cBhvr additive="base">
                                        <p:cTn id="10" dur="2000" fill="hold"/>
                                        <p:tgtEl>
                                          <p:spTgt spid="96"/>
                                        </p:tgtEl>
                                        <p:attrNameLst>
                                          <p:attrName>ppt_x</p:attrName>
                                        </p:attrNameLst>
                                      </p:cBhvr>
                                      <p:tavLst>
                                        <p:tav tm="0">
                                          <p:val>
                                            <p:strVal val="#ppt_x"/>
                                          </p:val>
                                        </p:tav>
                                        <p:tav tm="100000">
                                          <p:val>
                                            <p:strVal val="#ppt_x"/>
                                          </p:val>
                                        </p:tav>
                                      </p:tavLst>
                                    </p:anim>
                                    <p:anim calcmode="lin" valueType="num">
                                      <p:cBhvr additive="base">
                                        <p:cTn id="11" dur="2000" fill="hold"/>
                                        <p:tgtEl>
                                          <p:spTgt spid="9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7"/>
                                        </p:tgtEl>
                                        <p:attrNameLst>
                                          <p:attrName>style.visibility</p:attrName>
                                        </p:attrNameLst>
                                      </p:cBhvr>
                                      <p:to>
                                        <p:strVal val="visible"/>
                                      </p:to>
                                    </p:set>
                                    <p:anim calcmode="lin" valueType="num">
                                      <p:cBhvr additive="base">
                                        <p:cTn id="14" dur="2000" fill="hold"/>
                                        <p:tgtEl>
                                          <p:spTgt spid="97"/>
                                        </p:tgtEl>
                                        <p:attrNameLst>
                                          <p:attrName>ppt_x</p:attrName>
                                        </p:attrNameLst>
                                      </p:cBhvr>
                                      <p:tavLst>
                                        <p:tav tm="0">
                                          <p:val>
                                            <p:strVal val="#ppt_x"/>
                                          </p:val>
                                        </p:tav>
                                        <p:tav tm="100000">
                                          <p:val>
                                            <p:strVal val="#ppt_x"/>
                                          </p:val>
                                        </p:tav>
                                      </p:tavLst>
                                    </p:anim>
                                    <p:anim calcmode="lin" valueType="num">
                                      <p:cBhvr additive="base">
                                        <p:cTn id="15" dur="2000" fill="hold"/>
                                        <p:tgtEl>
                                          <p:spTgt spid="9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8"/>
                                        </p:tgtEl>
                                        <p:attrNameLst>
                                          <p:attrName>style.visibility</p:attrName>
                                        </p:attrNameLst>
                                      </p:cBhvr>
                                      <p:to>
                                        <p:strVal val="visible"/>
                                      </p:to>
                                    </p:set>
                                    <p:anim calcmode="lin" valueType="num">
                                      <p:cBhvr additive="base">
                                        <p:cTn id="18" dur="2000" fill="hold"/>
                                        <p:tgtEl>
                                          <p:spTgt spid="98"/>
                                        </p:tgtEl>
                                        <p:attrNameLst>
                                          <p:attrName>ppt_x</p:attrName>
                                        </p:attrNameLst>
                                      </p:cBhvr>
                                      <p:tavLst>
                                        <p:tav tm="0">
                                          <p:val>
                                            <p:strVal val="#ppt_x"/>
                                          </p:val>
                                        </p:tav>
                                        <p:tav tm="100000">
                                          <p:val>
                                            <p:strVal val="#ppt_x"/>
                                          </p:val>
                                        </p:tav>
                                      </p:tavLst>
                                    </p:anim>
                                    <p:anim calcmode="lin" valueType="num">
                                      <p:cBhvr additive="base">
                                        <p:cTn id="19" dur="2000" fill="hold"/>
                                        <p:tgtEl>
                                          <p:spTgt spid="9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9"/>
                                        </p:tgtEl>
                                        <p:attrNameLst>
                                          <p:attrName>style.visibility</p:attrName>
                                        </p:attrNameLst>
                                      </p:cBhvr>
                                      <p:to>
                                        <p:strVal val="visible"/>
                                      </p:to>
                                    </p:set>
                                    <p:anim calcmode="lin" valueType="num">
                                      <p:cBhvr additive="base">
                                        <p:cTn id="22" dur="2000" fill="hold"/>
                                        <p:tgtEl>
                                          <p:spTgt spid="99"/>
                                        </p:tgtEl>
                                        <p:attrNameLst>
                                          <p:attrName>ppt_x</p:attrName>
                                        </p:attrNameLst>
                                      </p:cBhvr>
                                      <p:tavLst>
                                        <p:tav tm="0">
                                          <p:val>
                                            <p:strVal val="#ppt_x"/>
                                          </p:val>
                                        </p:tav>
                                        <p:tav tm="100000">
                                          <p:val>
                                            <p:strVal val="#ppt_x"/>
                                          </p:val>
                                        </p:tav>
                                      </p:tavLst>
                                    </p:anim>
                                    <p:anim calcmode="lin" valueType="num">
                                      <p:cBhvr additive="base">
                                        <p:cTn id="23" dur="2000" fill="hold"/>
                                        <p:tgtEl>
                                          <p:spTgt spid="9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0"/>
                                        </p:tgtEl>
                                        <p:attrNameLst>
                                          <p:attrName>style.visibility</p:attrName>
                                        </p:attrNameLst>
                                      </p:cBhvr>
                                      <p:to>
                                        <p:strVal val="visible"/>
                                      </p:to>
                                    </p:set>
                                    <p:anim calcmode="lin" valueType="num">
                                      <p:cBhvr additive="base">
                                        <p:cTn id="26" dur="2000" fill="hold"/>
                                        <p:tgtEl>
                                          <p:spTgt spid="100"/>
                                        </p:tgtEl>
                                        <p:attrNameLst>
                                          <p:attrName>ppt_x</p:attrName>
                                        </p:attrNameLst>
                                      </p:cBhvr>
                                      <p:tavLst>
                                        <p:tav tm="0">
                                          <p:val>
                                            <p:strVal val="#ppt_x"/>
                                          </p:val>
                                        </p:tav>
                                        <p:tav tm="100000">
                                          <p:val>
                                            <p:strVal val="#ppt_x"/>
                                          </p:val>
                                        </p:tav>
                                      </p:tavLst>
                                    </p:anim>
                                    <p:anim calcmode="lin" valueType="num">
                                      <p:cBhvr additive="base">
                                        <p:cTn id="27" dur="2000" fill="hold"/>
                                        <p:tgtEl>
                                          <p:spTgt spid="10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1"/>
                                        </p:tgtEl>
                                        <p:attrNameLst>
                                          <p:attrName>style.visibility</p:attrName>
                                        </p:attrNameLst>
                                      </p:cBhvr>
                                      <p:to>
                                        <p:strVal val="visible"/>
                                      </p:to>
                                    </p:set>
                                    <p:anim calcmode="lin" valueType="num">
                                      <p:cBhvr additive="base">
                                        <p:cTn id="30" dur="2000" fill="hold"/>
                                        <p:tgtEl>
                                          <p:spTgt spid="101"/>
                                        </p:tgtEl>
                                        <p:attrNameLst>
                                          <p:attrName>ppt_x</p:attrName>
                                        </p:attrNameLst>
                                      </p:cBhvr>
                                      <p:tavLst>
                                        <p:tav tm="0">
                                          <p:val>
                                            <p:strVal val="#ppt_x"/>
                                          </p:val>
                                        </p:tav>
                                        <p:tav tm="100000">
                                          <p:val>
                                            <p:strVal val="#ppt_x"/>
                                          </p:val>
                                        </p:tav>
                                      </p:tavLst>
                                    </p:anim>
                                    <p:anim calcmode="lin" valueType="num">
                                      <p:cBhvr additive="base">
                                        <p:cTn id="31" dur="2000" fill="hold"/>
                                        <p:tgtEl>
                                          <p:spTgt spid="10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2"/>
                                        </p:tgtEl>
                                        <p:attrNameLst>
                                          <p:attrName>style.visibility</p:attrName>
                                        </p:attrNameLst>
                                      </p:cBhvr>
                                      <p:to>
                                        <p:strVal val="visible"/>
                                      </p:to>
                                    </p:set>
                                    <p:anim calcmode="lin" valueType="num">
                                      <p:cBhvr additive="base">
                                        <p:cTn id="34" dur="2000" fill="hold"/>
                                        <p:tgtEl>
                                          <p:spTgt spid="102"/>
                                        </p:tgtEl>
                                        <p:attrNameLst>
                                          <p:attrName>ppt_x</p:attrName>
                                        </p:attrNameLst>
                                      </p:cBhvr>
                                      <p:tavLst>
                                        <p:tav tm="0">
                                          <p:val>
                                            <p:strVal val="#ppt_x"/>
                                          </p:val>
                                        </p:tav>
                                        <p:tav tm="100000">
                                          <p:val>
                                            <p:strVal val="#ppt_x"/>
                                          </p:val>
                                        </p:tav>
                                      </p:tavLst>
                                    </p:anim>
                                    <p:anim calcmode="lin" valueType="num">
                                      <p:cBhvr additive="base">
                                        <p:cTn id="35" dur="2000" fill="hold"/>
                                        <p:tgtEl>
                                          <p:spTgt spid="10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2000" fill="hold"/>
                                        <p:tgtEl>
                                          <p:spTgt spid="103"/>
                                        </p:tgtEl>
                                        <p:attrNameLst>
                                          <p:attrName>ppt_x</p:attrName>
                                        </p:attrNameLst>
                                      </p:cBhvr>
                                      <p:tavLst>
                                        <p:tav tm="0">
                                          <p:val>
                                            <p:strVal val="#ppt_x"/>
                                          </p:val>
                                        </p:tav>
                                        <p:tav tm="100000">
                                          <p:val>
                                            <p:strVal val="#ppt_x"/>
                                          </p:val>
                                        </p:tav>
                                      </p:tavLst>
                                    </p:anim>
                                    <p:anim calcmode="lin" valueType="num">
                                      <p:cBhvr additive="base">
                                        <p:cTn id="39" dur="2000" fill="hold"/>
                                        <p:tgtEl>
                                          <p:spTgt spid="10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04"/>
                                        </p:tgtEl>
                                        <p:attrNameLst>
                                          <p:attrName>style.visibility</p:attrName>
                                        </p:attrNameLst>
                                      </p:cBhvr>
                                      <p:to>
                                        <p:strVal val="visible"/>
                                      </p:to>
                                    </p:set>
                                    <p:anim calcmode="lin" valueType="num">
                                      <p:cBhvr additive="base">
                                        <p:cTn id="42" dur="2000" fill="hold"/>
                                        <p:tgtEl>
                                          <p:spTgt spid="104"/>
                                        </p:tgtEl>
                                        <p:attrNameLst>
                                          <p:attrName>ppt_x</p:attrName>
                                        </p:attrNameLst>
                                      </p:cBhvr>
                                      <p:tavLst>
                                        <p:tav tm="0">
                                          <p:val>
                                            <p:strVal val="#ppt_x"/>
                                          </p:val>
                                        </p:tav>
                                        <p:tav tm="100000">
                                          <p:val>
                                            <p:strVal val="#ppt_x"/>
                                          </p:val>
                                        </p:tav>
                                      </p:tavLst>
                                    </p:anim>
                                    <p:anim calcmode="lin" valueType="num">
                                      <p:cBhvr additive="base">
                                        <p:cTn id="43" dur="2000" fill="hold"/>
                                        <p:tgtEl>
                                          <p:spTgt spid="10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05"/>
                                        </p:tgtEl>
                                        <p:attrNameLst>
                                          <p:attrName>style.visibility</p:attrName>
                                        </p:attrNameLst>
                                      </p:cBhvr>
                                      <p:to>
                                        <p:strVal val="visible"/>
                                      </p:to>
                                    </p:set>
                                    <p:anim calcmode="lin" valueType="num">
                                      <p:cBhvr additive="base">
                                        <p:cTn id="46" dur="2000" fill="hold"/>
                                        <p:tgtEl>
                                          <p:spTgt spid="105"/>
                                        </p:tgtEl>
                                        <p:attrNameLst>
                                          <p:attrName>ppt_x</p:attrName>
                                        </p:attrNameLst>
                                      </p:cBhvr>
                                      <p:tavLst>
                                        <p:tav tm="0">
                                          <p:val>
                                            <p:strVal val="#ppt_x"/>
                                          </p:val>
                                        </p:tav>
                                        <p:tav tm="100000">
                                          <p:val>
                                            <p:strVal val="#ppt_x"/>
                                          </p:val>
                                        </p:tav>
                                      </p:tavLst>
                                    </p:anim>
                                    <p:anim calcmode="lin" valueType="num">
                                      <p:cBhvr additive="base">
                                        <p:cTn id="47" dur="2000" fill="hold"/>
                                        <p:tgtEl>
                                          <p:spTgt spid="10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06"/>
                                        </p:tgtEl>
                                        <p:attrNameLst>
                                          <p:attrName>style.visibility</p:attrName>
                                        </p:attrNameLst>
                                      </p:cBhvr>
                                      <p:to>
                                        <p:strVal val="visible"/>
                                      </p:to>
                                    </p:set>
                                    <p:anim calcmode="lin" valueType="num">
                                      <p:cBhvr additive="base">
                                        <p:cTn id="50" dur="2000" fill="hold"/>
                                        <p:tgtEl>
                                          <p:spTgt spid="106"/>
                                        </p:tgtEl>
                                        <p:attrNameLst>
                                          <p:attrName>ppt_x</p:attrName>
                                        </p:attrNameLst>
                                      </p:cBhvr>
                                      <p:tavLst>
                                        <p:tav tm="0">
                                          <p:val>
                                            <p:strVal val="#ppt_x"/>
                                          </p:val>
                                        </p:tav>
                                        <p:tav tm="100000">
                                          <p:val>
                                            <p:strVal val="#ppt_x"/>
                                          </p:val>
                                        </p:tav>
                                      </p:tavLst>
                                    </p:anim>
                                    <p:anim calcmode="lin" valueType="num">
                                      <p:cBhvr additive="base">
                                        <p:cTn id="51" dur="2000" fill="hold"/>
                                        <p:tgtEl>
                                          <p:spTgt spid="10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7"/>
                                        </p:tgtEl>
                                        <p:attrNameLst>
                                          <p:attrName>style.visibility</p:attrName>
                                        </p:attrNameLst>
                                      </p:cBhvr>
                                      <p:to>
                                        <p:strVal val="visible"/>
                                      </p:to>
                                    </p:set>
                                    <p:anim calcmode="lin" valueType="num">
                                      <p:cBhvr additive="base">
                                        <p:cTn id="54" dur="2000" fill="hold"/>
                                        <p:tgtEl>
                                          <p:spTgt spid="107"/>
                                        </p:tgtEl>
                                        <p:attrNameLst>
                                          <p:attrName>ppt_x</p:attrName>
                                        </p:attrNameLst>
                                      </p:cBhvr>
                                      <p:tavLst>
                                        <p:tav tm="0">
                                          <p:val>
                                            <p:strVal val="#ppt_x"/>
                                          </p:val>
                                        </p:tav>
                                        <p:tav tm="100000">
                                          <p:val>
                                            <p:strVal val="#ppt_x"/>
                                          </p:val>
                                        </p:tav>
                                      </p:tavLst>
                                    </p:anim>
                                    <p:anim calcmode="lin" valueType="num">
                                      <p:cBhvr additive="base">
                                        <p:cTn id="55" dur="2000" fill="hold"/>
                                        <p:tgtEl>
                                          <p:spTgt spid="10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08"/>
                                        </p:tgtEl>
                                        <p:attrNameLst>
                                          <p:attrName>style.visibility</p:attrName>
                                        </p:attrNameLst>
                                      </p:cBhvr>
                                      <p:to>
                                        <p:strVal val="visible"/>
                                      </p:to>
                                    </p:set>
                                    <p:anim calcmode="lin" valueType="num">
                                      <p:cBhvr additive="base">
                                        <p:cTn id="58" dur="2000" fill="hold"/>
                                        <p:tgtEl>
                                          <p:spTgt spid="108"/>
                                        </p:tgtEl>
                                        <p:attrNameLst>
                                          <p:attrName>ppt_x</p:attrName>
                                        </p:attrNameLst>
                                      </p:cBhvr>
                                      <p:tavLst>
                                        <p:tav tm="0">
                                          <p:val>
                                            <p:strVal val="#ppt_x"/>
                                          </p:val>
                                        </p:tav>
                                        <p:tav tm="100000">
                                          <p:val>
                                            <p:strVal val="#ppt_x"/>
                                          </p:val>
                                        </p:tav>
                                      </p:tavLst>
                                    </p:anim>
                                    <p:anim calcmode="lin" valueType="num">
                                      <p:cBhvr additive="base">
                                        <p:cTn id="59" dur="2000" fill="hold"/>
                                        <p:tgtEl>
                                          <p:spTgt spid="10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09"/>
                                        </p:tgtEl>
                                        <p:attrNameLst>
                                          <p:attrName>style.visibility</p:attrName>
                                        </p:attrNameLst>
                                      </p:cBhvr>
                                      <p:to>
                                        <p:strVal val="visible"/>
                                      </p:to>
                                    </p:set>
                                    <p:anim calcmode="lin" valueType="num">
                                      <p:cBhvr additive="base">
                                        <p:cTn id="62" dur="2000" fill="hold"/>
                                        <p:tgtEl>
                                          <p:spTgt spid="109"/>
                                        </p:tgtEl>
                                        <p:attrNameLst>
                                          <p:attrName>ppt_x</p:attrName>
                                        </p:attrNameLst>
                                      </p:cBhvr>
                                      <p:tavLst>
                                        <p:tav tm="0">
                                          <p:val>
                                            <p:strVal val="#ppt_x"/>
                                          </p:val>
                                        </p:tav>
                                        <p:tav tm="100000">
                                          <p:val>
                                            <p:strVal val="#ppt_x"/>
                                          </p:val>
                                        </p:tav>
                                      </p:tavLst>
                                    </p:anim>
                                    <p:anim calcmode="lin" valueType="num">
                                      <p:cBhvr additive="base">
                                        <p:cTn id="63" dur="2000" fill="hold"/>
                                        <p:tgtEl>
                                          <p:spTgt spid="10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10"/>
                                        </p:tgtEl>
                                        <p:attrNameLst>
                                          <p:attrName>style.visibility</p:attrName>
                                        </p:attrNameLst>
                                      </p:cBhvr>
                                      <p:to>
                                        <p:strVal val="visible"/>
                                      </p:to>
                                    </p:set>
                                    <p:anim calcmode="lin" valueType="num">
                                      <p:cBhvr additive="base">
                                        <p:cTn id="66" dur="2000" fill="hold"/>
                                        <p:tgtEl>
                                          <p:spTgt spid="110"/>
                                        </p:tgtEl>
                                        <p:attrNameLst>
                                          <p:attrName>ppt_x</p:attrName>
                                        </p:attrNameLst>
                                      </p:cBhvr>
                                      <p:tavLst>
                                        <p:tav tm="0">
                                          <p:val>
                                            <p:strVal val="#ppt_x"/>
                                          </p:val>
                                        </p:tav>
                                        <p:tav tm="100000">
                                          <p:val>
                                            <p:strVal val="#ppt_x"/>
                                          </p:val>
                                        </p:tav>
                                      </p:tavLst>
                                    </p:anim>
                                    <p:anim calcmode="lin" valueType="num">
                                      <p:cBhvr additive="base">
                                        <p:cTn id="67" dur="2000" fill="hold"/>
                                        <p:tgtEl>
                                          <p:spTgt spid="11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14"/>
                                        </p:tgtEl>
                                        <p:attrNameLst>
                                          <p:attrName>style.visibility</p:attrName>
                                        </p:attrNameLst>
                                      </p:cBhvr>
                                      <p:to>
                                        <p:strVal val="visible"/>
                                      </p:to>
                                    </p:set>
                                    <p:anim calcmode="lin" valueType="num">
                                      <p:cBhvr additive="base">
                                        <p:cTn id="70" dur="2000" fill="hold"/>
                                        <p:tgtEl>
                                          <p:spTgt spid="114"/>
                                        </p:tgtEl>
                                        <p:attrNameLst>
                                          <p:attrName>ppt_x</p:attrName>
                                        </p:attrNameLst>
                                      </p:cBhvr>
                                      <p:tavLst>
                                        <p:tav tm="0">
                                          <p:val>
                                            <p:strVal val="#ppt_x"/>
                                          </p:val>
                                        </p:tav>
                                        <p:tav tm="100000">
                                          <p:val>
                                            <p:strVal val="#ppt_x"/>
                                          </p:val>
                                        </p:tav>
                                      </p:tavLst>
                                    </p:anim>
                                    <p:anim calcmode="lin" valueType="num">
                                      <p:cBhvr additive="base">
                                        <p:cTn id="71" dur="2000" fill="hold"/>
                                        <p:tgtEl>
                                          <p:spTgt spid="11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15"/>
                                        </p:tgtEl>
                                        <p:attrNameLst>
                                          <p:attrName>style.visibility</p:attrName>
                                        </p:attrNameLst>
                                      </p:cBhvr>
                                      <p:to>
                                        <p:strVal val="visible"/>
                                      </p:to>
                                    </p:set>
                                    <p:anim calcmode="lin" valueType="num">
                                      <p:cBhvr additive="base">
                                        <p:cTn id="74" dur="2000" fill="hold"/>
                                        <p:tgtEl>
                                          <p:spTgt spid="115"/>
                                        </p:tgtEl>
                                        <p:attrNameLst>
                                          <p:attrName>ppt_x</p:attrName>
                                        </p:attrNameLst>
                                      </p:cBhvr>
                                      <p:tavLst>
                                        <p:tav tm="0">
                                          <p:val>
                                            <p:strVal val="#ppt_x"/>
                                          </p:val>
                                        </p:tav>
                                        <p:tav tm="100000">
                                          <p:val>
                                            <p:strVal val="#ppt_x"/>
                                          </p:val>
                                        </p:tav>
                                      </p:tavLst>
                                    </p:anim>
                                    <p:anim calcmode="lin" valueType="num">
                                      <p:cBhvr additive="base">
                                        <p:cTn id="75" dur="2000" fill="hold"/>
                                        <p:tgtEl>
                                          <p:spTgt spid="11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116"/>
                                        </p:tgtEl>
                                        <p:attrNameLst>
                                          <p:attrName>style.visibility</p:attrName>
                                        </p:attrNameLst>
                                      </p:cBhvr>
                                      <p:to>
                                        <p:strVal val="visible"/>
                                      </p:to>
                                    </p:set>
                                    <p:anim calcmode="lin" valueType="num">
                                      <p:cBhvr additive="base">
                                        <p:cTn id="78" dur="2000" fill="hold"/>
                                        <p:tgtEl>
                                          <p:spTgt spid="116"/>
                                        </p:tgtEl>
                                        <p:attrNameLst>
                                          <p:attrName>ppt_x</p:attrName>
                                        </p:attrNameLst>
                                      </p:cBhvr>
                                      <p:tavLst>
                                        <p:tav tm="0">
                                          <p:val>
                                            <p:strVal val="#ppt_x"/>
                                          </p:val>
                                        </p:tav>
                                        <p:tav tm="100000">
                                          <p:val>
                                            <p:strVal val="#ppt_x"/>
                                          </p:val>
                                        </p:tav>
                                      </p:tavLst>
                                    </p:anim>
                                    <p:anim calcmode="lin" valueType="num">
                                      <p:cBhvr additive="base">
                                        <p:cTn id="79" dur="2000" fill="hold"/>
                                        <p:tgtEl>
                                          <p:spTgt spid="11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117"/>
                                        </p:tgtEl>
                                        <p:attrNameLst>
                                          <p:attrName>style.visibility</p:attrName>
                                        </p:attrNameLst>
                                      </p:cBhvr>
                                      <p:to>
                                        <p:strVal val="visible"/>
                                      </p:to>
                                    </p:set>
                                    <p:anim calcmode="lin" valueType="num">
                                      <p:cBhvr additive="base">
                                        <p:cTn id="82" dur="2000" fill="hold"/>
                                        <p:tgtEl>
                                          <p:spTgt spid="117"/>
                                        </p:tgtEl>
                                        <p:attrNameLst>
                                          <p:attrName>ppt_x</p:attrName>
                                        </p:attrNameLst>
                                      </p:cBhvr>
                                      <p:tavLst>
                                        <p:tav tm="0">
                                          <p:val>
                                            <p:strVal val="#ppt_x"/>
                                          </p:val>
                                        </p:tav>
                                        <p:tav tm="100000">
                                          <p:val>
                                            <p:strVal val="#ppt_x"/>
                                          </p:val>
                                        </p:tav>
                                      </p:tavLst>
                                    </p:anim>
                                    <p:anim calcmode="lin" valueType="num">
                                      <p:cBhvr additive="base">
                                        <p:cTn id="83" dur="2000" fill="hold"/>
                                        <p:tgtEl>
                                          <p:spTgt spid="11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118"/>
                                        </p:tgtEl>
                                        <p:attrNameLst>
                                          <p:attrName>style.visibility</p:attrName>
                                        </p:attrNameLst>
                                      </p:cBhvr>
                                      <p:to>
                                        <p:strVal val="visible"/>
                                      </p:to>
                                    </p:set>
                                    <p:anim calcmode="lin" valueType="num">
                                      <p:cBhvr additive="base">
                                        <p:cTn id="86" dur="2000" fill="hold"/>
                                        <p:tgtEl>
                                          <p:spTgt spid="118"/>
                                        </p:tgtEl>
                                        <p:attrNameLst>
                                          <p:attrName>ppt_x</p:attrName>
                                        </p:attrNameLst>
                                      </p:cBhvr>
                                      <p:tavLst>
                                        <p:tav tm="0">
                                          <p:val>
                                            <p:strVal val="#ppt_x"/>
                                          </p:val>
                                        </p:tav>
                                        <p:tav tm="100000">
                                          <p:val>
                                            <p:strVal val="#ppt_x"/>
                                          </p:val>
                                        </p:tav>
                                      </p:tavLst>
                                    </p:anim>
                                    <p:anim calcmode="lin" valueType="num">
                                      <p:cBhvr additive="base">
                                        <p:cTn id="87" dur="2000" fill="hold"/>
                                        <p:tgtEl>
                                          <p:spTgt spid="118"/>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119"/>
                                        </p:tgtEl>
                                        <p:attrNameLst>
                                          <p:attrName>style.visibility</p:attrName>
                                        </p:attrNameLst>
                                      </p:cBhvr>
                                      <p:to>
                                        <p:strVal val="visible"/>
                                      </p:to>
                                    </p:set>
                                    <p:anim calcmode="lin" valueType="num">
                                      <p:cBhvr additive="base">
                                        <p:cTn id="90" dur="2000" fill="hold"/>
                                        <p:tgtEl>
                                          <p:spTgt spid="119"/>
                                        </p:tgtEl>
                                        <p:attrNameLst>
                                          <p:attrName>ppt_x</p:attrName>
                                        </p:attrNameLst>
                                      </p:cBhvr>
                                      <p:tavLst>
                                        <p:tav tm="0">
                                          <p:val>
                                            <p:strVal val="#ppt_x"/>
                                          </p:val>
                                        </p:tav>
                                        <p:tav tm="100000">
                                          <p:val>
                                            <p:strVal val="#ppt_x"/>
                                          </p:val>
                                        </p:tav>
                                      </p:tavLst>
                                    </p:anim>
                                    <p:anim calcmode="lin" valueType="num">
                                      <p:cBhvr additive="base">
                                        <p:cTn id="91" dur="2000" fill="hold"/>
                                        <p:tgtEl>
                                          <p:spTgt spid="119"/>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120"/>
                                        </p:tgtEl>
                                        <p:attrNameLst>
                                          <p:attrName>style.visibility</p:attrName>
                                        </p:attrNameLst>
                                      </p:cBhvr>
                                      <p:to>
                                        <p:strVal val="visible"/>
                                      </p:to>
                                    </p:set>
                                    <p:anim calcmode="lin" valueType="num">
                                      <p:cBhvr additive="base">
                                        <p:cTn id="94" dur="2000" fill="hold"/>
                                        <p:tgtEl>
                                          <p:spTgt spid="120"/>
                                        </p:tgtEl>
                                        <p:attrNameLst>
                                          <p:attrName>ppt_x</p:attrName>
                                        </p:attrNameLst>
                                      </p:cBhvr>
                                      <p:tavLst>
                                        <p:tav tm="0">
                                          <p:val>
                                            <p:strVal val="#ppt_x"/>
                                          </p:val>
                                        </p:tav>
                                        <p:tav tm="100000">
                                          <p:val>
                                            <p:strVal val="#ppt_x"/>
                                          </p:val>
                                        </p:tav>
                                      </p:tavLst>
                                    </p:anim>
                                    <p:anim calcmode="lin" valueType="num">
                                      <p:cBhvr additive="base">
                                        <p:cTn id="95" dur="2000" fill="hold"/>
                                        <p:tgtEl>
                                          <p:spTgt spid="120"/>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121"/>
                                        </p:tgtEl>
                                        <p:attrNameLst>
                                          <p:attrName>style.visibility</p:attrName>
                                        </p:attrNameLst>
                                      </p:cBhvr>
                                      <p:to>
                                        <p:strVal val="visible"/>
                                      </p:to>
                                    </p:set>
                                    <p:anim calcmode="lin" valueType="num">
                                      <p:cBhvr additive="base">
                                        <p:cTn id="98" dur="2000" fill="hold"/>
                                        <p:tgtEl>
                                          <p:spTgt spid="121"/>
                                        </p:tgtEl>
                                        <p:attrNameLst>
                                          <p:attrName>ppt_x</p:attrName>
                                        </p:attrNameLst>
                                      </p:cBhvr>
                                      <p:tavLst>
                                        <p:tav tm="0">
                                          <p:val>
                                            <p:strVal val="#ppt_x"/>
                                          </p:val>
                                        </p:tav>
                                        <p:tav tm="100000">
                                          <p:val>
                                            <p:strVal val="#ppt_x"/>
                                          </p:val>
                                        </p:tav>
                                      </p:tavLst>
                                    </p:anim>
                                    <p:anim calcmode="lin" valueType="num">
                                      <p:cBhvr additive="base">
                                        <p:cTn id="99" dur="2000" fill="hold"/>
                                        <p:tgtEl>
                                          <p:spTgt spid="121"/>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122"/>
                                        </p:tgtEl>
                                        <p:attrNameLst>
                                          <p:attrName>style.visibility</p:attrName>
                                        </p:attrNameLst>
                                      </p:cBhvr>
                                      <p:to>
                                        <p:strVal val="visible"/>
                                      </p:to>
                                    </p:set>
                                    <p:anim calcmode="lin" valueType="num">
                                      <p:cBhvr additive="base">
                                        <p:cTn id="102" dur="2000" fill="hold"/>
                                        <p:tgtEl>
                                          <p:spTgt spid="122"/>
                                        </p:tgtEl>
                                        <p:attrNameLst>
                                          <p:attrName>ppt_x</p:attrName>
                                        </p:attrNameLst>
                                      </p:cBhvr>
                                      <p:tavLst>
                                        <p:tav tm="0">
                                          <p:val>
                                            <p:strVal val="#ppt_x"/>
                                          </p:val>
                                        </p:tav>
                                        <p:tav tm="100000">
                                          <p:val>
                                            <p:strVal val="#ppt_x"/>
                                          </p:val>
                                        </p:tav>
                                      </p:tavLst>
                                    </p:anim>
                                    <p:anim calcmode="lin" valueType="num">
                                      <p:cBhvr additive="base">
                                        <p:cTn id="103" dur="2000" fill="hold"/>
                                        <p:tgtEl>
                                          <p:spTgt spid="122"/>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23"/>
                                        </p:tgtEl>
                                        <p:attrNameLst>
                                          <p:attrName>style.visibility</p:attrName>
                                        </p:attrNameLst>
                                      </p:cBhvr>
                                      <p:to>
                                        <p:strVal val="visible"/>
                                      </p:to>
                                    </p:set>
                                    <p:anim calcmode="lin" valueType="num">
                                      <p:cBhvr additive="base">
                                        <p:cTn id="106" dur="2000" fill="hold"/>
                                        <p:tgtEl>
                                          <p:spTgt spid="123"/>
                                        </p:tgtEl>
                                        <p:attrNameLst>
                                          <p:attrName>ppt_x</p:attrName>
                                        </p:attrNameLst>
                                      </p:cBhvr>
                                      <p:tavLst>
                                        <p:tav tm="0">
                                          <p:val>
                                            <p:strVal val="#ppt_x"/>
                                          </p:val>
                                        </p:tav>
                                        <p:tav tm="100000">
                                          <p:val>
                                            <p:strVal val="#ppt_x"/>
                                          </p:val>
                                        </p:tav>
                                      </p:tavLst>
                                    </p:anim>
                                    <p:anim calcmode="lin" valueType="num">
                                      <p:cBhvr additive="base">
                                        <p:cTn id="107" dur="2000" fill="hold"/>
                                        <p:tgtEl>
                                          <p:spTgt spid="123"/>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124"/>
                                        </p:tgtEl>
                                        <p:attrNameLst>
                                          <p:attrName>style.visibility</p:attrName>
                                        </p:attrNameLst>
                                      </p:cBhvr>
                                      <p:to>
                                        <p:strVal val="visible"/>
                                      </p:to>
                                    </p:set>
                                    <p:anim calcmode="lin" valueType="num">
                                      <p:cBhvr additive="base">
                                        <p:cTn id="110" dur="2000" fill="hold"/>
                                        <p:tgtEl>
                                          <p:spTgt spid="124"/>
                                        </p:tgtEl>
                                        <p:attrNameLst>
                                          <p:attrName>ppt_x</p:attrName>
                                        </p:attrNameLst>
                                      </p:cBhvr>
                                      <p:tavLst>
                                        <p:tav tm="0">
                                          <p:val>
                                            <p:strVal val="#ppt_x"/>
                                          </p:val>
                                        </p:tav>
                                        <p:tav tm="100000">
                                          <p:val>
                                            <p:strVal val="#ppt_x"/>
                                          </p:val>
                                        </p:tav>
                                      </p:tavLst>
                                    </p:anim>
                                    <p:anim calcmode="lin" valueType="num">
                                      <p:cBhvr additive="base">
                                        <p:cTn id="111" dur="2000" fill="hold"/>
                                        <p:tgtEl>
                                          <p:spTgt spid="124"/>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125"/>
                                        </p:tgtEl>
                                        <p:attrNameLst>
                                          <p:attrName>style.visibility</p:attrName>
                                        </p:attrNameLst>
                                      </p:cBhvr>
                                      <p:to>
                                        <p:strVal val="visible"/>
                                      </p:to>
                                    </p:set>
                                    <p:anim calcmode="lin" valueType="num">
                                      <p:cBhvr additive="base">
                                        <p:cTn id="114" dur="2000" fill="hold"/>
                                        <p:tgtEl>
                                          <p:spTgt spid="125"/>
                                        </p:tgtEl>
                                        <p:attrNameLst>
                                          <p:attrName>ppt_x</p:attrName>
                                        </p:attrNameLst>
                                      </p:cBhvr>
                                      <p:tavLst>
                                        <p:tav tm="0">
                                          <p:val>
                                            <p:strVal val="#ppt_x"/>
                                          </p:val>
                                        </p:tav>
                                        <p:tav tm="100000">
                                          <p:val>
                                            <p:strVal val="#ppt_x"/>
                                          </p:val>
                                        </p:tav>
                                      </p:tavLst>
                                    </p:anim>
                                    <p:anim calcmode="lin" valueType="num">
                                      <p:cBhvr additive="base">
                                        <p:cTn id="115" dur="2000" fill="hold"/>
                                        <p:tgtEl>
                                          <p:spTgt spid="125"/>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126"/>
                                        </p:tgtEl>
                                        <p:attrNameLst>
                                          <p:attrName>style.visibility</p:attrName>
                                        </p:attrNameLst>
                                      </p:cBhvr>
                                      <p:to>
                                        <p:strVal val="visible"/>
                                      </p:to>
                                    </p:set>
                                    <p:anim calcmode="lin" valueType="num">
                                      <p:cBhvr additive="base">
                                        <p:cTn id="118" dur="2000" fill="hold"/>
                                        <p:tgtEl>
                                          <p:spTgt spid="126"/>
                                        </p:tgtEl>
                                        <p:attrNameLst>
                                          <p:attrName>ppt_x</p:attrName>
                                        </p:attrNameLst>
                                      </p:cBhvr>
                                      <p:tavLst>
                                        <p:tav tm="0">
                                          <p:val>
                                            <p:strVal val="#ppt_x"/>
                                          </p:val>
                                        </p:tav>
                                        <p:tav tm="100000">
                                          <p:val>
                                            <p:strVal val="#ppt_x"/>
                                          </p:val>
                                        </p:tav>
                                      </p:tavLst>
                                    </p:anim>
                                    <p:anim calcmode="lin" valueType="num">
                                      <p:cBhvr additive="base">
                                        <p:cTn id="119" dur="2000" fill="hold"/>
                                        <p:tgtEl>
                                          <p:spTgt spid="126"/>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127"/>
                                        </p:tgtEl>
                                        <p:attrNameLst>
                                          <p:attrName>style.visibility</p:attrName>
                                        </p:attrNameLst>
                                      </p:cBhvr>
                                      <p:to>
                                        <p:strVal val="visible"/>
                                      </p:to>
                                    </p:set>
                                    <p:anim calcmode="lin" valueType="num">
                                      <p:cBhvr additive="base">
                                        <p:cTn id="122" dur="2000" fill="hold"/>
                                        <p:tgtEl>
                                          <p:spTgt spid="127"/>
                                        </p:tgtEl>
                                        <p:attrNameLst>
                                          <p:attrName>ppt_x</p:attrName>
                                        </p:attrNameLst>
                                      </p:cBhvr>
                                      <p:tavLst>
                                        <p:tav tm="0">
                                          <p:val>
                                            <p:strVal val="#ppt_x"/>
                                          </p:val>
                                        </p:tav>
                                        <p:tav tm="100000">
                                          <p:val>
                                            <p:strVal val="#ppt_x"/>
                                          </p:val>
                                        </p:tav>
                                      </p:tavLst>
                                    </p:anim>
                                    <p:anim calcmode="lin" valueType="num">
                                      <p:cBhvr additive="base">
                                        <p:cTn id="123" dur="2000" fill="hold"/>
                                        <p:tgtEl>
                                          <p:spTgt spid="127"/>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128"/>
                                        </p:tgtEl>
                                        <p:attrNameLst>
                                          <p:attrName>style.visibility</p:attrName>
                                        </p:attrNameLst>
                                      </p:cBhvr>
                                      <p:to>
                                        <p:strVal val="visible"/>
                                      </p:to>
                                    </p:set>
                                    <p:anim calcmode="lin" valueType="num">
                                      <p:cBhvr additive="base">
                                        <p:cTn id="126" dur="2000" fill="hold"/>
                                        <p:tgtEl>
                                          <p:spTgt spid="128"/>
                                        </p:tgtEl>
                                        <p:attrNameLst>
                                          <p:attrName>ppt_x</p:attrName>
                                        </p:attrNameLst>
                                      </p:cBhvr>
                                      <p:tavLst>
                                        <p:tav tm="0">
                                          <p:val>
                                            <p:strVal val="#ppt_x"/>
                                          </p:val>
                                        </p:tav>
                                        <p:tav tm="100000">
                                          <p:val>
                                            <p:strVal val="#ppt_x"/>
                                          </p:val>
                                        </p:tav>
                                      </p:tavLst>
                                    </p:anim>
                                    <p:anim calcmode="lin" valueType="num">
                                      <p:cBhvr additive="base">
                                        <p:cTn id="127" dur="2000" fill="hold"/>
                                        <p:tgtEl>
                                          <p:spTgt spid="128"/>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96"/>
                                        </p:tgtEl>
                                        <p:attrNameLst>
                                          <p:attrName>style.visibility</p:attrName>
                                        </p:attrNameLst>
                                      </p:cBhvr>
                                      <p:to>
                                        <p:strVal val="visible"/>
                                      </p:to>
                                    </p:set>
                                    <p:anim calcmode="lin" valueType="num">
                                      <p:cBhvr>
                                        <p:cTn id="130" dur="2000" fill="hold"/>
                                        <p:tgtEl>
                                          <p:spTgt spid="96"/>
                                        </p:tgtEl>
                                        <p:attrNameLst>
                                          <p:attrName>ppt_w</p:attrName>
                                        </p:attrNameLst>
                                      </p:cBhvr>
                                      <p:tavLst>
                                        <p:tav tm="0">
                                          <p:val>
                                            <p:strVal val="#ppt_w"/>
                                          </p:val>
                                        </p:tav>
                                        <p:tav tm="100000">
                                          <p:val>
                                            <p:strVal val="#ppt_w"/>
                                          </p:val>
                                        </p:tav>
                                      </p:tavLst>
                                    </p:anim>
                                    <p:anim calcmode="lin" valueType="num">
                                      <p:cBhvr>
                                        <p:cTn id="131" dur="2000" fill="hold"/>
                                        <p:tgtEl>
                                          <p:spTgt spid="96"/>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97"/>
                                        </p:tgtEl>
                                        <p:attrNameLst>
                                          <p:attrName>style.visibility</p:attrName>
                                        </p:attrNameLst>
                                      </p:cBhvr>
                                      <p:to>
                                        <p:strVal val="visible"/>
                                      </p:to>
                                    </p:set>
                                    <p:anim calcmode="lin" valueType="num">
                                      <p:cBhvr>
                                        <p:cTn id="134" dur="2000" fill="hold"/>
                                        <p:tgtEl>
                                          <p:spTgt spid="97"/>
                                        </p:tgtEl>
                                        <p:attrNameLst>
                                          <p:attrName>ppt_w</p:attrName>
                                        </p:attrNameLst>
                                      </p:cBhvr>
                                      <p:tavLst>
                                        <p:tav tm="0">
                                          <p:val>
                                            <p:strVal val="#ppt_w"/>
                                          </p:val>
                                        </p:tav>
                                        <p:tav tm="100000">
                                          <p:val>
                                            <p:strVal val="#ppt_w"/>
                                          </p:val>
                                        </p:tav>
                                      </p:tavLst>
                                    </p:anim>
                                    <p:anim calcmode="lin" valueType="num">
                                      <p:cBhvr>
                                        <p:cTn id="135" dur="2000" fill="hold"/>
                                        <p:tgtEl>
                                          <p:spTgt spid="9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8"/>
                                        </p:tgtEl>
                                        <p:attrNameLst>
                                          <p:attrName>style.visibility</p:attrName>
                                        </p:attrNameLst>
                                      </p:cBhvr>
                                      <p:to>
                                        <p:strVal val="visible"/>
                                      </p:to>
                                    </p:set>
                                    <p:anim calcmode="lin" valueType="num">
                                      <p:cBhvr>
                                        <p:cTn id="138" dur="2000" fill="hold"/>
                                        <p:tgtEl>
                                          <p:spTgt spid="98"/>
                                        </p:tgtEl>
                                        <p:attrNameLst>
                                          <p:attrName>ppt_w</p:attrName>
                                        </p:attrNameLst>
                                      </p:cBhvr>
                                      <p:tavLst>
                                        <p:tav tm="0">
                                          <p:val>
                                            <p:strVal val="#ppt_w"/>
                                          </p:val>
                                        </p:tav>
                                        <p:tav tm="100000">
                                          <p:val>
                                            <p:strVal val="#ppt_w"/>
                                          </p:val>
                                        </p:tav>
                                      </p:tavLst>
                                    </p:anim>
                                    <p:anim calcmode="lin" valueType="num">
                                      <p:cBhvr>
                                        <p:cTn id="139" dur="2000" fill="hold"/>
                                        <p:tgtEl>
                                          <p:spTgt spid="98"/>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99"/>
                                        </p:tgtEl>
                                        <p:attrNameLst>
                                          <p:attrName>style.visibility</p:attrName>
                                        </p:attrNameLst>
                                      </p:cBhvr>
                                      <p:to>
                                        <p:strVal val="visible"/>
                                      </p:to>
                                    </p:set>
                                    <p:anim calcmode="lin" valueType="num">
                                      <p:cBhvr>
                                        <p:cTn id="142" dur="2000" fill="hold"/>
                                        <p:tgtEl>
                                          <p:spTgt spid="99"/>
                                        </p:tgtEl>
                                        <p:attrNameLst>
                                          <p:attrName>ppt_w</p:attrName>
                                        </p:attrNameLst>
                                      </p:cBhvr>
                                      <p:tavLst>
                                        <p:tav tm="0">
                                          <p:val>
                                            <p:strVal val="#ppt_w"/>
                                          </p:val>
                                        </p:tav>
                                        <p:tav tm="100000">
                                          <p:val>
                                            <p:strVal val="#ppt_w"/>
                                          </p:val>
                                        </p:tav>
                                      </p:tavLst>
                                    </p:anim>
                                    <p:anim calcmode="lin" valueType="num">
                                      <p:cBhvr>
                                        <p:cTn id="143" dur="2000" fill="hold"/>
                                        <p:tgtEl>
                                          <p:spTgt spid="99"/>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00"/>
                                        </p:tgtEl>
                                        <p:attrNameLst>
                                          <p:attrName>style.visibility</p:attrName>
                                        </p:attrNameLst>
                                      </p:cBhvr>
                                      <p:to>
                                        <p:strVal val="visible"/>
                                      </p:to>
                                    </p:set>
                                    <p:anim calcmode="lin" valueType="num">
                                      <p:cBhvr>
                                        <p:cTn id="146" dur="2000" fill="hold"/>
                                        <p:tgtEl>
                                          <p:spTgt spid="100"/>
                                        </p:tgtEl>
                                        <p:attrNameLst>
                                          <p:attrName>ppt_w</p:attrName>
                                        </p:attrNameLst>
                                      </p:cBhvr>
                                      <p:tavLst>
                                        <p:tav tm="0">
                                          <p:val>
                                            <p:strVal val="#ppt_w"/>
                                          </p:val>
                                        </p:tav>
                                        <p:tav tm="100000">
                                          <p:val>
                                            <p:strVal val="#ppt_w"/>
                                          </p:val>
                                        </p:tav>
                                      </p:tavLst>
                                    </p:anim>
                                    <p:anim calcmode="lin" valueType="num">
                                      <p:cBhvr>
                                        <p:cTn id="147" dur="2000" fill="hold"/>
                                        <p:tgtEl>
                                          <p:spTgt spid="100"/>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1"/>
                                        </p:tgtEl>
                                        <p:attrNameLst>
                                          <p:attrName>style.visibility</p:attrName>
                                        </p:attrNameLst>
                                      </p:cBhvr>
                                      <p:to>
                                        <p:strVal val="visible"/>
                                      </p:to>
                                    </p:set>
                                    <p:anim calcmode="lin" valueType="num">
                                      <p:cBhvr>
                                        <p:cTn id="150" dur="2000" fill="hold"/>
                                        <p:tgtEl>
                                          <p:spTgt spid="101"/>
                                        </p:tgtEl>
                                        <p:attrNameLst>
                                          <p:attrName>ppt_w</p:attrName>
                                        </p:attrNameLst>
                                      </p:cBhvr>
                                      <p:tavLst>
                                        <p:tav tm="0">
                                          <p:val>
                                            <p:strVal val="#ppt_w"/>
                                          </p:val>
                                        </p:tav>
                                        <p:tav tm="100000">
                                          <p:val>
                                            <p:strVal val="#ppt_w"/>
                                          </p:val>
                                        </p:tav>
                                      </p:tavLst>
                                    </p:anim>
                                    <p:anim calcmode="lin" valueType="num">
                                      <p:cBhvr>
                                        <p:cTn id="151" dur="2000" fill="hold"/>
                                        <p:tgtEl>
                                          <p:spTgt spid="101"/>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02"/>
                                        </p:tgtEl>
                                        <p:attrNameLst>
                                          <p:attrName>style.visibility</p:attrName>
                                        </p:attrNameLst>
                                      </p:cBhvr>
                                      <p:to>
                                        <p:strVal val="visible"/>
                                      </p:to>
                                    </p:set>
                                    <p:anim calcmode="lin" valueType="num">
                                      <p:cBhvr>
                                        <p:cTn id="154" dur="2000" fill="hold"/>
                                        <p:tgtEl>
                                          <p:spTgt spid="102"/>
                                        </p:tgtEl>
                                        <p:attrNameLst>
                                          <p:attrName>ppt_w</p:attrName>
                                        </p:attrNameLst>
                                      </p:cBhvr>
                                      <p:tavLst>
                                        <p:tav tm="0">
                                          <p:val>
                                            <p:strVal val="#ppt_w"/>
                                          </p:val>
                                        </p:tav>
                                        <p:tav tm="100000">
                                          <p:val>
                                            <p:strVal val="#ppt_w"/>
                                          </p:val>
                                        </p:tav>
                                      </p:tavLst>
                                    </p:anim>
                                    <p:anim calcmode="lin" valueType="num">
                                      <p:cBhvr>
                                        <p:cTn id="155" dur="2000" fill="hold"/>
                                        <p:tgtEl>
                                          <p:spTgt spid="102"/>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03"/>
                                        </p:tgtEl>
                                        <p:attrNameLst>
                                          <p:attrName>style.visibility</p:attrName>
                                        </p:attrNameLst>
                                      </p:cBhvr>
                                      <p:to>
                                        <p:strVal val="visible"/>
                                      </p:to>
                                    </p:set>
                                    <p:anim calcmode="lin" valueType="num">
                                      <p:cBhvr>
                                        <p:cTn id="158" dur="2000" fill="hold"/>
                                        <p:tgtEl>
                                          <p:spTgt spid="103"/>
                                        </p:tgtEl>
                                        <p:attrNameLst>
                                          <p:attrName>ppt_w</p:attrName>
                                        </p:attrNameLst>
                                      </p:cBhvr>
                                      <p:tavLst>
                                        <p:tav tm="0">
                                          <p:val>
                                            <p:strVal val="#ppt_w"/>
                                          </p:val>
                                        </p:tav>
                                        <p:tav tm="100000">
                                          <p:val>
                                            <p:strVal val="#ppt_w"/>
                                          </p:val>
                                        </p:tav>
                                      </p:tavLst>
                                    </p:anim>
                                    <p:anim calcmode="lin" valueType="num">
                                      <p:cBhvr>
                                        <p:cTn id="159" dur="2000" fill="hold"/>
                                        <p:tgtEl>
                                          <p:spTgt spid="103"/>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04"/>
                                        </p:tgtEl>
                                        <p:attrNameLst>
                                          <p:attrName>style.visibility</p:attrName>
                                        </p:attrNameLst>
                                      </p:cBhvr>
                                      <p:to>
                                        <p:strVal val="visible"/>
                                      </p:to>
                                    </p:set>
                                    <p:anim calcmode="lin" valueType="num">
                                      <p:cBhvr>
                                        <p:cTn id="162" dur="2000" fill="hold"/>
                                        <p:tgtEl>
                                          <p:spTgt spid="104"/>
                                        </p:tgtEl>
                                        <p:attrNameLst>
                                          <p:attrName>ppt_w</p:attrName>
                                        </p:attrNameLst>
                                      </p:cBhvr>
                                      <p:tavLst>
                                        <p:tav tm="0">
                                          <p:val>
                                            <p:strVal val="#ppt_w"/>
                                          </p:val>
                                        </p:tav>
                                        <p:tav tm="100000">
                                          <p:val>
                                            <p:strVal val="#ppt_w"/>
                                          </p:val>
                                        </p:tav>
                                      </p:tavLst>
                                    </p:anim>
                                    <p:anim calcmode="lin" valueType="num">
                                      <p:cBhvr>
                                        <p:cTn id="163" dur="2000" fill="hold"/>
                                        <p:tgtEl>
                                          <p:spTgt spid="104"/>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5"/>
                                        </p:tgtEl>
                                        <p:attrNameLst>
                                          <p:attrName>style.visibility</p:attrName>
                                        </p:attrNameLst>
                                      </p:cBhvr>
                                      <p:to>
                                        <p:strVal val="visible"/>
                                      </p:to>
                                    </p:set>
                                    <p:anim calcmode="lin" valueType="num">
                                      <p:cBhvr>
                                        <p:cTn id="166" dur="2000" fill="hold"/>
                                        <p:tgtEl>
                                          <p:spTgt spid="105"/>
                                        </p:tgtEl>
                                        <p:attrNameLst>
                                          <p:attrName>ppt_w</p:attrName>
                                        </p:attrNameLst>
                                      </p:cBhvr>
                                      <p:tavLst>
                                        <p:tav tm="0">
                                          <p:val>
                                            <p:strVal val="#ppt_w"/>
                                          </p:val>
                                        </p:tav>
                                        <p:tav tm="100000">
                                          <p:val>
                                            <p:strVal val="#ppt_w"/>
                                          </p:val>
                                        </p:tav>
                                      </p:tavLst>
                                    </p:anim>
                                    <p:anim calcmode="lin" valueType="num">
                                      <p:cBhvr>
                                        <p:cTn id="167" dur="2000" fill="hold"/>
                                        <p:tgtEl>
                                          <p:spTgt spid="105"/>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06"/>
                                        </p:tgtEl>
                                        <p:attrNameLst>
                                          <p:attrName>style.visibility</p:attrName>
                                        </p:attrNameLst>
                                      </p:cBhvr>
                                      <p:to>
                                        <p:strVal val="visible"/>
                                      </p:to>
                                    </p:set>
                                    <p:anim calcmode="lin" valueType="num">
                                      <p:cBhvr>
                                        <p:cTn id="170" dur="2000" fill="hold"/>
                                        <p:tgtEl>
                                          <p:spTgt spid="106"/>
                                        </p:tgtEl>
                                        <p:attrNameLst>
                                          <p:attrName>ppt_w</p:attrName>
                                        </p:attrNameLst>
                                      </p:cBhvr>
                                      <p:tavLst>
                                        <p:tav tm="0">
                                          <p:val>
                                            <p:strVal val="#ppt_w"/>
                                          </p:val>
                                        </p:tav>
                                        <p:tav tm="100000">
                                          <p:val>
                                            <p:strVal val="#ppt_w"/>
                                          </p:val>
                                        </p:tav>
                                      </p:tavLst>
                                    </p:anim>
                                    <p:anim calcmode="lin" valueType="num">
                                      <p:cBhvr>
                                        <p:cTn id="171" dur="2000" fill="hold"/>
                                        <p:tgtEl>
                                          <p:spTgt spid="106"/>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07"/>
                                        </p:tgtEl>
                                        <p:attrNameLst>
                                          <p:attrName>style.visibility</p:attrName>
                                        </p:attrNameLst>
                                      </p:cBhvr>
                                      <p:to>
                                        <p:strVal val="visible"/>
                                      </p:to>
                                    </p:set>
                                    <p:anim calcmode="lin" valueType="num">
                                      <p:cBhvr>
                                        <p:cTn id="174" dur="2000" fill="hold"/>
                                        <p:tgtEl>
                                          <p:spTgt spid="107"/>
                                        </p:tgtEl>
                                        <p:attrNameLst>
                                          <p:attrName>ppt_w</p:attrName>
                                        </p:attrNameLst>
                                      </p:cBhvr>
                                      <p:tavLst>
                                        <p:tav tm="0">
                                          <p:val>
                                            <p:strVal val="#ppt_w"/>
                                          </p:val>
                                        </p:tav>
                                        <p:tav tm="100000">
                                          <p:val>
                                            <p:strVal val="#ppt_w"/>
                                          </p:val>
                                        </p:tav>
                                      </p:tavLst>
                                    </p:anim>
                                    <p:anim calcmode="lin" valueType="num">
                                      <p:cBhvr>
                                        <p:cTn id="175" dur="2000" fill="hold"/>
                                        <p:tgtEl>
                                          <p:spTgt spid="107"/>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08"/>
                                        </p:tgtEl>
                                        <p:attrNameLst>
                                          <p:attrName>style.visibility</p:attrName>
                                        </p:attrNameLst>
                                      </p:cBhvr>
                                      <p:to>
                                        <p:strVal val="visible"/>
                                      </p:to>
                                    </p:set>
                                    <p:anim calcmode="lin" valueType="num">
                                      <p:cBhvr>
                                        <p:cTn id="178" dur="2000" fill="hold"/>
                                        <p:tgtEl>
                                          <p:spTgt spid="108"/>
                                        </p:tgtEl>
                                        <p:attrNameLst>
                                          <p:attrName>ppt_w</p:attrName>
                                        </p:attrNameLst>
                                      </p:cBhvr>
                                      <p:tavLst>
                                        <p:tav tm="0">
                                          <p:val>
                                            <p:strVal val="#ppt_w"/>
                                          </p:val>
                                        </p:tav>
                                        <p:tav tm="100000">
                                          <p:val>
                                            <p:strVal val="#ppt_w"/>
                                          </p:val>
                                        </p:tav>
                                      </p:tavLst>
                                    </p:anim>
                                    <p:anim calcmode="lin" valueType="num">
                                      <p:cBhvr>
                                        <p:cTn id="179" dur="2000" fill="hold"/>
                                        <p:tgtEl>
                                          <p:spTgt spid="108"/>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09"/>
                                        </p:tgtEl>
                                        <p:attrNameLst>
                                          <p:attrName>style.visibility</p:attrName>
                                        </p:attrNameLst>
                                      </p:cBhvr>
                                      <p:to>
                                        <p:strVal val="visible"/>
                                      </p:to>
                                    </p:set>
                                    <p:anim calcmode="lin" valueType="num">
                                      <p:cBhvr>
                                        <p:cTn id="182" dur="2000" fill="hold"/>
                                        <p:tgtEl>
                                          <p:spTgt spid="109"/>
                                        </p:tgtEl>
                                        <p:attrNameLst>
                                          <p:attrName>ppt_w</p:attrName>
                                        </p:attrNameLst>
                                      </p:cBhvr>
                                      <p:tavLst>
                                        <p:tav tm="0">
                                          <p:val>
                                            <p:strVal val="#ppt_w"/>
                                          </p:val>
                                        </p:tav>
                                        <p:tav tm="100000">
                                          <p:val>
                                            <p:strVal val="#ppt_w"/>
                                          </p:val>
                                        </p:tav>
                                      </p:tavLst>
                                    </p:anim>
                                    <p:anim calcmode="lin" valueType="num">
                                      <p:cBhvr>
                                        <p:cTn id="183" dur="2000" fill="hold"/>
                                        <p:tgtEl>
                                          <p:spTgt spid="109"/>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10"/>
                                        </p:tgtEl>
                                        <p:attrNameLst>
                                          <p:attrName>style.visibility</p:attrName>
                                        </p:attrNameLst>
                                      </p:cBhvr>
                                      <p:to>
                                        <p:strVal val="visible"/>
                                      </p:to>
                                    </p:set>
                                    <p:anim calcmode="lin" valueType="num">
                                      <p:cBhvr>
                                        <p:cTn id="186" dur="2000" fill="hold"/>
                                        <p:tgtEl>
                                          <p:spTgt spid="110"/>
                                        </p:tgtEl>
                                        <p:attrNameLst>
                                          <p:attrName>ppt_w</p:attrName>
                                        </p:attrNameLst>
                                      </p:cBhvr>
                                      <p:tavLst>
                                        <p:tav tm="0">
                                          <p:val>
                                            <p:strVal val="#ppt_w"/>
                                          </p:val>
                                        </p:tav>
                                        <p:tav tm="100000">
                                          <p:val>
                                            <p:strVal val="#ppt_w"/>
                                          </p:val>
                                        </p:tav>
                                      </p:tavLst>
                                    </p:anim>
                                    <p:anim calcmode="lin" valueType="num">
                                      <p:cBhvr>
                                        <p:cTn id="187" dur="2000" fill="hold"/>
                                        <p:tgtEl>
                                          <p:spTgt spid="110"/>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114"/>
                                        </p:tgtEl>
                                        <p:attrNameLst>
                                          <p:attrName>style.visibility</p:attrName>
                                        </p:attrNameLst>
                                      </p:cBhvr>
                                      <p:to>
                                        <p:strVal val="visible"/>
                                      </p:to>
                                    </p:set>
                                    <p:anim calcmode="lin" valueType="num">
                                      <p:cBhvr>
                                        <p:cTn id="190" dur="2000" fill="hold"/>
                                        <p:tgtEl>
                                          <p:spTgt spid="114"/>
                                        </p:tgtEl>
                                        <p:attrNameLst>
                                          <p:attrName>ppt_w</p:attrName>
                                        </p:attrNameLst>
                                      </p:cBhvr>
                                      <p:tavLst>
                                        <p:tav tm="0">
                                          <p:val>
                                            <p:strVal val="#ppt_w"/>
                                          </p:val>
                                        </p:tav>
                                        <p:tav tm="100000">
                                          <p:val>
                                            <p:strVal val="#ppt_w"/>
                                          </p:val>
                                        </p:tav>
                                      </p:tavLst>
                                    </p:anim>
                                    <p:anim calcmode="lin" valueType="num">
                                      <p:cBhvr>
                                        <p:cTn id="191" dur="2000" fill="hold"/>
                                        <p:tgtEl>
                                          <p:spTgt spid="114"/>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115"/>
                                        </p:tgtEl>
                                        <p:attrNameLst>
                                          <p:attrName>style.visibility</p:attrName>
                                        </p:attrNameLst>
                                      </p:cBhvr>
                                      <p:to>
                                        <p:strVal val="visible"/>
                                      </p:to>
                                    </p:set>
                                    <p:anim calcmode="lin" valueType="num">
                                      <p:cBhvr>
                                        <p:cTn id="194" dur="2000" fill="hold"/>
                                        <p:tgtEl>
                                          <p:spTgt spid="115"/>
                                        </p:tgtEl>
                                        <p:attrNameLst>
                                          <p:attrName>ppt_w</p:attrName>
                                        </p:attrNameLst>
                                      </p:cBhvr>
                                      <p:tavLst>
                                        <p:tav tm="0">
                                          <p:val>
                                            <p:strVal val="#ppt_w"/>
                                          </p:val>
                                        </p:tav>
                                        <p:tav tm="100000">
                                          <p:val>
                                            <p:strVal val="#ppt_w"/>
                                          </p:val>
                                        </p:tav>
                                      </p:tavLst>
                                    </p:anim>
                                    <p:anim calcmode="lin" valueType="num">
                                      <p:cBhvr>
                                        <p:cTn id="195" dur="2000" fill="hold"/>
                                        <p:tgtEl>
                                          <p:spTgt spid="115"/>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116"/>
                                        </p:tgtEl>
                                        <p:attrNameLst>
                                          <p:attrName>style.visibility</p:attrName>
                                        </p:attrNameLst>
                                      </p:cBhvr>
                                      <p:to>
                                        <p:strVal val="visible"/>
                                      </p:to>
                                    </p:set>
                                    <p:anim calcmode="lin" valueType="num">
                                      <p:cBhvr>
                                        <p:cTn id="198" dur="2000" fill="hold"/>
                                        <p:tgtEl>
                                          <p:spTgt spid="116"/>
                                        </p:tgtEl>
                                        <p:attrNameLst>
                                          <p:attrName>ppt_w</p:attrName>
                                        </p:attrNameLst>
                                      </p:cBhvr>
                                      <p:tavLst>
                                        <p:tav tm="0">
                                          <p:val>
                                            <p:strVal val="#ppt_w"/>
                                          </p:val>
                                        </p:tav>
                                        <p:tav tm="100000">
                                          <p:val>
                                            <p:strVal val="#ppt_w"/>
                                          </p:val>
                                        </p:tav>
                                      </p:tavLst>
                                    </p:anim>
                                    <p:anim calcmode="lin" valueType="num">
                                      <p:cBhvr>
                                        <p:cTn id="199" dur="2000" fill="hold"/>
                                        <p:tgtEl>
                                          <p:spTgt spid="116"/>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117"/>
                                        </p:tgtEl>
                                        <p:attrNameLst>
                                          <p:attrName>style.visibility</p:attrName>
                                        </p:attrNameLst>
                                      </p:cBhvr>
                                      <p:to>
                                        <p:strVal val="visible"/>
                                      </p:to>
                                    </p:set>
                                    <p:anim calcmode="lin" valueType="num">
                                      <p:cBhvr>
                                        <p:cTn id="202" dur="2000" fill="hold"/>
                                        <p:tgtEl>
                                          <p:spTgt spid="117"/>
                                        </p:tgtEl>
                                        <p:attrNameLst>
                                          <p:attrName>ppt_w</p:attrName>
                                        </p:attrNameLst>
                                      </p:cBhvr>
                                      <p:tavLst>
                                        <p:tav tm="0">
                                          <p:val>
                                            <p:strVal val="#ppt_w"/>
                                          </p:val>
                                        </p:tav>
                                        <p:tav tm="100000">
                                          <p:val>
                                            <p:strVal val="#ppt_w"/>
                                          </p:val>
                                        </p:tav>
                                      </p:tavLst>
                                    </p:anim>
                                    <p:anim calcmode="lin" valueType="num">
                                      <p:cBhvr>
                                        <p:cTn id="203" dur="2000" fill="hold"/>
                                        <p:tgtEl>
                                          <p:spTgt spid="117"/>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118"/>
                                        </p:tgtEl>
                                        <p:attrNameLst>
                                          <p:attrName>style.visibility</p:attrName>
                                        </p:attrNameLst>
                                      </p:cBhvr>
                                      <p:to>
                                        <p:strVal val="visible"/>
                                      </p:to>
                                    </p:set>
                                    <p:anim calcmode="lin" valueType="num">
                                      <p:cBhvr>
                                        <p:cTn id="206" dur="2000" fill="hold"/>
                                        <p:tgtEl>
                                          <p:spTgt spid="118"/>
                                        </p:tgtEl>
                                        <p:attrNameLst>
                                          <p:attrName>ppt_w</p:attrName>
                                        </p:attrNameLst>
                                      </p:cBhvr>
                                      <p:tavLst>
                                        <p:tav tm="0">
                                          <p:val>
                                            <p:strVal val="#ppt_w"/>
                                          </p:val>
                                        </p:tav>
                                        <p:tav tm="100000">
                                          <p:val>
                                            <p:strVal val="#ppt_w"/>
                                          </p:val>
                                        </p:tav>
                                      </p:tavLst>
                                    </p:anim>
                                    <p:anim calcmode="lin" valueType="num">
                                      <p:cBhvr>
                                        <p:cTn id="207" dur="2000" fill="hold"/>
                                        <p:tgtEl>
                                          <p:spTgt spid="118"/>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119"/>
                                        </p:tgtEl>
                                        <p:attrNameLst>
                                          <p:attrName>style.visibility</p:attrName>
                                        </p:attrNameLst>
                                      </p:cBhvr>
                                      <p:to>
                                        <p:strVal val="visible"/>
                                      </p:to>
                                    </p:set>
                                    <p:anim calcmode="lin" valueType="num">
                                      <p:cBhvr>
                                        <p:cTn id="210" dur="2000" fill="hold"/>
                                        <p:tgtEl>
                                          <p:spTgt spid="119"/>
                                        </p:tgtEl>
                                        <p:attrNameLst>
                                          <p:attrName>ppt_w</p:attrName>
                                        </p:attrNameLst>
                                      </p:cBhvr>
                                      <p:tavLst>
                                        <p:tav tm="0">
                                          <p:val>
                                            <p:strVal val="#ppt_w"/>
                                          </p:val>
                                        </p:tav>
                                        <p:tav tm="100000">
                                          <p:val>
                                            <p:strVal val="#ppt_w"/>
                                          </p:val>
                                        </p:tav>
                                      </p:tavLst>
                                    </p:anim>
                                    <p:anim calcmode="lin" valueType="num">
                                      <p:cBhvr>
                                        <p:cTn id="211" dur="2000" fill="hold"/>
                                        <p:tgtEl>
                                          <p:spTgt spid="119"/>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120"/>
                                        </p:tgtEl>
                                        <p:attrNameLst>
                                          <p:attrName>style.visibility</p:attrName>
                                        </p:attrNameLst>
                                      </p:cBhvr>
                                      <p:to>
                                        <p:strVal val="visible"/>
                                      </p:to>
                                    </p:set>
                                    <p:anim calcmode="lin" valueType="num">
                                      <p:cBhvr>
                                        <p:cTn id="214" dur="2000" fill="hold"/>
                                        <p:tgtEl>
                                          <p:spTgt spid="120"/>
                                        </p:tgtEl>
                                        <p:attrNameLst>
                                          <p:attrName>ppt_w</p:attrName>
                                        </p:attrNameLst>
                                      </p:cBhvr>
                                      <p:tavLst>
                                        <p:tav tm="0">
                                          <p:val>
                                            <p:strVal val="#ppt_w"/>
                                          </p:val>
                                        </p:tav>
                                        <p:tav tm="100000">
                                          <p:val>
                                            <p:strVal val="#ppt_w"/>
                                          </p:val>
                                        </p:tav>
                                      </p:tavLst>
                                    </p:anim>
                                    <p:anim calcmode="lin" valueType="num">
                                      <p:cBhvr>
                                        <p:cTn id="215" dur="2000" fill="hold"/>
                                        <p:tgtEl>
                                          <p:spTgt spid="120"/>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121"/>
                                        </p:tgtEl>
                                        <p:attrNameLst>
                                          <p:attrName>style.visibility</p:attrName>
                                        </p:attrNameLst>
                                      </p:cBhvr>
                                      <p:to>
                                        <p:strVal val="visible"/>
                                      </p:to>
                                    </p:set>
                                    <p:anim calcmode="lin" valueType="num">
                                      <p:cBhvr>
                                        <p:cTn id="218" dur="2000" fill="hold"/>
                                        <p:tgtEl>
                                          <p:spTgt spid="121"/>
                                        </p:tgtEl>
                                        <p:attrNameLst>
                                          <p:attrName>ppt_w</p:attrName>
                                        </p:attrNameLst>
                                      </p:cBhvr>
                                      <p:tavLst>
                                        <p:tav tm="0">
                                          <p:val>
                                            <p:strVal val="#ppt_w"/>
                                          </p:val>
                                        </p:tav>
                                        <p:tav tm="100000">
                                          <p:val>
                                            <p:strVal val="#ppt_w"/>
                                          </p:val>
                                        </p:tav>
                                      </p:tavLst>
                                    </p:anim>
                                    <p:anim calcmode="lin" valueType="num">
                                      <p:cBhvr>
                                        <p:cTn id="219" dur="2000" fill="hold"/>
                                        <p:tgtEl>
                                          <p:spTgt spid="121"/>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122"/>
                                        </p:tgtEl>
                                        <p:attrNameLst>
                                          <p:attrName>style.visibility</p:attrName>
                                        </p:attrNameLst>
                                      </p:cBhvr>
                                      <p:to>
                                        <p:strVal val="visible"/>
                                      </p:to>
                                    </p:set>
                                    <p:anim calcmode="lin" valueType="num">
                                      <p:cBhvr>
                                        <p:cTn id="222" dur="2000" fill="hold"/>
                                        <p:tgtEl>
                                          <p:spTgt spid="122"/>
                                        </p:tgtEl>
                                        <p:attrNameLst>
                                          <p:attrName>ppt_w</p:attrName>
                                        </p:attrNameLst>
                                      </p:cBhvr>
                                      <p:tavLst>
                                        <p:tav tm="0">
                                          <p:val>
                                            <p:strVal val="#ppt_w"/>
                                          </p:val>
                                        </p:tav>
                                        <p:tav tm="100000">
                                          <p:val>
                                            <p:strVal val="#ppt_w"/>
                                          </p:val>
                                        </p:tav>
                                      </p:tavLst>
                                    </p:anim>
                                    <p:anim calcmode="lin" valueType="num">
                                      <p:cBhvr>
                                        <p:cTn id="223" dur="2000" fill="hold"/>
                                        <p:tgtEl>
                                          <p:spTgt spid="122"/>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123"/>
                                        </p:tgtEl>
                                        <p:attrNameLst>
                                          <p:attrName>style.visibility</p:attrName>
                                        </p:attrNameLst>
                                      </p:cBhvr>
                                      <p:to>
                                        <p:strVal val="visible"/>
                                      </p:to>
                                    </p:set>
                                    <p:anim calcmode="lin" valueType="num">
                                      <p:cBhvr>
                                        <p:cTn id="226" dur="2000" fill="hold"/>
                                        <p:tgtEl>
                                          <p:spTgt spid="123"/>
                                        </p:tgtEl>
                                        <p:attrNameLst>
                                          <p:attrName>ppt_w</p:attrName>
                                        </p:attrNameLst>
                                      </p:cBhvr>
                                      <p:tavLst>
                                        <p:tav tm="0">
                                          <p:val>
                                            <p:strVal val="#ppt_w"/>
                                          </p:val>
                                        </p:tav>
                                        <p:tav tm="100000">
                                          <p:val>
                                            <p:strVal val="#ppt_w"/>
                                          </p:val>
                                        </p:tav>
                                      </p:tavLst>
                                    </p:anim>
                                    <p:anim calcmode="lin" valueType="num">
                                      <p:cBhvr>
                                        <p:cTn id="227" dur="2000" fill="hold"/>
                                        <p:tgtEl>
                                          <p:spTgt spid="123"/>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124"/>
                                        </p:tgtEl>
                                        <p:attrNameLst>
                                          <p:attrName>style.visibility</p:attrName>
                                        </p:attrNameLst>
                                      </p:cBhvr>
                                      <p:to>
                                        <p:strVal val="visible"/>
                                      </p:to>
                                    </p:set>
                                    <p:anim calcmode="lin" valueType="num">
                                      <p:cBhvr>
                                        <p:cTn id="230" dur="2000" fill="hold"/>
                                        <p:tgtEl>
                                          <p:spTgt spid="124"/>
                                        </p:tgtEl>
                                        <p:attrNameLst>
                                          <p:attrName>ppt_w</p:attrName>
                                        </p:attrNameLst>
                                      </p:cBhvr>
                                      <p:tavLst>
                                        <p:tav tm="0">
                                          <p:val>
                                            <p:strVal val="#ppt_w"/>
                                          </p:val>
                                        </p:tav>
                                        <p:tav tm="100000">
                                          <p:val>
                                            <p:strVal val="#ppt_w"/>
                                          </p:val>
                                        </p:tav>
                                      </p:tavLst>
                                    </p:anim>
                                    <p:anim calcmode="lin" valueType="num">
                                      <p:cBhvr>
                                        <p:cTn id="231" dur="2000" fill="hold"/>
                                        <p:tgtEl>
                                          <p:spTgt spid="124"/>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125"/>
                                        </p:tgtEl>
                                        <p:attrNameLst>
                                          <p:attrName>style.visibility</p:attrName>
                                        </p:attrNameLst>
                                      </p:cBhvr>
                                      <p:to>
                                        <p:strVal val="visible"/>
                                      </p:to>
                                    </p:set>
                                    <p:anim calcmode="lin" valueType="num">
                                      <p:cBhvr>
                                        <p:cTn id="234" dur="2000" fill="hold"/>
                                        <p:tgtEl>
                                          <p:spTgt spid="125"/>
                                        </p:tgtEl>
                                        <p:attrNameLst>
                                          <p:attrName>ppt_w</p:attrName>
                                        </p:attrNameLst>
                                      </p:cBhvr>
                                      <p:tavLst>
                                        <p:tav tm="0">
                                          <p:val>
                                            <p:strVal val="#ppt_w"/>
                                          </p:val>
                                        </p:tav>
                                        <p:tav tm="100000">
                                          <p:val>
                                            <p:strVal val="#ppt_w"/>
                                          </p:val>
                                        </p:tav>
                                      </p:tavLst>
                                    </p:anim>
                                    <p:anim calcmode="lin" valueType="num">
                                      <p:cBhvr>
                                        <p:cTn id="235" dur="2000" fill="hold"/>
                                        <p:tgtEl>
                                          <p:spTgt spid="125"/>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126"/>
                                        </p:tgtEl>
                                        <p:attrNameLst>
                                          <p:attrName>style.visibility</p:attrName>
                                        </p:attrNameLst>
                                      </p:cBhvr>
                                      <p:to>
                                        <p:strVal val="visible"/>
                                      </p:to>
                                    </p:set>
                                    <p:anim calcmode="lin" valueType="num">
                                      <p:cBhvr>
                                        <p:cTn id="238" dur="2000" fill="hold"/>
                                        <p:tgtEl>
                                          <p:spTgt spid="126"/>
                                        </p:tgtEl>
                                        <p:attrNameLst>
                                          <p:attrName>ppt_w</p:attrName>
                                        </p:attrNameLst>
                                      </p:cBhvr>
                                      <p:tavLst>
                                        <p:tav tm="0">
                                          <p:val>
                                            <p:strVal val="#ppt_w"/>
                                          </p:val>
                                        </p:tav>
                                        <p:tav tm="100000">
                                          <p:val>
                                            <p:strVal val="#ppt_w"/>
                                          </p:val>
                                        </p:tav>
                                      </p:tavLst>
                                    </p:anim>
                                    <p:anim calcmode="lin" valueType="num">
                                      <p:cBhvr>
                                        <p:cTn id="239" dur="2000" fill="hold"/>
                                        <p:tgtEl>
                                          <p:spTgt spid="126"/>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127"/>
                                        </p:tgtEl>
                                        <p:attrNameLst>
                                          <p:attrName>style.visibility</p:attrName>
                                        </p:attrNameLst>
                                      </p:cBhvr>
                                      <p:to>
                                        <p:strVal val="visible"/>
                                      </p:to>
                                    </p:set>
                                    <p:anim calcmode="lin" valueType="num">
                                      <p:cBhvr>
                                        <p:cTn id="242" dur="2000" fill="hold"/>
                                        <p:tgtEl>
                                          <p:spTgt spid="127"/>
                                        </p:tgtEl>
                                        <p:attrNameLst>
                                          <p:attrName>ppt_w</p:attrName>
                                        </p:attrNameLst>
                                      </p:cBhvr>
                                      <p:tavLst>
                                        <p:tav tm="0">
                                          <p:val>
                                            <p:strVal val="#ppt_w"/>
                                          </p:val>
                                        </p:tav>
                                        <p:tav tm="100000">
                                          <p:val>
                                            <p:strVal val="#ppt_w"/>
                                          </p:val>
                                        </p:tav>
                                      </p:tavLst>
                                    </p:anim>
                                    <p:anim calcmode="lin" valueType="num">
                                      <p:cBhvr>
                                        <p:cTn id="243" dur="2000" fill="hold"/>
                                        <p:tgtEl>
                                          <p:spTgt spid="127"/>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128"/>
                                        </p:tgtEl>
                                        <p:attrNameLst>
                                          <p:attrName>style.visibility</p:attrName>
                                        </p:attrNameLst>
                                      </p:cBhvr>
                                      <p:to>
                                        <p:strVal val="visible"/>
                                      </p:to>
                                    </p:set>
                                    <p:anim calcmode="lin" valueType="num">
                                      <p:cBhvr>
                                        <p:cTn id="246" dur="2000" fill="hold"/>
                                        <p:tgtEl>
                                          <p:spTgt spid="128"/>
                                        </p:tgtEl>
                                        <p:attrNameLst>
                                          <p:attrName>ppt_w</p:attrName>
                                        </p:attrNameLst>
                                      </p:cBhvr>
                                      <p:tavLst>
                                        <p:tav tm="0">
                                          <p:val>
                                            <p:strVal val="#ppt_w"/>
                                          </p:val>
                                        </p:tav>
                                        <p:tav tm="100000">
                                          <p:val>
                                            <p:strVal val="#ppt_w"/>
                                          </p:val>
                                        </p:tav>
                                      </p:tavLst>
                                    </p:anim>
                                    <p:anim calcmode="lin" valueType="num">
                                      <p:cBhvr>
                                        <p:cTn id="247" dur="2000" fill="hold"/>
                                        <p:tgtEl>
                                          <p:spTgt spid="128"/>
                                        </p:tgtEl>
                                        <p:attrNameLst>
                                          <p:attrName>ppt_h</p:attrName>
                                        </p:attrNameLst>
                                      </p:cBhvr>
                                      <p:tavLst>
                                        <p:tav tm="0" fmla="#ppt_h*sin(2.5*pi*$)">
                                          <p:val>
                                            <p:fltVal val="0"/>
                                          </p:val>
                                        </p:tav>
                                        <p:tav tm="100000">
                                          <p:val>
                                            <p:fltVal val="1"/>
                                          </p:val>
                                        </p:tav>
                                      </p:tavLst>
                                    </p:anim>
                                  </p:childTnLst>
                                </p:cTn>
                              </p:par>
                            </p:childTnLst>
                          </p:cTn>
                        </p:par>
                        <p:par>
                          <p:cTn id="248" fill="hold">
                            <p:stCondLst>
                              <p:cond delay="2000"/>
                            </p:stCondLst>
                            <p:childTnLst>
                              <p:par>
                                <p:cTn id="249" presetID="2" presetClass="exit" presetSubtype="2" fill="hold" grpId="2" nodeType="afterEffect">
                                  <p:stCondLst>
                                    <p:cond delay="0"/>
                                  </p:stCondLst>
                                  <p:childTnLst>
                                    <p:anim calcmode="lin" valueType="num">
                                      <p:cBhvr additive="base">
                                        <p:cTn id="250" dur="2000"/>
                                        <p:tgtEl>
                                          <p:spTgt spid="96"/>
                                        </p:tgtEl>
                                        <p:attrNameLst>
                                          <p:attrName>ppt_x</p:attrName>
                                        </p:attrNameLst>
                                      </p:cBhvr>
                                      <p:tavLst>
                                        <p:tav tm="0">
                                          <p:val>
                                            <p:strVal val="ppt_x"/>
                                          </p:val>
                                        </p:tav>
                                        <p:tav tm="100000">
                                          <p:val>
                                            <p:strVal val="1+ppt_w/2"/>
                                          </p:val>
                                        </p:tav>
                                      </p:tavLst>
                                    </p:anim>
                                    <p:anim calcmode="lin" valueType="num">
                                      <p:cBhvr additive="base">
                                        <p:cTn id="251" dur="2000"/>
                                        <p:tgtEl>
                                          <p:spTgt spid="96"/>
                                        </p:tgtEl>
                                        <p:attrNameLst>
                                          <p:attrName>ppt_y</p:attrName>
                                        </p:attrNameLst>
                                      </p:cBhvr>
                                      <p:tavLst>
                                        <p:tav tm="0">
                                          <p:val>
                                            <p:strVal val="ppt_y"/>
                                          </p:val>
                                        </p:tav>
                                        <p:tav tm="100000">
                                          <p:val>
                                            <p:strVal val="ppt_y"/>
                                          </p:val>
                                        </p:tav>
                                      </p:tavLst>
                                    </p:anim>
                                    <p:set>
                                      <p:cBhvr>
                                        <p:cTn id="252" dur="1" fill="hold">
                                          <p:stCondLst>
                                            <p:cond delay="1999"/>
                                          </p:stCondLst>
                                        </p:cTn>
                                        <p:tgtEl>
                                          <p:spTgt spid="9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2000"/>
                                        <p:tgtEl>
                                          <p:spTgt spid="97"/>
                                        </p:tgtEl>
                                        <p:attrNameLst>
                                          <p:attrName>ppt_x</p:attrName>
                                        </p:attrNameLst>
                                      </p:cBhvr>
                                      <p:tavLst>
                                        <p:tav tm="0">
                                          <p:val>
                                            <p:strVal val="ppt_x"/>
                                          </p:val>
                                        </p:tav>
                                        <p:tav tm="100000">
                                          <p:val>
                                            <p:strVal val="1+ppt_w/2"/>
                                          </p:val>
                                        </p:tav>
                                      </p:tavLst>
                                    </p:anim>
                                    <p:anim calcmode="lin" valueType="num">
                                      <p:cBhvr additive="base">
                                        <p:cTn id="255" dur="2000"/>
                                        <p:tgtEl>
                                          <p:spTgt spid="97"/>
                                        </p:tgtEl>
                                        <p:attrNameLst>
                                          <p:attrName>ppt_y</p:attrName>
                                        </p:attrNameLst>
                                      </p:cBhvr>
                                      <p:tavLst>
                                        <p:tav tm="0">
                                          <p:val>
                                            <p:strVal val="ppt_y"/>
                                          </p:val>
                                        </p:tav>
                                        <p:tav tm="100000">
                                          <p:val>
                                            <p:strVal val="ppt_y"/>
                                          </p:val>
                                        </p:tav>
                                      </p:tavLst>
                                    </p:anim>
                                    <p:set>
                                      <p:cBhvr>
                                        <p:cTn id="256" dur="1" fill="hold">
                                          <p:stCondLst>
                                            <p:cond delay="1999"/>
                                          </p:stCondLst>
                                        </p:cTn>
                                        <p:tgtEl>
                                          <p:spTgt spid="97"/>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98"/>
                                        </p:tgtEl>
                                        <p:attrNameLst>
                                          <p:attrName>ppt_x</p:attrName>
                                        </p:attrNameLst>
                                      </p:cBhvr>
                                      <p:tavLst>
                                        <p:tav tm="0">
                                          <p:val>
                                            <p:strVal val="ppt_x"/>
                                          </p:val>
                                        </p:tav>
                                        <p:tav tm="100000">
                                          <p:val>
                                            <p:strVal val="1+ppt_w/2"/>
                                          </p:val>
                                        </p:tav>
                                      </p:tavLst>
                                    </p:anim>
                                    <p:anim calcmode="lin" valueType="num">
                                      <p:cBhvr additive="base">
                                        <p:cTn id="259" dur="2000"/>
                                        <p:tgtEl>
                                          <p:spTgt spid="98"/>
                                        </p:tgtEl>
                                        <p:attrNameLst>
                                          <p:attrName>ppt_y</p:attrName>
                                        </p:attrNameLst>
                                      </p:cBhvr>
                                      <p:tavLst>
                                        <p:tav tm="0">
                                          <p:val>
                                            <p:strVal val="ppt_y"/>
                                          </p:val>
                                        </p:tav>
                                        <p:tav tm="100000">
                                          <p:val>
                                            <p:strVal val="ppt_y"/>
                                          </p:val>
                                        </p:tav>
                                      </p:tavLst>
                                    </p:anim>
                                    <p:set>
                                      <p:cBhvr>
                                        <p:cTn id="260" dur="1" fill="hold">
                                          <p:stCondLst>
                                            <p:cond delay="1999"/>
                                          </p:stCondLst>
                                        </p:cTn>
                                        <p:tgtEl>
                                          <p:spTgt spid="98"/>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2000"/>
                                        <p:tgtEl>
                                          <p:spTgt spid="99"/>
                                        </p:tgtEl>
                                        <p:attrNameLst>
                                          <p:attrName>ppt_x</p:attrName>
                                        </p:attrNameLst>
                                      </p:cBhvr>
                                      <p:tavLst>
                                        <p:tav tm="0">
                                          <p:val>
                                            <p:strVal val="ppt_x"/>
                                          </p:val>
                                        </p:tav>
                                        <p:tav tm="100000">
                                          <p:val>
                                            <p:strVal val="1+ppt_w/2"/>
                                          </p:val>
                                        </p:tav>
                                      </p:tavLst>
                                    </p:anim>
                                    <p:anim calcmode="lin" valueType="num">
                                      <p:cBhvr additive="base">
                                        <p:cTn id="263" dur="2000"/>
                                        <p:tgtEl>
                                          <p:spTgt spid="99"/>
                                        </p:tgtEl>
                                        <p:attrNameLst>
                                          <p:attrName>ppt_y</p:attrName>
                                        </p:attrNameLst>
                                      </p:cBhvr>
                                      <p:tavLst>
                                        <p:tav tm="0">
                                          <p:val>
                                            <p:strVal val="ppt_y"/>
                                          </p:val>
                                        </p:tav>
                                        <p:tav tm="100000">
                                          <p:val>
                                            <p:strVal val="ppt_y"/>
                                          </p:val>
                                        </p:tav>
                                      </p:tavLst>
                                    </p:anim>
                                    <p:set>
                                      <p:cBhvr>
                                        <p:cTn id="264" dur="1" fill="hold">
                                          <p:stCondLst>
                                            <p:cond delay="1999"/>
                                          </p:stCondLst>
                                        </p:cTn>
                                        <p:tgtEl>
                                          <p:spTgt spid="99"/>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100"/>
                                        </p:tgtEl>
                                        <p:attrNameLst>
                                          <p:attrName>ppt_x</p:attrName>
                                        </p:attrNameLst>
                                      </p:cBhvr>
                                      <p:tavLst>
                                        <p:tav tm="0">
                                          <p:val>
                                            <p:strVal val="ppt_x"/>
                                          </p:val>
                                        </p:tav>
                                        <p:tav tm="100000">
                                          <p:val>
                                            <p:strVal val="1+ppt_w/2"/>
                                          </p:val>
                                        </p:tav>
                                      </p:tavLst>
                                    </p:anim>
                                    <p:anim calcmode="lin" valueType="num">
                                      <p:cBhvr additive="base">
                                        <p:cTn id="267" dur="2000"/>
                                        <p:tgtEl>
                                          <p:spTgt spid="100"/>
                                        </p:tgtEl>
                                        <p:attrNameLst>
                                          <p:attrName>ppt_y</p:attrName>
                                        </p:attrNameLst>
                                      </p:cBhvr>
                                      <p:tavLst>
                                        <p:tav tm="0">
                                          <p:val>
                                            <p:strVal val="ppt_y"/>
                                          </p:val>
                                        </p:tav>
                                        <p:tav tm="100000">
                                          <p:val>
                                            <p:strVal val="ppt_y"/>
                                          </p:val>
                                        </p:tav>
                                      </p:tavLst>
                                    </p:anim>
                                    <p:set>
                                      <p:cBhvr>
                                        <p:cTn id="268" dur="1" fill="hold">
                                          <p:stCondLst>
                                            <p:cond delay="1999"/>
                                          </p:stCondLst>
                                        </p:cTn>
                                        <p:tgtEl>
                                          <p:spTgt spid="100"/>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101"/>
                                        </p:tgtEl>
                                        <p:attrNameLst>
                                          <p:attrName>ppt_x</p:attrName>
                                        </p:attrNameLst>
                                      </p:cBhvr>
                                      <p:tavLst>
                                        <p:tav tm="0">
                                          <p:val>
                                            <p:strVal val="ppt_x"/>
                                          </p:val>
                                        </p:tav>
                                        <p:tav tm="100000">
                                          <p:val>
                                            <p:strVal val="1+ppt_w/2"/>
                                          </p:val>
                                        </p:tav>
                                      </p:tavLst>
                                    </p:anim>
                                    <p:anim calcmode="lin" valueType="num">
                                      <p:cBhvr additive="base">
                                        <p:cTn id="271" dur="2000"/>
                                        <p:tgtEl>
                                          <p:spTgt spid="101"/>
                                        </p:tgtEl>
                                        <p:attrNameLst>
                                          <p:attrName>ppt_y</p:attrName>
                                        </p:attrNameLst>
                                      </p:cBhvr>
                                      <p:tavLst>
                                        <p:tav tm="0">
                                          <p:val>
                                            <p:strVal val="ppt_y"/>
                                          </p:val>
                                        </p:tav>
                                        <p:tav tm="100000">
                                          <p:val>
                                            <p:strVal val="ppt_y"/>
                                          </p:val>
                                        </p:tav>
                                      </p:tavLst>
                                    </p:anim>
                                    <p:set>
                                      <p:cBhvr>
                                        <p:cTn id="272" dur="1" fill="hold">
                                          <p:stCondLst>
                                            <p:cond delay="1999"/>
                                          </p:stCondLst>
                                        </p:cTn>
                                        <p:tgtEl>
                                          <p:spTgt spid="101"/>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102"/>
                                        </p:tgtEl>
                                        <p:attrNameLst>
                                          <p:attrName>ppt_x</p:attrName>
                                        </p:attrNameLst>
                                      </p:cBhvr>
                                      <p:tavLst>
                                        <p:tav tm="0">
                                          <p:val>
                                            <p:strVal val="ppt_x"/>
                                          </p:val>
                                        </p:tav>
                                        <p:tav tm="100000">
                                          <p:val>
                                            <p:strVal val="1+ppt_w/2"/>
                                          </p:val>
                                        </p:tav>
                                      </p:tavLst>
                                    </p:anim>
                                    <p:anim calcmode="lin" valueType="num">
                                      <p:cBhvr additive="base">
                                        <p:cTn id="275" dur="2000"/>
                                        <p:tgtEl>
                                          <p:spTgt spid="102"/>
                                        </p:tgtEl>
                                        <p:attrNameLst>
                                          <p:attrName>ppt_y</p:attrName>
                                        </p:attrNameLst>
                                      </p:cBhvr>
                                      <p:tavLst>
                                        <p:tav tm="0">
                                          <p:val>
                                            <p:strVal val="ppt_y"/>
                                          </p:val>
                                        </p:tav>
                                        <p:tav tm="100000">
                                          <p:val>
                                            <p:strVal val="ppt_y"/>
                                          </p:val>
                                        </p:tav>
                                      </p:tavLst>
                                    </p:anim>
                                    <p:set>
                                      <p:cBhvr>
                                        <p:cTn id="276" dur="1" fill="hold">
                                          <p:stCondLst>
                                            <p:cond delay="1999"/>
                                          </p:stCondLst>
                                        </p:cTn>
                                        <p:tgtEl>
                                          <p:spTgt spid="102"/>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103"/>
                                        </p:tgtEl>
                                        <p:attrNameLst>
                                          <p:attrName>ppt_x</p:attrName>
                                        </p:attrNameLst>
                                      </p:cBhvr>
                                      <p:tavLst>
                                        <p:tav tm="0">
                                          <p:val>
                                            <p:strVal val="ppt_x"/>
                                          </p:val>
                                        </p:tav>
                                        <p:tav tm="100000">
                                          <p:val>
                                            <p:strVal val="1+ppt_w/2"/>
                                          </p:val>
                                        </p:tav>
                                      </p:tavLst>
                                    </p:anim>
                                    <p:anim calcmode="lin" valueType="num">
                                      <p:cBhvr additive="base">
                                        <p:cTn id="279" dur="2000"/>
                                        <p:tgtEl>
                                          <p:spTgt spid="103"/>
                                        </p:tgtEl>
                                        <p:attrNameLst>
                                          <p:attrName>ppt_y</p:attrName>
                                        </p:attrNameLst>
                                      </p:cBhvr>
                                      <p:tavLst>
                                        <p:tav tm="0">
                                          <p:val>
                                            <p:strVal val="ppt_y"/>
                                          </p:val>
                                        </p:tav>
                                        <p:tav tm="100000">
                                          <p:val>
                                            <p:strVal val="ppt_y"/>
                                          </p:val>
                                        </p:tav>
                                      </p:tavLst>
                                    </p:anim>
                                    <p:set>
                                      <p:cBhvr>
                                        <p:cTn id="280" dur="1" fill="hold">
                                          <p:stCondLst>
                                            <p:cond delay="1999"/>
                                          </p:stCondLst>
                                        </p:cTn>
                                        <p:tgtEl>
                                          <p:spTgt spid="103"/>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104"/>
                                        </p:tgtEl>
                                        <p:attrNameLst>
                                          <p:attrName>ppt_x</p:attrName>
                                        </p:attrNameLst>
                                      </p:cBhvr>
                                      <p:tavLst>
                                        <p:tav tm="0">
                                          <p:val>
                                            <p:strVal val="ppt_x"/>
                                          </p:val>
                                        </p:tav>
                                        <p:tav tm="100000">
                                          <p:val>
                                            <p:strVal val="1+ppt_w/2"/>
                                          </p:val>
                                        </p:tav>
                                      </p:tavLst>
                                    </p:anim>
                                    <p:anim calcmode="lin" valueType="num">
                                      <p:cBhvr additive="base">
                                        <p:cTn id="283" dur="2000"/>
                                        <p:tgtEl>
                                          <p:spTgt spid="104"/>
                                        </p:tgtEl>
                                        <p:attrNameLst>
                                          <p:attrName>ppt_y</p:attrName>
                                        </p:attrNameLst>
                                      </p:cBhvr>
                                      <p:tavLst>
                                        <p:tav tm="0">
                                          <p:val>
                                            <p:strVal val="ppt_y"/>
                                          </p:val>
                                        </p:tav>
                                        <p:tav tm="100000">
                                          <p:val>
                                            <p:strVal val="ppt_y"/>
                                          </p:val>
                                        </p:tav>
                                      </p:tavLst>
                                    </p:anim>
                                    <p:set>
                                      <p:cBhvr>
                                        <p:cTn id="284" dur="1" fill="hold">
                                          <p:stCondLst>
                                            <p:cond delay="1999"/>
                                          </p:stCondLst>
                                        </p:cTn>
                                        <p:tgtEl>
                                          <p:spTgt spid="104"/>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2000"/>
                                        <p:tgtEl>
                                          <p:spTgt spid="105"/>
                                        </p:tgtEl>
                                        <p:attrNameLst>
                                          <p:attrName>ppt_x</p:attrName>
                                        </p:attrNameLst>
                                      </p:cBhvr>
                                      <p:tavLst>
                                        <p:tav tm="0">
                                          <p:val>
                                            <p:strVal val="ppt_x"/>
                                          </p:val>
                                        </p:tav>
                                        <p:tav tm="100000">
                                          <p:val>
                                            <p:strVal val="1+ppt_w/2"/>
                                          </p:val>
                                        </p:tav>
                                      </p:tavLst>
                                    </p:anim>
                                    <p:anim calcmode="lin" valueType="num">
                                      <p:cBhvr additive="base">
                                        <p:cTn id="287" dur="2000"/>
                                        <p:tgtEl>
                                          <p:spTgt spid="105"/>
                                        </p:tgtEl>
                                        <p:attrNameLst>
                                          <p:attrName>ppt_y</p:attrName>
                                        </p:attrNameLst>
                                      </p:cBhvr>
                                      <p:tavLst>
                                        <p:tav tm="0">
                                          <p:val>
                                            <p:strVal val="ppt_y"/>
                                          </p:val>
                                        </p:tav>
                                        <p:tav tm="100000">
                                          <p:val>
                                            <p:strVal val="ppt_y"/>
                                          </p:val>
                                        </p:tav>
                                      </p:tavLst>
                                    </p:anim>
                                    <p:set>
                                      <p:cBhvr>
                                        <p:cTn id="288" dur="1" fill="hold">
                                          <p:stCondLst>
                                            <p:cond delay="1999"/>
                                          </p:stCondLst>
                                        </p:cTn>
                                        <p:tgtEl>
                                          <p:spTgt spid="105"/>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106"/>
                                        </p:tgtEl>
                                        <p:attrNameLst>
                                          <p:attrName>ppt_x</p:attrName>
                                        </p:attrNameLst>
                                      </p:cBhvr>
                                      <p:tavLst>
                                        <p:tav tm="0">
                                          <p:val>
                                            <p:strVal val="ppt_x"/>
                                          </p:val>
                                        </p:tav>
                                        <p:tav tm="100000">
                                          <p:val>
                                            <p:strVal val="1+ppt_w/2"/>
                                          </p:val>
                                        </p:tav>
                                      </p:tavLst>
                                    </p:anim>
                                    <p:anim calcmode="lin" valueType="num">
                                      <p:cBhvr additive="base">
                                        <p:cTn id="291" dur="2000"/>
                                        <p:tgtEl>
                                          <p:spTgt spid="106"/>
                                        </p:tgtEl>
                                        <p:attrNameLst>
                                          <p:attrName>ppt_y</p:attrName>
                                        </p:attrNameLst>
                                      </p:cBhvr>
                                      <p:tavLst>
                                        <p:tav tm="0">
                                          <p:val>
                                            <p:strVal val="ppt_y"/>
                                          </p:val>
                                        </p:tav>
                                        <p:tav tm="100000">
                                          <p:val>
                                            <p:strVal val="ppt_y"/>
                                          </p:val>
                                        </p:tav>
                                      </p:tavLst>
                                    </p:anim>
                                    <p:set>
                                      <p:cBhvr>
                                        <p:cTn id="292" dur="1" fill="hold">
                                          <p:stCondLst>
                                            <p:cond delay="1999"/>
                                          </p:stCondLst>
                                        </p:cTn>
                                        <p:tgtEl>
                                          <p:spTgt spid="106"/>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2000"/>
                                        <p:tgtEl>
                                          <p:spTgt spid="107"/>
                                        </p:tgtEl>
                                        <p:attrNameLst>
                                          <p:attrName>ppt_x</p:attrName>
                                        </p:attrNameLst>
                                      </p:cBhvr>
                                      <p:tavLst>
                                        <p:tav tm="0">
                                          <p:val>
                                            <p:strVal val="ppt_x"/>
                                          </p:val>
                                        </p:tav>
                                        <p:tav tm="100000">
                                          <p:val>
                                            <p:strVal val="1+ppt_w/2"/>
                                          </p:val>
                                        </p:tav>
                                      </p:tavLst>
                                    </p:anim>
                                    <p:anim calcmode="lin" valueType="num">
                                      <p:cBhvr additive="base">
                                        <p:cTn id="295" dur="2000"/>
                                        <p:tgtEl>
                                          <p:spTgt spid="107"/>
                                        </p:tgtEl>
                                        <p:attrNameLst>
                                          <p:attrName>ppt_y</p:attrName>
                                        </p:attrNameLst>
                                      </p:cBhvr>
                                      <p:tavLst>
                                        <p:tav tm="0">
                                          <p:val>
                                            <p:strVal val="ppt_y"/>
                                          </p:val>
                                        </p:tav>
                                        <p:tav tm="100000">
                                          <p:val>
                                            <p:strVal val="ppt_y"/>
                                          </p:val>
                                        </p:tav>
                                      </p:tavLst>
                                    </p:anim>
                                    <p:set>
                                      <p:cBhvr>
                                        <p:cTn id="296" dur="1" fill="hold">
                                          <p:stCondLst>
                                            <p:cond delay="1999"/>
                                          </p:stCondLst>
                                        </p:cTn>
                                        <p:tgtEl>
                                          <p:spTgt spid="107"/>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108"/>
                                        </p:tgtEl>
                                        <p:attrNameLst>
                                          <p:attrName>ppt_x</p:attrName>
                                        </p:attrNameLst>
                                      </p:cBhvr>
                                      <p:tavLst>
                                        <p:tav tm="0">
                                          <p:val>
                                            <p:strVal val="ppt_x"/>
                                          </p:val>
                                        </p:tav>
                                        <p:tav tm="100000">
                                          <p:val>
                                            <p:strVal val="1+ppt_w/2"/>
                                          </p:val>
                                        </p:tav>
                                      </p:tavLst>
                                    </p:anim>
                                    <p:anim calcmode="lin" valueType="num">
                                      <p:cBhvr additive="base">
                                        <p:cTn id="299" dur="2000"/>
                                        <p:tgtEl>
                                          <p:spTgt spid="108"/>
                                        </p:tgtEl>
                                        <p:attrNameLst>
                                          <p:attrName>ppt_y</p:attrName>
                                        </p:attrNameLst>
                                      </p:cBhvr>
                                      <p:tavLst>
                                        <p:tav tm="0">
                                          <p:val>
                                            <p:strVal val="ppt_y"/>
                                          </p:val>
                                        </p:tav>
                                        <p:tav tm="100000">
                                          <p:val>
                                            <p:strVal val="ppt_y"/>
                                          </p:val>
                                        </p:tav>
                                      </p:tavLst>
                                    </p:anim>
                                    <p:set>
                                      <p:cBhvr>
                                        <p:cTn id="300" dur="1" fill="hold">
                                          <p:stCondLst>
                                            <p:cond delay="1999"/>
                                          </p:stCondLst>
                                        </p:cTn>
                                        <p:tgtEl>
                                          <p:spTgt spid="108"/>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2000"/>
                                        <p:tgtEl>
                                          <p:spTgt spid="109"/>
                                        </p:tgtEl>
                                        <p:attrNameLst>
                                          <p:attrName>ppt_x</p:attrName>
                                        </p:attrNameLst>
                                      </p:cBhvr>
                                      <p:tavLst>
                                        <p:tav tm="0">
                                          <p:val>
                                            <p:strVal val="ppt_x"/>
                                          </p:val>
                                        </p:tav>
                                        <p:tav tm="100000">
                                          <p:val>
                                            <p:strVal val="1+ppt_w/2"/>
                                          </p:val>
                                        </p:tav>
                                      </p:tavLst>
                                    </p:anim>
                                    <p:anim calcmode="lin" valueType="num">
                                      <p:cBhvr additive="base">
                                        <p:cTn id="303" dur="2000"/>
                                        <p:tgtEl>
                                          <p:spTgt spid="109"/>
                                        </p:tgtEl>
                                        <p:attrNameLst>
                                          <p:attrName>ppt_y</p:attrName>
                                        </p:attrNameLst>
                                      </p:cBhvr>
                                      <p:tavLst>
                                        <p:tav tm="0">
                                          <p:val>
                                            <p:strVal val="ppt_y"/>
                                          </p:val>
                                        </p:tav>
                                        <p:tav tm="100000">
                                          <p:val>
                                            <p:strVal val="ppt_y"/>
                                          </p:val>
                                        </p:tav>
                                      </p:tavLst>
                                    </p:anim>
                                    <p:set>
                                      <p:cBhvr>
                                        <p:cTn id="304" dur="1" fill="hold">
                                          <p:stCondLst>
                                            <p:cond delay="1999"/>
                                          </p:stCondLst>
                                        </p:cTn>
                                        <p:tgtEl>
                                          <p:spTgt spid="109"/>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110"/>
                                        </p:tgtEl>
                                        <p:attrNameLst>
                                          <p:attrName>ppt_x</p:attrName>
                                        </p:attrNameLst>
                                      </p:cBhvr>
                                      <p:tavLst>
                                        <p:tav tm="0">
                                          <p:val>
                                            <p:strVal val="ppt_x"/>
                                          </p:val>
                                        </p:tav>
                                        <p:tav tm="100000">
                                          <p:val>
                                            <p:strVal val="1+ppt_w/2"/>
                                          </p:val>
                                        </p:tav>
                                      </p:tavLst>
                                    </p:anim>
                                    <p:anim calcmode="lin" valueType="num">
                                      <p:cBhvr additive="base">
                                        <p:cTn id="307" dur="2000"/>
                                        <p:tgtEl>
                                          <p:spTgt spid="110"/>
                                        </p:tgtEl>
                                        <p:attrNameLst>
                                          <p:attrName>ppt_y</p:attrName>
                                        </p:attrNameLst>
                                      </p:cBhvr>
                                      <p:tavLst>
                                        <p:tav tm="0">
                                          <p:val>
                                            <p:strVal val="ppt_y"/>
                                          </p:val>
                                        </p:tav>
                                        <p:tav tm="100000">
                                          <p:val>
                                            <p:strVal val="ppt_y"/>
                                          </p:val>
                                        </p:tav>
                                      </p:tavLst>
                                    </p:anim>
                                    <p:set>
                                      <p:cBhvr>
                                        <p:cTn id="308" dur="1" fill="hold">
                                          <p:stCondLst>
                                            <p:cond delay="1999"/>
                                          </p:stCondLst>
                                        </p:cTn>
                                        <p:tgtEl>
                                          <p:spTgt spid="110"/>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114"/>
                                        </p:tgtEl>
                                        <p:attrNameLst>
                                          <p:attrName>ppt_x</p:attrName>
                                        </p:attrNameLst>
                                      </p:cBhvr>
                                      <p:tavLst>
                                        <p:tav tm="0">
                                          <p:val>
                                            <p:strVal val="ppt_x"/>
                                          </p:val>
                                        </p:tav>
                                        <p:tav tm="100000">
                                          <p:val>
                                            <p:strVal val="0-ppt_w/2"/>
                                          </p:val>
                                        </p:tav>
                                      </p:tavLst>
                                    </p:anim>
                                    <p:anim calcmode="lin" valueType="num">
                                      <p:cBhvr additive="base">
                                        <p:cTn id="311" dur="2000"/>
                                        <p:tgtEl>
                                          <p:spTgt spid="114"/>
                                        </p:tgtEl>
                                        <p:attrNameLst>
                                          <p:attrName>ppt_y</p:attrName>
                                        </p:attrNameLst>
                                      </p:cBhvr>
                                      <p:tavLst>
                                        <p:tav tm="0">
                                          <p:val>
                                            <p:strVal val="ppt_y"/>
                                          </p:val>
                                        </p:tav>
                                        <p:tav tm="100000">
                                          <p:val>
                                            <p:strVal val="ppt_y"/>
                                          </p:val>
                                        </p:tav>
                                      </p:tavLst>
                                    </p:anim>
                                    <p:set>
                                      <p:cBhvr>
                                        <p:cTn id="312" dur="1" fill="hold">
                                          <p:stCondLst>
                                            <p:cond delay="1999"/>
                                          </p:stCondLst>
                                        </p:cTn>
                                        <p:tgtEl>
                                          <p:spTgt spid="114"/>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115"/>
                                        </p:tgtEl>
                                        <p:attrNameLst>
                                          <p:attrName>ppt_x</p:attrName>
                                        </p:attrNameLst>
                                      </p:cBhvr>
                                      <p:tavLst>
                                        <p:tav tm="0">
                                          <p:val>
                                            <p:strVal val="ppt_x"/>
                                          </p:val>
                                        </p:tav>
                                        <p:tav tm="100000">
                                          <p:val>
                                            <p:strVal val="0-ppt_w/2"/>
                                          </p:val>
                                        </p:tav>
                                      </p:tavLst>
                                    </p:anim>
                                    <p:anim calcmode="lin" valueType="num">
                                      <p:cBhvr additive="base">
                                        <p:cTn id="315" dur="2000"/>
                                        <p:tgtEl>
                                          <p:spTgt spid="115"/>
                                        </p:tgtEl>
                                        <p:attrNameLst>
                                          <p:attrName>ppt_y</p:attrName>
                                        </p:attrNameLst>
                                      </p:cBhvr>
                                      <p:tavLst>
                                        <p:tav tm="0">
                                          <p:val>
                                            <p:strVal val="ppt_y"/>
                                          </p:val>
                                        </p:tav>
                                        <p:tav tm="100000">
                                          <p:val>
                                            <p:strVal val="ppt_y"/>
                                          </p:val>
                                        </p:tav>
                                      </p:tavLst>
                                    </p:anim>
                                    <p:set>
                                      <p:cBhvr>
                                        <p:cTn id="316" dur="1" fill="hold">
                                          <p:stCondLst>
                                            <p:cond delay="1999"/>
                                          </p:stCondLst>
                                        </p:cTn>
                                        <p:tgtEl>
                                          <p:spTgt spid="115"/>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116"/>
                                        </p:tgtEl>
                                        <p:attrNameLst>
                                          <p:attrName>ppt_x</p:attrName>
                                        </p:attrNameLst>
                                      </p:cBhvr>
                                      <p:tavLst>
                                        <p:tav tm="0">
                                          <p:val>
                                            <p:strVal val="ppt_x"/>
                                          </p:val>
                                        </p:tav>
                                        <p:tav tm="100000">
                                          <p:val>
                                            <p:strVal val="0-ppt_w/2"/>
                                          </p:val>
                                        </p:tav>
                                      </p:tavLst>
                                    </p:anim>
                                    <p:anim calcmode="lin" valueType="num">
                                      <p:cBhvr additive="base">
                                        <p:cTn id="319" dur="2000"/>
                                        <p:tgtEl>
                                          <p:spTgt spid="116"/>
                                        </p:tgtEl>
                                        <p:attrNameLst>
                                          <p:attrName>ppt_y</p:attrName>
                                        </p:attrNameLst>
                                      </p:cBhvr>
                                      <p:tavLst>
                                        <p:tav tm="0">
                                          <p:val>
                                            <p:strVal val="ppt_y"/>
                                          </p:val>
                                        </p:tav>
                                        <p:tav tm="100000">
                                          <p:val>
                                            <p:strVal val="ppt_y"/>
                                          </p:val>
                                        </p:tav>
                                      </p:tavLst>
                                    </p:anim>
                                    <p:set>
                                      <p:cBhvr>
                                        <p:cTn id="320" dur="1" fill="hold">
                                          <p:stCondLst>
                                            <p:cond delay="1999"/>
                                          </p:stCondLst>
                                        </p:cTn>
                                        <p:tgtEl>
                                          <p:spTgt spid="116"/>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117"/>
                                        </p:tgtEl>
                                        <p:attrNameLst>
                                          <p:attrName>ppt_x</p:attrName>
                                        </p:attrNameLst>
                                      </p:cBhvr>
                                      <p:tavLst>
                                        <p:tav tm="0">
                                          <p:val>
                                            <p:strVal val="ppt_x"/>
                                          </p:val>
                                        </p:tav>
                                        <p:tav tm="100000">
                                          <p:val>
                                            <p:strVal val="0-ppt_w/2"/>
                                          </p:val>
                                        </p:tav>
                                      </p:tavLst>
                                    </p:anim>
                                    <p:anim calcmode="lin" valueType="num">
                                      <p:cBhvr additive="base">
                                        <p:cTn id="323" dur="2000"/>
                                        <p:tgtEl>
                                          <p:spTgt spid="117"/>
                                        </p:tgtEl>
                                        <p:attrNameLst>
                                          <p:attrName>ppt_y</p:attrName>
                                        </p:attrNameLst>
                                      </p:cBhvr>
                                      <p:tavLst>
                                        <p:tav tm="0">
                                          <p:val>
                                            <p:strVal val="ppt_y"/>
                                          </p:val>
                                        </p:tav>
                                        <p:tav tm="100000">
                                          <p:val>
                                            <p:strVal val="ppt_y"/>
                                          </p:val>
                                        </p:tav>
                                      </p:tavLst>
                                    </p:anim>
                                    <p:set>
                                      <p:cBhvr>
                                        <p:cTn id="324" dur="1" fill="hold">
                                          <p:stCondLst>
                                            <p:cond delay="1999"/>
                                          </p:stCondLst>
                                        </p:cTn>
                                        <p:tgtEl>
                                          <p:spTgt spid="117"/>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118"/>
                                        </p:tgtEl>
                                        <p:attrNameLst>
                                          <p:attrName>ppt_x</p:attrName>
                                        </p:attrNameLst>
                                      </p:cBhvr>
                                      <p:tavLst>
                                        <p:tav tm="0">
                                          <p:val>
                                            <p:strVal val="ppt_x"/>
                                          </p:val>
                                        </p:tav>
                                        <p:tav tm="100000">
                                          <p:val>
                                            <p:strVal val="0-ppt_w/2"/>
                                          </p:val>
                                        </p:tav>
                                      </p:tavLst>
                                    </p:anim>
                                    <p:anim calcmode="lin" valueType="num">
                                      <p:cBhvr additive="base">
                                        <p:cTn id="327" dur="2000"/>
                                        <p:tgtEl>
                                          <p:spTgt spid="118"/>
                                        </p:tgtEl>
                                        <p:attrNameLst>
                                          <p:attrName>ppt_y</p:attrName>
                                        </p:attrNameLst>
                                      </p:cBhvr>
                                      <p:tavLst>
                                        <p:tav tm="0">
                                          <p:val>
                                            <p:strVal val="ppt_y"/>
                                          </p:val>
                                        </p:tav>
                                        <p:tav tm="100000">
                                          <p:val>
                                            <p:strVal val="ppt_y"/>
                                          </p:val>
                                        </p:tav>
                                      </p:tavLst>
                                    </p:anim>
                                    <p:set>
                                      <p:cBhvr>
                                        <p:cTn id="328" dur="1" fill="hold">
                                          <p:stCondLst>
                                            <p:cond delay="1999"/>
                                          </p:stCondLst>
                                        </p:cTn>
                                        <p:tgtEl>
                                          <p:spTgt spid="118"/>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119"/>
                                        </p:tgtEl>
                                        <p:attrNameLst>
                                          <p:attrName>ppt_x</p:attrName>
                                        </p:attrNameLst>
                                      </p:cBhvr>
                                      <p:tavLst>
                                        <p:tav tm="0">
                                          <p:val>
                                            <p:strVal val="ppt_x"/>
                                          </p:val>
                                        </p:tav>
                                        <p:tav tm="100000">
                                          <p:val>
                                            <p:strVal val="0-ppt_w/2"/>
                                          </p:val>
                                        </p:tav>
                                      </p:tavLst>
                                    </p:anim>
                                    <p:anim calcmode="lin" valueType="num">
                                      <p:cBhvr additive="base">
                                        <p:cTn id="331" dur="2000"/>
                                        <p:tgtEl>
                                          <p:spTgt spid="119"/>
                                        </p:tgtEl>
                                        <p:attrNameLst>
                                          <p:attrName>ppt_y</p:attrName>
                                        </p:attrNameLst>
                                      </p:cBhvr>
                                      <p:tavLst>
                                        <p:tav tm="0">
                                          <p:val>
                                            <p:strVal val="ppt_y"/>
                                          </p:val>
                                        </p:tav>
                                        <p:tav tm="100000">
                                          <p:val>
                                            <p:strVal val="ppt_y"/>
                                          </p:val>
                                        </p:tav>
                                      </p:tavLst>
                                    </p:anim>
                                    <p:set>
                                      <p:cBhvr>
                                        <p:cTn id="332" dur="1" fill="hold">
                                          <p:stCondLst>
                                            <p:cond delay="1999"/>
                                          </p:stCondLst>
                                        </p:cTn>
                                        <p:tgtEl>
                                          <p:spTgt spid="119"/>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120"/>
                                        </p:tgtEl>
                                        <p:attrNameLst>
                                          <p:attrName>ppt_x</p:attrName>
                                        </p:attrNameLst>
                                      </p:cBhvr>
                                      <p:tavLst>
                                        <p:tav tm="0">
                                          <p:val>
                                            <p:strVal val="ppt_x"/>
                                          </p:val>
                                        </p:tav>
                                        <p:tav tm="100000">
                                          <p:val>
                                            <p:strVal val="0-ppt_w/2"/>
                                          </p:val>
                                        </p:tav>
                                      </p:tavLst>
                                    </p:anim>
                                    <p:anim calcmode="lin" valueType="num">
                                      <p:cBhvr additive="base">
                                        <p:cTn id="335" dur="2000"/>
                                        <p:tgtEl>
                                          <p:spTgt spid="120"/>
                                        </p:tgtEl>
                                        <p:attrNameLst>
                                          <p:attrName>ppt_y</p:attrName>
                                        </p:attrNameLst>
                                      </p:cBhvr>
                                      <p:tavLst>
                                        <p:tav tm="0">
                                          <p:val>
                                            <p:strVal val="ppt_y"/>
                                          </p:val>
                                        </p:tav>
                                        <p:tav tm="100000">
                                          <p:val>
                                            <p:strVal val="ppt_y"/>
                                          </p:val>
                                        </p:tav>
                                      </p:tavLst>
                                    </p:anim>
                                    <p:set>
                                      <p:cBhvr>
                                        <p:cTn id="336" dur="1" fill="hold">
                                          <p:stCondLst>
                                            <p:cond delay="1999"/>
                                          </p:stCondLst>
                                        </p:cTn>
                                        <p:tgtEl>
                                          <p:spTgt spid="120"/>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121"/>
                                        </p:tgtEl>
                                        <p:attrNameLst>
                                          <p:attrName>ppt_x</p:attrName>
                                        </p:attrNameLst>
                                      </p:cBhvr>
                                      <p:tavLst>
                                        <p:tav tm="0">
                                          <p:val>
                                            <p:strVal val="ppt_x"/>
                                          </p:val>
                                        </p:tav>
                                        <p:tav tm="100000">
                                          <p:val>
                                            <p:strVal val="0-ppt_w/2"/>
                                          </p:val>
                                        </p:tav>
                                      </p:tavLst>
                                    </p:anim>
                                    <p:anim calcmode="lin" valueType="num">
                                      <p:cBhvr additive="base">
                                        <p:cTn id="339" dur="2000"/>
                                        <p:tgtEl>
                                          <p:spTgt spid="121"/>
                                        </p:tgtEl>
                                        <p:attrNameLst>
                                          <p:attrName>ppt_y</p:attrName>
                                        </p:attrNameLst>
                                      </p:cBhvr>
                                      <p:tavLst>
                                        <p:tav tm="0">
                                          <p:val>
                                            <p:strVal val="ppt_y"/>
                                          </p:val>
                                        </p:tav>
                                        <p:tav tm="100000">
                                          <p:val>
                                            <p:strVal val="ppt_y"/>
                                          </p:val>
                                        </p:tav>
                                      </p:tavLst>
                                    </p:anim>
                                    <p:set>
                                      <p:cBhvr>
                                        <p:cTn id="340" dur="1" fill="hold">
                                          <p:stCondLst>
                                            <p:cond delay="1999"/>
                                          </p:stCondLst>
                                        </p:cTn>
                                        <p:tgtEl>
                                          <p:spTgt spid="121"/>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122"/>
                                        </p:tgtEl>
                                        <p:attrNameLst>
                                          <p:attrName>ppt_x</p:attrName>
                                        </p:attrNameLst>
                                      </p:cBhvr>
                                      <p:tavLst>
                                        <p:tav tm="0">
                                          <p:val>
                                            <p:strVal val="ppt_x"/>
                                          </p:val>
                                        </p:tav>
                                        <p:tav tm="100000">
                                          <p:val>
                                            <p:strVal val="0-ppt_w/2"/>
                                          </p:val>
                                        </p:tav>
                                      </p:tavLst>
                                    </p:anim>
                                    <p:anim calcmode="lin" valueType="num">
                                      <p:cBhvr additive="base">
                                        <p:cTn id="343" dur="2000"/>
                                        <p:tgtEl>
                                          <p:spTgt spid="122"/>
                                        </p:tgtEl>
                                        <p:attrNameLst>
                                          <p:attrName>ppt_y</p:attrName>
                                        </p:attrNameLst>
                                      </p:cBhvr>
                                      <p:tavLst>
                                        <p:tav tm="0">
                                          <p:val>
                                            <p:strVal val="ppt_y"/>
                                          </p:val>
                                        </p:tav>
                                        <p:tav tm="100000">
                                          <p:val>
                                            <p:strVal val="ppt_y"/>
                                          </p:val>
                                        </p:tav>
                                      </p:tavLst>
                                    </p:anim>
                                    <p:set>
                                      <p:cBhvr>
                                        <p:cTn id="344" dur="1" fill="hold">
                                          <p:stCondLst>
                                            <p:cond delay="1999"/>
                                          </p:stCondLst>
                                        </p:cTn>
                                        <p:tgtEl>
                                          <p:spTgt spid="122"/>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123"/>
                                        </p:tgtEl>
                                        <p:attrNameLst>
                                          <p:attrName>ppt_x</p:attrName>
                                        </p:attrNameLst>
                                      </p:cBhvr>
                                      <p:tavLst>
                                        <p:tav tm="0">
                                          <p:val>
                                            <p:strVal val="ppt_x"/>
                                          </p:val>
                                        </p:tav>
                                        <p:tav tm="100000">
                                          <p:val>
                                            <p:strVal val="0-ppt_w/2"/>
                                          </p:val>
                                        </p:tav>
                                      </p:tavLst>
                                    </p:anim>
                                    <p:anim calcmode="lin" valueType="num">
                                      <p:cBhvr additive="base">
                                        <p:cTn id="347" dur="2000"/>
                                        <p:tgtEl>
                                          <p:spTgt spid="123"/>
                                        </p:tgtEl>
                                        <p:attrNameLst>
                                          <p:attrName>ppt_y</p:attrName>
                                        </p:attrNameLst>
                                      </p:cBhvr>
                                      <p:tavLst>
                                        <p:tav tm="0">
                                          <p:val>
                                            <p:strVal val="ppt_y"/>
                                          </p:val>
                                        </p:tav>
                                        <p:tav tm="100000">
                                          <p:val>
                                            <p:strVal val="ppt_y"/>
                                          </p:val>
                                        </p:tav>
                                      </p:tavLst>
                                    </p:anim>
                                    <p:set>
                                      <p:cBhvr>
                                        <p:cTn id="348" dur="1" fill="hold">
                                          <p:stCondLst>
                                            <p:cond delay="1999"/>
                                          </p:stCondLst>
                                        </p:cTn>
                                        <p:tgtEl>
                                          <p:spTgt spid="123"/>
                                        </p:tgtEl>
                                        <p:attrNameLst>
                                          <p:attrName>style.visibility</p:attrName>
                                        </p:attrNameLst>
                                      </p:cBhvr>
                                      <p:to>
                                        <p:strVal val="hidden"/>
                                      </p:to>
                                    </p:set>
                                  </p:childTnLst>
                                </p:cTn>
                              </p:par>
                              <p:par>
                                <p:cTn id="349" presetID="2" presetClass="exit" presetSubtype="8" fill="hold" grpId="2" nodeType="withEffect">
                                  <p:stCondLst>
                                    <p:cond delay="0"/>
                                  </p:stCondLst>
                                  <p:childTnLst>
                                    <p:anim calcmode="lin" valueType="num">
                                      <p:cBhvr additive="base">
                                        <p:cTn id="350" dur="2000"/>
                                        <p:tgtEl>
                                          <p:spTgt spid="124"/>
                                        </p:tgtEl>
                                        <p:attrNameLst>
                                          <p:attrName>ppt_x</p:attrName>
                                        </p:attrNameLst>
                                      </p:cBhvr>
                                      <p:tavLst>
                                        <p:tav tm="0">
                                          <p:val>
                                            <p:strVal val="ppt_x"/>
                                          </p:val>
                                        </p:tav>
                                        <p:tav tm="100000">
                                          <p:val>
                                            <p:strVal val="0-ppt_w/2"/>
                                          </p:val>
                                        </p:tav>
                                      </p:tavLst>
                                    </p:anim>
                                    <p:anim calcmode="lin" valueType="num">
                                      <p:cBhvr additive="base">
                                        <p:cTn id="351" dur="2000"/>
                                        <p:tgtEl>
                                          <p:spTgt spid="124"/>
                                        </p:tgtEl>
                                        <p:attrNameLst>
                                          <p:attrName>ppt_y</p:attrName>
                                        </p:attrNameLst>
                                      </p:cBhvr>
                                      <p:tavLst>
                                        <p:tav tm="0">
                                          <p:val>
                                            <p:strVal val="ppt_y"/>
                                          </p:val>
                                        </p:tav>
                                        <p:tav tm="100000">
                                          <p:val>
                                            <p:strVal val="ppt_y"/>
                                          </p:val>
                                        </p:tav>
                                      </p:tavLst>
                                    </p:anim>
                                    <p:set>
                                      <p:cBhvr>
                                        <p:cTn id="352" dur="1" fill="hold">
                                          <p:stCondLst>
                                            <p:cond delay="1999"/>
                                          </p:stCondLst>
                                        </p:cTn>
                                        <p:tgtEl>
                                          <p:spTgt spid="124"/>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2000"/>
                                        <p:tgtEl>
                                          <p:spTgt spid="125"/>
                                        </p:tgtEl>
                                        <p:attrNameLst>
                                          <p:attrName>ppt_x</p:attrName>
                                        </p:attrNameLst>
                                      </p:cBhvr>
                                      <p:tavLst>
                                        <p:tav tm="0">
                                          <p:val>
                                            <p:strVal val="ppt_x"/>
                                          </p:val>
                                        </p:tav>
                                        <p:tav tm="100000">
                                          <p:val>
                                            <p:strVal val="0-ppt_w/2"/>
                                          </p:val>
                                        </p:tav>
                                      </p:tavLst>
                                    </p:anim>
                                    <p:anim calcmode="lin" valueType="num">
                                      <p:cBhvr additive="base">
                                        <p:cTn id="355" dur="2000"/>
                                        <p:tgtEl>
                                          <p:spTgt spid="125"/>
                                        </p:tgtEl>
                                        <p:attrNameLst>
                                          <p:attrName>ppt_y</p:attrName>
                                        </p:attrNameLst>
                                      </p:cBhvr>
                                      <p:tavLst>
                                        <p:tav tm="0">
                                          <p:val>
                                            <p:strVal val="ppt_y"/>
                                          </p:val>
                                        </p:tav>
                                        <p:tav tm="100000">
                                          <p:val>
                                            <p:strVal val="ppt_y"/>
                                          </p:val>
                                        </p:tav>
                                      </p:tavLst>
                                    </p:anim>
                                    <p:set>
                                      <p:cBhvr>
                                        <p:cTn id="356" dur="1" fill="hold">
                                          <p:stCondLst>
                                            <p:cond delay="1999"/>
                                          </p:stCondLst>
                                        </p:cTn>
                                        <p:tgtEl>
                                          <p:spTgt spid="125"/>
                                        </p:tgtEl>
                                        <p:attrNameLst>
                                          <p:attrName>style.visibility</p:attrName>
                                        </p:attrNameLst>
                                      </p:cBhvr>
                                      <p:to>
                                        <p:strVal val="hidden"/>
                                      </p:to>
                                    </p:set>
                                  </p:childTnLst>
                                </p:cTn>
                              </p:par>
                              <p:par>
                                <p:cTn id="357" presetID="2" presetClass="exit" presetSubtype="8" fill="hold" grpId="2" nodeType="withEffect">
                                  <p:stCondLst>
                                    <p:cond delay="0"/>
                                  </p:stCondLst>
                                  <p:childTnLst>
                                    <p:anim calcmode="lin" valueType="num">
                                      <p:cBhvr additive="base">
                                        <p:cTn id="358" dur="2000"/>
                                        <p:tgtEl>
                                          <p:spTgt spid="126"/>
                                        </p:tgtEl>
                                        <p:attrNameLst>
                                          <p:attrName>ppt_x</p:attrName>
                                        </p:attrNameLst>
                                      </p:cBhvr>
                                      <p:tavLst>
                                        <p:tav tm="0">
                                          <p:val>
                                            <p:strVal val="ppt_x"/>
                                          </p:val>
                                        </p:tav>
                                        <p:tav tm="100000">
                                          <p:val>
                                            <p:strVal val="0-ppt_w/2"/>
                                          </p:val>
                                        </p:tav>
                                      </p:tavLst>
                                    </p:anim>
                                    <p:anim calcmode="lin" valueType="num">
                                      <p:cBhvr additive="base">
                                        <p:cTn id="359" dur="2000"/>
                                        <p:tgtEl>
                                          <p:spTgt spid="126"/>
                                        </p:tgtEl>
                                        <p:attrNameLst>
                                          <p:attrName>ppt_y</p:attrName>
                                        </p:attrNameLst>
                                      </p:cBhvr>
                                      <p:tavLst>
                                        <p:tav tm="0">
                                          <p:val>
                                            <p:strVal val="ppt_y"/>
                                          </p:val>
                                        </p:tav>
                                        <p:tav tm="100000">
                                          <p:val>
                                            <p:strVal val="ppt_y"/>
                                          </p:val>
                                        </p:tav>
                                      </p:tavLst>
                                    </p:anim>
                                    <p:set>
                                      <p:cBhvr>
                                        <p:cTn id="360" dur="1" fill="hold">
                                          <p:stCondLst>
                                            <p:cond delay="1999"/>
                                          </p:stCondLst>
                                        </p:cTn>
                                        <p:tgtEl>
                                          <p:spTgt spid="126"/>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2000"/>
                                        <p:tgtEl>
                                          <p:spTgt spid="127"/>
                                        </p:tgtEl>
                                        <p:attrNameLst>
                                          <p:attrName>ppt_x</p:attrName>
                                        </p:attrNameLst>
                                      </p:cBhvr>
                                      <p:tavLst>
                                        <p:tav tm="0">
                                          <p:val>
                                            <p:strVal val="ppt_x"/>
                                          </p:val>
                                        </p:tav>
                                        <p:tav tm="100000">
                                          <p:val>
                                            <p:strVal val="0-ppt_w/2"/>
                                          </p:val>
                                        </p:tav>
                                      </p:tavLst>
                                    </p:anim>
                                    <p:anim calcmode="lin" valueType="num">
                                      <p:cBhvr additive="base">
                                        <p:cTn id="363" dur="2000"/>
                                        <p:tgtEl>
                                          <p:spTgt spid="127"/>
                                        </p:tgtEl>
                                        <p:attrNameLst>
                                          <p:attrName>ppt_y</p:attrName>
                                        </p:attrNameLst>
                                      </p:cBhvr>
                                      <p:tavLst>
                                        <p:tav tm="0">
                                          <p:val>
                                            <p:strVal val="ppt_y"/>
                                          </p:val>
                                        </p:tav>
                                        <p:tav tm="100000">
                                          <p:val>
                                            <p:strVal val="ppt_y"/>
                                          </p:val>
                                        </p:tav>
                                      </p:tavLst>
                                    </p:anim>
                                    <p:set>
                                      <p:cBhvr>
                                        <p:cTn id="364" dur="1" fill="hold">
                                          <p:stCondLst>
                                            <p:cond delay="1999"/>
                                          </p:stCondLst>
                                        </p:cTn>
                                        <p:tgtEl>
                                          <p:spTgt spid="127"/>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2000"/>
                                        <p:tgtEl>
                                          <p:spTgt spid="128"/>
                                        </p:tgtEl>
                                        <p:attrNameLst>
                                          <p:attrName>ppt_x</p:attrName>
                                        </p:attrNameLst>
                                      </p:cBhvr>
                                      <p:tavLst>
                                        <p:tav tm="0">
                                          <p:val>
                                            <p:strVal val="ppt_x"/>
                                          </p:val>
                                        </p:tav>
                                        <p:tav tm="100000">
                                          <p:val>
                                            <p:strVal val="0-ppt_w/2"/>
                                          </p:val>
                                        </p:tav>
                                      </p:tavLst>
                                    </p:anim>
                                    <p:anim calcmode="lin" valueType="num">
                                      <p:cBhvr additive="base">
                                        <p:cTn id="367" dur="2000"/>
                                        <p:tgtEl>
                                          <p:spTgt spid="128"/>
                                        </p:tgtEl>
                                        <p:attrNameLst>
                                          <p:attrName>ppt_y</p:attrName>
                                        </p:attrNameLst>
                                      </p:cBhvr>
                                      <p:tavLst>
                                        <p:tav tm="0">
                                          <p:val>
                                            <p:strVal val="ppt_y"/>
                                          </p:val>
                                        </p:tav>
                                        <p:tav tm="100000">
                                          <p:val>
                                            <p:strVal val="ppt_y"/>
                                          </p:val>
                                        </p:tav>
                                      </p:tavLst>
                                    </p:anim>
                                    <p:set>
                                      <p:cBhvr>
                                        <p:cTn id="368" dur="1" fill="hold">
                                          <p:stCondLst>
                                            <p:cond delay="1999"/>
                                          </p:stCondLst>
                                        </p:cTn>
                                        <p:tgtEl>
                                          <p:spTgt spid="128"/>
                                        </p:tgtEl>
                                        <p:attrNameLst>
                                          <p:attrName>style.visibility</p:attrName>
                                        </p:attrNameLst>
                                      </p:cBhvr>
                                      <p:to>
                                        <p:strVal val="hidden"/>
                                      </p:to>
                                    </p:set>
                                  </p:childTnLst>
                                </p:cTn>
                              </p:par>
                              <p:par>
                                <p:cTn id="369" presetID="8" presetClass="emph" presetSubtype="0" fill="hold" grpId="3" nodeType="withEffect">
                                  <p:stCondLst>
                                    <p:cond delay="0"/>
                                  </p:stCondLst>
                                  <p:childTnLst>
                                    <p:animRot by="-21600000">
                                      <p:cBhvr>
                                        <p:cTn id="370" dur="2000" fill="hold"/>
                                        <p:tgtEl>
                                          <p:spTgt spid="114"/>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115"/>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116"/>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117"/>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118"/>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119"/>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120"/>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121"/>
                                        </p:tgtEl>
                                        <p:attrNameLst>
                                          <p:attrName>r</p:attrName>
                                        </p:attrNameLst>
                                      </p:cBhvr>
                                    </p:animRot>
                                  </p:childTnLst>
                                </p:cTn>
                              </p:par>
                              <p:par>
                                <p:cTn id="385" presetID="8" presetClass="emph" presetSubtype="0" fill="hold" grpId="3" nodeType="withEffect">
                                  <p:stCondLst>
                                    <p:cond delay="0"/>
                                  </p:stCondLst>
                                  <p:childTnLst>
                                    <p:animRot by="-21600000">
                                      <p:cBhvr>
                                        <p:cTn id="386" dur="2000" fill="hold"/>
                                        <p:tgtEl>
                                          <p:spTgt spid="122"/>
                                        </p:tgtEl>
                                        <p:attrNameLst>
                                          <p:attrName>r</p:attrName>
                                        </p:attrNameLst>
                                      </p:cBhvr>
                                    </p:animRot>
                                  </p:childTnLst>
                                </p:cTn>
                              </p:par>
                              <p:par>
                                <p:cTn id="387" presetID="8" presetClass="emph" presetSubtype="0" fill="hold" grpId="3" nodeType="withEffect">
                                  <p:stCondLst>
                                    <p:cond delay="0"/>
                                  </p:stCondLst>
                                  <p:childTnLst>
                                    <p:animRot by="-21600000">
                                      <p:cBhvr>
                                        <p:cTn id="388" dur="2000" fill="hold"/>
                                        <p:tgtEl>
                                          <p:spTgt spid="123"/>
                                        </p:tgtEl>
                                        <p:attrNameLst>
                                          <p:attrName>r</p:attrName>
                                        </p:attrNameLst>
                                      </p:cBhvr>
                                    </p:animRot>
                                  </p:childTnLst>
                                </p:cTn>
                              </p:par>
                              <p:par>
                                <p:cTn id="389" presetID="8" presetClass="emph" presetSubtype="0" fill="hold" grpId="3" nodeType="withEffect">
                                  <p:stCondLst>
                                    <p:cond delay="0"/>
                                  </p:stCondLst>
                                  <p:childTnLst>
                                    <p:animRot by="-21600000">
                                      <p:cBhvr>
                                        <p:cTn id="390" dur="2000" fill="hold"/>
                                        <p:tgtEl>
                                          <p:spTgt spid="124"/>
                                        </p:tgtEl>
                                        <p:attrNameLst>
                                          <p:attrName>r</p:attrName>
                                        </p:attrNameLst>
                                      </p:cBhvr>
                                    </p:animRot>
                                  </p:childTnLst>
                                </p:cTn>
                              </p:par>
                              <p:par>
                                <p:cTn id="391" presetID="8" presetClass="emph" presetSubtype="0" fill="hold" grpId="3" nodeType="withEffect">
                                  <p:stCondLst>
                                    <p:cond delay="0"/>
                                  </p:stCondLst>
                                  <p:childTnLst>
                                    <p:animRot by="-21600000">
                                      <p:cBhvr>
                                        <p:cTn id="392" dur="2000" fill="hold"/>
                                        <p:tgtEl>
                                          <p:spTgt spid="125"/>
                                        </p:tgtEl>
                                        <p:attrNameLst>
                                          <p:attrName>r</p:attrName>
                                        </p:attrNameLst>
                                      </p:cBhvr>
                                    </p:animRot>
                                  </p:childTnLst>
                                </p:cTn>
                              </p:par>
                              <p:par>
                                <p:cTn id="393" presetID="8" presetClass="emph" presetSubtype="0" fill="hold" grpId="3" nodeType="withEffect">
                                  <p:stCondLst>
                                    <p:cond delay="0"/>
                                  </p:stCondLst>
                                  <p:childTnLst>
                                    <p:animRot by="-21600000">
                                      <p:cBhvr>
                                        <p:cTn id="394" dur="2000" fill="hold"/>
                                        <p:tgtEl>
                                          <p:spTgt spid="126"/>
                                        </p:tgtEl>
                                        <p:attrNameLst>
                                          <p:attrName>r</p:attrName>
                                        </p:attrNameLst>
                                      </p:cBhvr>
                                    </p:animRot>
                                  </p:childTnLst>
                                </p:cTn>
                              </p:par>
                              <p:par>
                                <p:cTn id="395" presetID="8" presetClass="emph" presetSubtype="0" fill="hold" grpId="3" nodeType="withEffect">
                                  <p:stCondLst>
                                    <p:cond delay="0"/>
                                  </p:stCondLst>
                                  <p:childTnLst>
                                    <p:animRot by="-21600000">
                                      <p:cBhvr>
                                        <p:cTn id="396" dur="2000" fill="hold"/>
                                        <p:tgtEl>
                                          <p:spTgt spid="127"/>
                                        </p:tgtEl>
                                        <p:attrNameLst>
                                          <p:attrName>r</p:attrName>
                                        </p:attrNameLst>
                                      </p:cBhvr>
                                    </p:animRot>
                                  </p:childTnLst>
                                </p:cTn>
                              </p:par>
                              <p:par>
                                <p:cTn id="397" presetID="8" presetClass="emph" presetSubtype="0" fill="hold" grpId="3" nodeType="withEffect">
                                  <p:stCondLst>
                                    <p:cond delay="0"/>
                                  </p:stCondLst>
                                  <p:childTnLst>
                                    <p:animRot by="-21600000">
                                      <p:cBhvr>
                                        <p:cTn id="398" dur="2000" fill="hold"/>
                                        <p:tgtEl>
                                          <p:spTgt spid="128"/>
                                        </p:tgtEl>
                                        <p:attrNameLst>
                                          <p:attrName>r</p:attrName>
                                        </p:attrNameLst>
                                      </p:cBhvr>
                                    </p:animRot>
                                  </p:childTnLst>
                                </p:cTn>
                              </p:par>
                              <p:par>
                                <p:cTn id="399" presetID="8" presetClass="emph" presetSubtype="0" fill="hold" grpId="3" nodeType="withEffect">
                                  <p:stCondLst>
                                    <p:cond delay="0"/>
                                  </p:stCondLst>
                                  <p:childTnLst>
                                    <p:animRot by="21600000">
                                      <p:cBhvr>
                                        <p:cTn id="400" dur="2000" fill="hold"/>
                                        <p:tgtEl>
                                          <p:spTgt spid="96"/>
                                        </p:tgtEl>
                                        <p:attrNameLst>
                                          <p:attrName>r</p:attrName>
                                        </p:attrNameLst>
                                      </p:cBhvr>
                                    </p:animRot>
                                  </p:childTnLst>
                                </p:cTn>
                              </p:par>
                              <p:par>
                                <p:cTn id="401" presetID="8" presetClass="emph" presetSubtype="0" fill="hold" grpId="3" nodeType="withEffect">
                                  <p:stCondLst>
                                    <p:cond delay="0"/>
                                  </p:stCondLst>
                                  <p:childTnLst>
                                    <p:animRot by="21600000">
                                      <p:cBhvr>
                                        <p:cTn id="402" dur="2000" fill="hold"/>
                                        <p:tgtEl>
                                          <p:spTgt spid="97"/>
                                        </p:tgtEl>
                                        <p:attrNameLst>
                                          <p:attrName>r</p:attrName>
                                        </p:attrNameLst>
                                      </p:cBhvr>
                                    </p:animRot>
                                  </p:childTnLst>
                                </p:cTn>
                              </p:par>
                              <p:par>
                                <p:cTn id="403" presetID="8" presetClass="emph" presetSubtype="0" fill="hold" grpId="3" nodeType="withEffect">
                                  <p:stCondLst>
                                    <p:cond delay="0"/>
                                  </p:stCondLst>
                                  <p:childTnLst>
                                    <p:animRot by="21600000">
                                      <p:cBhvr>
                                        <p:cTn id="404" dur="2000" fill="hold"/>
                                        <p:tgtEl>
                                          <p:spTgt spid="98"/>
                                        </p:tgtEl>
                                        <p:attrNameLst>
                                          <p:attrName>r</p:attrName>
                                        </p:attrNameLst>
                                      </p:cBhvr>
                                    </p:animRot>
                                  </p:childTnLst>
                                </p:cTn>
                              </p:par>
                              <p:par>
                                <p:cTn id="405" presetID="8" presetClass="emph" presetSubtype="0" fill="hold" grpId="3" nodeType="withEffect">
                                  <p:stCondLst>
                                    <p:cond delay="0"/>
                                  </p:stCondLst>
                                  <p:childTnLst>
                                    <p:animRot by="21600000">
                                      <p:cBhvr>
                                        <p:cTn id="406" dur="2000" fill="hold"/>
                                        <p:tgtEl>
                                          <p:spTgt spid="99"/>
                                        </p:tgtEl>
                                        <p:attrNameLst>
                                          <p:attrName>r</p:attrName>
                                        </p:attrNameLst>
                                      </p:cBhvr>
                                    </p:animRot>
                                  </p:childTnLst>
                                </p:cTn>
                              </p:par>
                              <p:par>
                                <p:cTn id="407" presetID="8" presetClass="emph" presetSubtype="0" fill="hold" grpId="3" nodeType="withEffect">
                                  <p:stCondLst>
                                    <p:cond delay="0"/>
                                  </p:stCondLst>
                                  <p:childTnLst>
                                    <p:animRot by="21600000">
                                      <p:cBhvr>
                                        <p:cTn id="408" dur="2000" fill="hold"/>
                                        <p:tgtEl>
                                          <p:spTgt spid="100"/>
                                        </p:tgtEl>
                                        <p:attrNameLst>
                                          <p:attrName>r</p:attrName>
                                        </p:attrNameLst>
                                      </p:cBhvr>
                                    </p:animRot>
                                  </p:childTnLst>
                                </p:cTn>
                              </p:par>
                              <p:par>
                                <p:cTn id="409" presetID="8" presetClass="emph" presetSubtype="0" fill="hold" grpId="3" nodeType="withEffect">
                                  <p:stCondLst>
                                    <p:cond delay="0"/>
                                  </p:stCondLst>
                                  <p:childTnLst>
                                    <p:animRot by="21600000">
                                      <p:cBhvr>
                                        <p:cTn id="410" dur="2000" fill="hold"/>
                                        <p:tgtEl>
                                          <p:spTgt spid="101"/>
                                        </p:tgtEl>
                                        <p:attrNameLst>
                                          <p:attrName>r</p:attrName>
                                        </p:attrNameLst>
                                      </p:cBhvr>
                                    </p:animRot>
                                  </p:childTnLst>
                                </p:cTn>
                              </p:par>
                              <p:par>
                                <p:cTn id="411" presetID="8" presetClass="emph" presetSubtype="0" fill="hold" grpId="3" nodeType="withEffect">
                                  <p:stCondLst>
                                    <p:cond delay="0"/>
                                  </p:stCondLst>
                                  <p:childTnLst>
                                    <p:animRot by="21600000">
                                      <p:cBhvr>
                                        <p:cTn id="412" dur="2000" fill="hold"/>
                                        <p:tgtEl>
                                          <p:spTgt spid="102"/>
                                        </p:tgtEl>
                                        <p:attrNameLst>
                                          <p:attrName>r</p:attrName>
                                        </p:attrNameLst>
                                      </p:cBhvr>
                                    </p:animRot>
                                  </p:childTnLst>
                                </p:cTn>
                              </p:par>
                              <p:par>
                                <p:cTn id="413" presetID="8" presetClass="emph" presetSubtype="0" fill="hold" grpId="3" nodeType="withEffect">
                                  <p:stCondLst>
                                    <p:cond delay="0"/>
                                  </p:stCondLst>
                                  <p:childTnLst>
                                    <p:animRot by="21600000">
                                      <p:cBhvr>
                                        <p:cTn id="414" dur="2000" fill="hold"/>
                                        <p:tgtEl>
                                          <p:spTgt spid="103"/>
                                        </p:tgtEl>
                                        <p:attrNameLst>
                                          <p:attrName>r</p:attrName>
                                        </p:attrNameLst>
                                      </p:cBhvr>
                                    </p:animRot>
                                  </p:childTnLst>
                                </p:cTn>
                              </p:par>
                              <p:par>
                                <p:cTn id="415" presetID="8" presetClass="emph" presetSubtype="0" fill="hold" grpId="3" nodeType="withEffect">
                                  <p:stCondLst>
                                    <p:cond delay="0"/>
                                  </p:stCondLst>
                                  <p:childTnLst>
                                    <p:animRot by="21600000">
                                      <p:cBhvr>
                                        <p:cTn id="416" dur="2000" fill="hold"/>
                                        <p:tgtEl>
                                          <p:spTgt spid="104"/>
                                        </p:tgtEl>
                                        <p:attrNameLst>
                                          <p:attrName>r</p:attrName>
                                        </p:attrNameLst>
                                      </p:cBhvr>
                                    </p:animRot>
                                  </p:childTnLst>
                                </p:cTn>
                              </p:par>
                              <p:par>
                                <p:cTn id="417" presetID="8" presetClass="emph" presetSubtype="0" fill="hold" grpId="3" nodeType="withEffect">
                                  <p:stCondLst>
                                    <p:cond delay="0"/>
                                  </p:stCondLst>
                                  <p:childTnLst>
                                    <p:animRot by="21600000">
                                      <p:cBhvr>
                                        <p:cTn id="418" dur="2000" fill="hold"/>
                                        <p:tgtEl>
                                          <p:spTgt spid="105"/>
                                        </p:tgtEl>
                                        <p:attrNameLst>
                                          <p:attrName>r</p:attrName>
                                        </p:attrNameLst>
                                      </p:cBhvr>
                                    </p:animRot>
                                  </p:childTnLst>
                                </p:cTn>
                              </p:par>
                              <p:par>
                                <p:cTn id="419" presetID="8" presetClass="emph" presetSubtype="0" fill="hold" grpId="3" nodeType="withEffect">
                                  <p:stCondLst>
                                    <p:cond delay="0"/>
                                  </p:stCondLst>
                                  <p:childTnLst>
                                    <p:animRot by="21600000">
                                      <p:cBhvr>
                                        <p:cTn id="420" dur="2000" fill="hold"/>
                                        <p:tgtEl>
                                          <p:spTgt spid="106"/>
                                        </p:tgtEl>
                                        <p:attrNameLst>
                                          <p:attrName>r</p:attrName>
                                        </p:attrNameLst>
                                      </p:cBhvr>
                                    </p:animRot>
                                  </p:childTnLst>
                                </p:cTn>
                              </p:par>
                              <p:par>
                                <p:cTn id="421" presetID="8" presetClass="emph" presetSubtype="0" fill="hold" grpId="3" nodeType="withEffect">
                                  <p:stCondLst>
                                    <p:cond delay="0"/>
                                  </p:stCondLst>
                                  <p:childTnLst>
                                    <p:animRot by="21600000">
                                      <p:cBhvr>
                                        <p:cTn id="422" dur="2000" fill="hold"/>
                                        <p:tgtEl>
                                          <p:spTgt spid="107"/>
                                        </p:tgtEl>
                                        <p:attrNameLst>
                                          <p:attrName>r</p:attrName>
                                        </p:attrNameLst>
                                      </p:cBhvr>
                                    </p:animRot>
                                  </p:childTnLst>
                                </p:cTn>
                              </p:par>
                              <p:par>
                                <p:cTn id="423" presetID="8" presetClass="emph" presetSubtype="0" fill="hold" grpId="3" nodeType="withEffect">
                                  <p:stCondLst>
                                    <p:cond delay="0"/>
                                  </p:stCondLst>
                                  <p:childTnLst>
                                    <p:animRot by="21600000">
                                      <p:cBhvr>
                                        <p:cTn id="424" dur="2000" fill="hold"/>
                                        <p:tgtEl>
                                          <p:spTgt spid="108"/>
                                        </p:tgtEl>
                                        <p:attrNameLst>
                                          <p:attrName>r</p:attrName>
                                        </p:attrNameLst>
                                      </p:cBhvr>
                                    </p:animRot>
                                  </p:childTnLst>
                                </p:cTn>
                              </p:par>
                              <p:par>
                                <p:cTn id="425" presetID="8" presetClass="emph" presetSubtype="0" fill="hold" grpId="3" nodeType="withEffect">
                                  <p:stCondLst>
                                    <p:cond delay="0"/>
                                  </p:stCondLst>
                                  <p:childTnLst>
                                    <p:animRot by="21600000">
                                      <p:cBhvr>
                                        <p:cTn id="426" dur="2000" fill="hold"/>
                                        <p:tgtEl>
                                          <p:spTgt spid="109"/>
                                        </p:tgtEl>
                                        <p:attrNameLst>
                                          <p:attrName>r</p:attrName>
                                        </p:attrNameLst>
                                      </p:cBhvr>
                                    </p:animRot>
                                  </p:childTnLst>
                                </p:cTn>
                              </p:par>
                              <p:par>
                                <p:cTn id="427" presetID="8" presetClass="emph" presetSubtype="0" fill="hold" grpId="3" nodeType="withEffect">
                                  <p:stCondLst>
                                    <p:cond delay="0"/>
                                  </p:stCondLst>
                                  <p:childTnLst>
                                    <p:animRot by="21600000">
                                      <p:cBhvr>
                                        <p:cTn id="428" dur="2000" fill="hold"/>
                                        <p:tgtEl>
                                          <p:spTgt spid="110"/>
                                        </p:tgtEl>
                                        <p:attrNameLst>
                                          <p:attrName>r</p:attrName>
                                        </p:attrNameLst>
                                      </p:cBhvr>
                                    </p:animRot>
                                  </p:childTnLst>
                                </p:cTn>
                              </p:par>
                              <p:par>
                                <p:cTn id="429" presetID="23" presetClass="entr" presetSubtype="288"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 calcmode="lin" valueType="num">
                                      <p:cBhvr>
                                        <p:cTn id="431" dur="2000" fill="hold"/>
                                        <p:tgtEl>
                                          <p:spTgt spid="4"/>
                                        </p:tgtEl>
                                        <p:attrNameLst>
                                          <p:attrName>ppt_w</p:attrName>
                                        </p:attrNameLst>
                                      </p:cBhvr>
                                      <p:tavLst>
                                        <p:tav tm="0">
                                          <p:val>
                                            <p:strVal val="4/3*#ppt_w"/>
                                          </p:val>
                                        </p:tav>
                                        <p:tav tm="100000">
                                          <p:val>
                                            <p:strVal val="#ppt_w"/>
                                          </p:val>
                                        </p:tav>
                                      </p:tavLst>
                                    </p:anim>
                                    <p:anim calcmode="lin" valueType="num">
                                      <p:cBhvr>
                                        <p:cTn id="432" dur="2000" fill="hold"/>
                                        <p:tgtEl>
                                          <p:spTgt spid="4"/>
                                        </p:tgtEl>
                                        <p:attrNameLst>
                                          <p:attrName>ppt_h</p:attrName>
                                        </p:attrNameLst>
                                      </p:cBhvr>
                                      <p:tavLst>
                                        <p:tav tm="0">
                                          <p:val>
                                            <p:strVal val="4/3*#ppt_h"/>
                                          </p:val>
                                        </p:tav>
                                        <p:tav tm="100000">
                                          <p:val>
                                            <p:strVal val="#ppt_h"/>
                                          </p:val>
                                        </p:tav>
                                      </p:tavLst>
                                    </p:anim>
                                  </p:childTnLst>
                                </p:cTn>
                              </p:par>
                              <p:par>
                                <p:cTn id="433" presetID="16" presetClass="entr" presetSubtype="37" fill="hold" nodeType="withEffect">
                                  <p:stCondLst>
                                    <p:cond delay="0"/>
                                  </p:stCondLst>
                                  <p:childTnLst>
                                    <p:set>
                                      <p:cBhvr>
                                        <p:cTn id="434" dur="1" fill="hold">
                                          <p:stCondLst>
                                            <p:cond delay="0"/>
                                          </p:stCondLst>
                                        </p:cTn>
                                        <p:tgtEl>
                                          <p:spTgt spid="4"/>
                                        </p:tgtEl>
                                        <p:attrNameLst>
                                          <p:attrName>style.visibility</p:attrName>
                                        </p:attrNameLst>
                                      </p:cBhvr>
                                      <p:to>
                                        <p:strVal val="visible"/>
                                      </p:to>
                                    </p:set>
                                    <p:animEffect transition="in" filter="barn(outVertical)">
                                      <p:cBhvr>
                                        <p:cTn id="4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3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4500">
                  <a:shade val="30000"/>
                  <a:satMod val="115000"/>
                </a:srgbClr>
              </a:gs>
              <a:gs pos="50000">
                <a:srgbClr val="704500">
                  <a:shade val="67500"/>
                  <a:satMod val="115000"/>
                </a:srgbClr>
              </a:gs>
              <a:gs pos="100000">
                <a:srgbClr val="704500">
                  <a:shade val="100000"/>
                  <a:satMod val="115000"/>
                </a:srgbClr>
              </a:gs>
            </a:gsLst>
            <a:lin ang="5400000" scaled="1"/>
            <a:tileRect/>
          </a:gradFill>
        </p:spPr>
        <p:txBody>
          <a:bodyPr/>
          <a:lstStyle/>
          <a:p>
            <a:endParaRPr lang="es-ES" dirty="0"/>
          </a:p>
        </p:txBody>
      </p:sp>
      <p:pic>
        <p:nvPicPr>
          <p:cNvPr id="4" name="3 Imagen" descr="0(1).jpg"/>
          <p:cNvPicPr>
            <a:picLocks noChangeAspect="1"/>
          </p:cNvPicPr>
          <p:nvPr/>
        </p:nvPicPr>
        <p:blipFill>
          <a:blip r:embed="rId2"/>
          <a:stretch>
            <a:fillRect/>
          </a:stretch>
        </p:blipFill>
        <p:spPr>
          <a:xfrm>
            <a:off x="-17859" y="0"/>
            <a:ext cx="9161859"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864397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16" presetClass="entr" presetSubtype="37"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Effect transition="in" filter="barn(outVertical)">
                                      <p:cBhvr>
                                        <p:cTn id="139" dur="3000"/>
                                        <p:tgtEl>
                                          <p:spTgt spid="4"/>
                                        </p:tgtEl>
                                      </p:cBhvr>
                                    </p:animEffect>
                                  </p:childTnLst>
                                </p:cTn>
                              </p:par>
                              <p:par>
                                <p:cTn id="140" presetID="23" presetClass="entr" presetSubtype="28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 calcmode="lin" valueType="num">
                                      <p:cBhvr>
                                        <p:cTn id="142" dur="3000" fill="hold"/>
                                        <p:tgtEl>
                                          <p:spTgt spid="4"/>
                                        </p:tgtEl>
                                        <p:attrNameLst>
                                          <p:attrName>ppt_w</p:attrName>
                                        </p:attrNameLst>
                                      </p:cBhvr>
                                      <p:tavLst>
                                        <p:tav tm="0">
                                          <p:val>
                                            <p:strVal val="4/3*#ppt_w"/>
                                          </p:val>
                                        </p:tav>
                                        <p:tav tm="100000">
                                          <p:val>
                                            <p:strVal val="#ppt_w"/>
                                          </p:val>
                                        </p:tav>
                                      </p:tavLst>
                                    </p:anim>
                                    <p:anim calcmode="lin" valueType="num">
                                      <p:cBhvr>
                                        <p:cTn id="14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75000"/>
                </a:schemeClr>
              </a:gs>
              <a:gs pos="50000">
                <a:schemeClr val="accent2">
                  <a:lumMod val="50000"/>
                  <a:shade val="67500"/>
                  <a:satMod val="115000"/>
                </a:schemeClr>
              </a:gs>
              <a:gs pos="100000">
                <a:schemeClr val="accent2">
                  <a:lumMod val="50000"/>
                  <a:shade val="100000"/>
                  <a:satMod val="115000"/>
                </a:schemeClr>
              </a:gs>
            </a:gsLst>
            <a:lin ang="5400000" scaled="1"/>
            <a:tileRect/>
          </a:gradFill>
        </p:spPr>
        <p:txBody>
          <a:bodyPr/>
          <a:lstStyle/>
          <a:p>
            <a:endParaRPr lang="es-ES" dirty="0"/>
          </a:p>
        </p:txBody>
      </p:sp>
      <p:pic>
        <p:nvPicPr>
          <p:cNvPr id="4" name="3 Marcador de contenido" descr="0(2).jpg"/>
          <p:cNvPicPr>
            <a:picLocks noGrp="1" noChangeAspect="1"/>
          </p:cNvPicPr>
          <p:nvPr>
            <p:ph idx="1"/>
          </p:nvPr>
        </p:nvPicPr>
        <p:blipFill>
          <a:blip r:embed="rId2"/>
          <a:stretch>
            <a:fillRect/>
          </a:stretch>
        </p:blipFill>
        <p:spPr>
          <a:xfrm>
            <a:off x="0" y="0"/>
            <a:ext cx="9144000" cy="7072338"/>
          </a:xfrm>
        </p:spPr>
      </p:pic>
      <p:sp>
        <p:nvSpPr>
          <p:cNvPr id="5" name="4 Luna"/>
          <p:cNvSpPr/>
          <p:nvPr/>
        </p:nvSpPr>
        <p:spPr>
          <a:xfrm rot="14272252">
            <a:off x="3346397" y="19524"/>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0C0"/>
              </a:gs>
              <a:gs pos="50000">
                <a:srgbClr val="002E8A">
                  <a:shade val="67500"/>
                  <a:satMod val="115000"/>
                </a:srgbClr>
              </a:gs>
              <a:gs pos="100000">
                <a:srgbClr val="002E8A">
                  <a:shade val="100000"/>
                  <a:satMod val="115000"/>
                </a:srgbClr>
              </a:gs>
            </a:gsLst>
            <a:lin ang="5400000" scaled="1"/>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17859" y="0"/>
            <a:ext cx="9161859"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espiral_png_by_malenyesotelo-d5frr4c.png"/>
          <p:cNvPicPr>
            <a:picLocks noChangeAspect="1"/>
          </p:cNvPicPr>
          <p:nvPr/>
        </p:nvPicPr>
        <p:blipFill>
          <a:blip r:embed="rId3" cstate="print">
            <a:duotone>
              <a:schemeClr val="accent5">
                <a:shade val="45000"/>
                <a:satMod val="135000"/>
              </a:schemeClr>
              <a:prstClr val="white"/>
            </a:duotone>
            <a:lum bright="-20000" contrast="40000"/>
          </a:blip>
          <a:stretch>
            <a:fillRect/>
          </a:stretch>
        </p:blipFill>
        <p:spPr>
          <a:xfrm>
            <a:off x="3929058" y="2928934"/>
            <a:ext cx="1235730" cy="1047281"/>
          </a:xfrm>
          <a:prstGeom prst="rect">
            <a:avLst/>
          </a:prstGeom>
          <a:scene3d>
            <a:camera prst="orthographicFront"/>
            <a:lightRig rig="threePt" dir="t"/>
          </a:scene3d>
          <a:sp3d>
            <a:bevelT w="152400" h="50800" prst="softRound"/>
          </a:sp3d>
        </p:spPr>
      </p:pic>
      <p:sp>
        <p:nvSpPr>
          <p:cNvPr id="17" name="16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3"/>
                                        </p:tgtEl>
                                        <p:attrNameLst>
                                          <p:attrName>ppt_w</p:attrName>
                                        </p:attrNameLst>
                                      </p:cBhvr>
                                      <p:tavLst>
                                        <p:tav tm="0">
                                          <p:val>
                                            <p:strVal val="ppt_w"/>
                                          </p:val>
                                        </p:tav>
                                        <p:tav tm="100000">
                                          <p:val>
                                            <p:fltVal val="0"/>
                                          </p:val>
                                        </p:tav>
                                      </p:tavLst>
                                    </p:anim>
                                    <p:anim calcmode="lin" valueType="num">
                                      <p:cBhvr>
                                        <p:cTn id="132" dur="2000"/>
                                        <p:tgtEl>
                                          <p:spTgt spid="13"/>
                                        </p:tgtEl>
                                        <p:attrNameLst>
                                          <p:attrName>ppt_h</p:attrName>
                                        </p:attrNameLst>
                                      </p:cBhvr>
                                      <p:tavLst>
                                        <p:tav tm="0">
                                          <p:val>
                                            <p:strVal val="ppt_h"/>
                                          </p:val>
                                        </p:tav>
                                        <p:tav tm="100000">
                                          <p:val>
                                            <p:fltVal val="0"/>
                                          </p:val>
                                        </p:tav>
                                      </p:tavLst>
                                    </p:anim>
                                    <p:anim calcmode="lin" valueType="num">
                                      <p:cBhvr>
                                        <p:cTn id="133" dur="2000"/>
                                        <p:tgtEl>
                                          <p:spTgt spid="13"/>
                                        </p:tgtEl>
                                        <p:attrNameLst>
                                          <p:attrName>ppt_x</p:attrName>
                                        </p:attrNameLst>
                                      </p:cBhvr>
                                      <p:tavLst>
                                        <p:tav tm="0">
                                          <p:val>
                                            <p:strVal val="ppt_x"/>
                                          </p:val>
                                        </p:tav>
                                        <p:tav tm="100000">
                                          <p:val>
                                            <p:fltVal val="0.5"/>
                                          </p:val>
                                        </p:tav>
                                      </p:tavLst>
                                    </p:anim>
                                    <p:anim calcmode="lin" valueType="num">
                                      <p:cBhvr>
                                        <p:cTn id="134" dur="2000"/>
                                        <p:tgtEl>
                                          <p:spTgt spid="13"/>
                                        </p:tgtEl>
                                        <p:attrNameLst>
                                          <p:attrName>ppt_y</p:attrName>
                                        </p:attrNameLst>
                                      </p:cBhvr>
                                      <p:tavLst>
                                        <p:tav tm="0">
                                          <p:val>
                                            <p:strVal val="ppt_y"/>
                                          </p:val>
                                        </p:tav>
                                        <p:tav tm="100000">
                                          <p:val>
                                            <p:fltVal val="0.5"/>
                                          </p:val>
                                        </p:tav>
                                      </p:tavLst>
                                    </p:anim>
                                    <p:set>
                                      <p:cBhvr>
                                        <p:cTn id="135" dur="1" fill="hold">
                                          <p:stCondLst>
                                            <p:cond delay="1999"/>
                                          </p:stCondLst>
                                        </p:cTn>
                                        <p:tgtEl>
                                          <p:spTgt spid="13"/>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79719"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285784" y="0"/>
            <a:ext cx="9858444"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40000"/>
                  <a:lumOff val="60000"/>
                </a:schemeClr>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0(2).jpg"/>
          <p:cNvPicPr>
            <a:picLocks noChangeAspect="1"/>
          </p:cNvPicPr>
          <p:nvPr/>
        </p:nvPicPr>
        <p:blipFill>
          <a:blip r:embed="rId2"/>
          <a:stretch>
            <a:fillRect/>
          </a:stretch>
        </p:blipFill>
        <p:spPr>
          <a:xfrm>
            <a:off x="0" y="0"/>
            <a:ext cx="9179719" cy="6858000"/>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3333CC">
                  <a:shade val="67500"/>
                  <a:satMod val="115000"/>
                </a:srgbClr>
              </a:gs>
              <a:gs pos="100000">
                <a:srgbClr val="3333CC">
                  <a:shade val="100000"/>
                  <a:satMod val="115000"/>
                </a:srgbClr>
              </a:gs>
            </a:gsLst>
            <a:lin ang="108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rot="1754405">
            <a:off x="6770547"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24303">
            <a:off x="6750361"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754405">
            <a:off x="5555615"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024303">
            <a:off x="5535429"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754405">
            <a:off x="4300795" y="2568267"/>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024303">
            <a:off x="4280609" y="4017422"/>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754405">
            <a:off x="3157790"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024303">
            <a:off x="3137604"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754405">
            <a:off x="194334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024303">
            <a:off x="1923157"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754405">
            <a:off x="800333"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024303">
            <a:off x="780147"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754405">
            <a:off x="-41411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024303">
            <a:off x="-434299"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0"/>
            <a:ext cx="9929882"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linds(vertical)">
                                      <p:cBhvr>
                                        <p:cTn id="66" dur="2000"/>
                                        <p:tgtEl>
                                          <p:spTgt spid="5"/>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linds(vertical)">
                                      <p:cBhvr>
                                        <p:cTn id="69" dur="2000"/>
                                        <p:tgtEl>
                                          <p:spTgt spid="6"/>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vertical)">
                                      <p:cBhvr>
                                        <p:cTn id="72" dur="2000"/>
                                        <p:tgtEl>
                                          <p:spTgt spid="7"/>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linds(vertical)">
                                      <p:cBhvr>
                                        <p:cTn id="75" dur="2000"/>
                                        <p:tgtEl>
                                          <p:spTgt spid="8"/>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linds(vertical)">
                                      <p:cBhvr>
                                        <p:cTn id="78" dur="2000"/>
                                        <p:tgtEl>
                                          <p:spTgt spid="9"/>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vertical)">
                                      <p:cBhvr>
                                        <p:cTn id="81" dur="2000"/>
                                        <p:tgtEl>
                                          <p:spTgt spid="10"/>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linds(vertical)">
                                      <p:cBhvr>
                                        <p:cTn id="84" dur="2000"/>
                                        <p:tgtEl>
                                          <p:spTgt spid="11"/>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linds(vertical)">
                                      <p:cBhvr>
                                        <p:cTn id="87" dur="2000"/>
                                        <p:tgtEl>
                                          <p:spTgt spid="12"/>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linds(vertical)">
                                      <p:cBhvr>
                                        <p:cTn id="90" dur="2000"/>
                                        <p:tgtEl>
                                          <p:spTgt spid="13"/>
                                        </p:tgtEl>
                                      </p:cBhvr>
                                    </p:animEffect>
                                  </p:childTnLst>
                                </p:cTn>
                              </p:par>
                              <p:par>
                                <p:cTn id="91" presetID="3" presetClass="entr" presetSubtype="5"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linds(vertical)">
                                      <p:cBhvr>
                                        <p:cTn id="93" dur="2000"/>
                                        <p:tgtEl>
                                          <p:spTgt spid="14"/>
                                        </p:tgtEl>
                                      </p:cBhvr>
                                    </p:animEffect>
                                  </p:childTnLst>
                                </p:cTn>
                              </p:par>
                              <p:par>
                                <p:cTn id="94" presetID="3" presetClass="entr" presetSubtype="5"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linds(vertical)">
                                      <p:cBhvr>
                                        <p:cTn id="96" dur="2000"/>
                                        <p:tgtEl>
                                          <p:spTgt spid="15"/>
                                        </p:tgtEl>
                                      </p:cBhvr>
                                    </p:animEffect>
                                  </p:childTnLst>
                                </p:cTn>
                              </p:par>
                              <p:par>
                                <p:cTn id="97" presetID="3" presetClass="entr" presetSubtype="5"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linds(vertical)">
                                      <p:cBhvr>
                                        <p:cTn id="99" dur="2000"/>
                                        <p:tgtEl>
                                          <p:spTgt spid="16"/>
                                        </p:tgtEl>
                                      </p:cBhvr>
                                    </p:animEffect>
                                  </p:childTnLst>
                                </p:cTn>
                              </p:par>
                              <p:par>
                                <p:cTn id="100" presetID="3" presetClass="entr" presetSubtype="5"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linds(vertical)">
                                      <p:cBhvr>
                                        <p:cTn id="102" dur="2000"/>
                                        <p:tgtEl>
                                          <p:spTgt spid="17"/>
                                        </p:tgtEl>
                                      </p:cBhvr>
                                    </p:animEffect>
                                  </p:childTnLst>
                                </p:cTn>
                              </p:par>
                              <p:par>
                                <p:cTn id="103" presetID="3" presetClass="entr" presetSubtype="5"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linds(vertical)">
                                      <p:cBhvr>
                                        <p:cTn id="105" dur="2000"/>
                                        <p:tgtEl>
                                          <p:spTgt spid="1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0-ppt_w/2"/>
                                          </p:val>
                                        </p:tav>
                                      </p:tavLst>
                                    </p:anim>
                                    <p:anim calcmode="lin" valueType="num">
                                      <p:cBhvr additive="base">
                                        <p:cTn id="109" dur="2000"/>
                                        <p:tgtEl>
                                          <p:spTgt spid="5"/>
                                        </p:tgtEl>
                                        <p:attrNameLst>
                                          <p:attrName>ppt_y</p:attrName>
                                        </p:attrNameLst>
                                      </p:cBhvr>
                                      <p:tavLst>
                                        <p:tav tm="0">
                                          <p:val>
                                            <p:strVal val="ppt_y"/>
                                          </p:val>
                                        </p:tav>
                                        <p:tav tm="100000">
                                          <p:val>
                                            <p:strVal val="0-ppt_h/2"/>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0-ppt_w/2"/>
                                          </p:val>
                                        </p:tav>
                                      </p:tavLst>
                                    </p:anim>
                                    <p:anim calcmode="lin" valueType="num">
                                      <p:cBhvr additive="base">
                                        <p:cTn id="113" dur="2000"/>
                                        <p:tgtEl>
                                          <p:spTgt spid="7"/>
                                        </p:tgtEl>
                                        <p:attrNameLst>
                                          <p:attrName>ppt_y</p:attrName>
                                        </p:attrNameLst>
                                      </p:cBhvr>
                                      <p:tavLst>
                                        <p:tav tm="0">
                                          <p:val>
                                            <p:strVal val="ppt_y"/>
                                          </p:val>
                                        </p:tav>
                                        <p:tav tm="100000">
                                          <p:val>
                                            <p:strVal val="0-ppt_h/2"/>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0-ppt_w/2"/>
                                          </p:val>
                                        </p:tav>
                                      </p:tavLst>
                                    </p:anim>
                                    <p:anim calcmode="lin" valueType="num">
                                      <p:cBhvr additive="base">
                                        <p:cTn id="117" dur="2000"/>
                                        <p:tgtEl>
                                          <p:spTgt spid="9"/>
                                        </p:tgtEl>
                                        <p:attrNameLst>
                                          <p:attrName>ppt_y</p:attrName>
                                        </p:attrNameLst>
                                      </p:cBhvr>
                                      <p:tavLst>
                                        <p:tav tm="0">
                                          <p:val>
                                            <p:strVal val="ppt_y"/>
                                          </p:val>
                                        </p:tav>
                                        <p:tav tm="100000">
                                          <p:val>
                                            <p:strVal val="0-ppt_h/2"/>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0-ppt_w/2"/>
                                          </p:val>
                                        </p:tav>
                                      </p:tavLst>
                                    </p:anim>
                                    <p:anim calcmode="lin" valueType="num">
                                      <p:cBhvr additive="base">
                                        <p:cTn id="121" dur="2000"/>
                                        <p:tgtEl>
                                          <p:spTgt spid="11"/>
                                        </p:tgtEl>
                                        <p:attrNameLst>
                                          <p:attrName>ppt_y</p:attrName>
                                        </p:attrNameLst>
                                      </p:cBhvr>
                                      <p:tavLst>
                                        <p:tav tm="0">
                                          <p:val>
                                            <p:strVal val="ppt_y"/>
                                          </p:val>
                                        </p:tav>
                                        <p:tav tm="100000">
                                          <p:val>
                                            <p:strVal val="0-ppt_h/2"/>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0-ppt_w/2"/>
                                          </p:val>
                                        </p:tav>
                                      </p:tavLst>
                                    </p:anim>
                                    <p:anim calcmode="lin" valueType="num">
                                      <p:cBhvr additive="base">
                                        <p:cTn id="125" dur="2000"/>
                                        <p:tgtEl>
                                          <p:spTgt spid="13"/>
                                        </p:tgtEl>
                                        <p:attrNameLst>
                                          <p:attrName>ppt_y</p:attrName>
                                        </p:attrNameLst>
                                      </p:cBhvr>
                                      <p:tavLst>
                                        <p:tav tm="0">
                                          <p:val>
                                            <p:strVal val="ppt_y"/>
                                          </p:val>
                                        </p:tav>
                                        <p:tav tm="100000">
                                          <p:val>
                                            <p:strVal val="0-ppt_h/2"/>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0-ppt_w/2"/>
                                          </p:val>
                                        </p:tav>
                                      </p:tavLst>
                                    </p:anim>
                                    <p:anim calcmode="lin" valueType="num">
                                      <p:cBhvr additive="base">
                                        <p:cTn id="129" dur="2000"/>
                                        <p:tgtEl>
                                          <p:spTgt spid="15"/>
                                        </p:tgtEl>
                                        <p:attrNameLst>
                                          <p:attrName>ppt_y</p:attrName>
                                        </p:attrNameLst>
                                      </p:cBhvr>
                                      <p:tavLst>
                                        <p:tav tm="0">
                                          <p:val>
                                            <p:strVal val="ppt_y"/>
                                          </p:val>
                                        </p:tav>
                                        <p:tav tm="100000">
                                          <p:val>
                                            <p:strVal val="0-ppt_h/2"/>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0-ppt_w/2"/>
                                          </p:val>
                                        </p:tav>
                                      </p:tavLst>
                                    </p:anim>
                                    <p:anim calcmode="lin" valueType="num">
                                      <p:cBhvr additive="base">
                                        <p:cTn id="133" dur="2000"/>
                                        <p:tgtEl>
                                          <p:spTgt spid="17"/>
                                        </p:tgtEl>
                                        <p:attrNameLst>
                                          <p:attrName>ppt_y</p:attrName>
                                        </p:attrNameLst>
                                      </p:cBhvr>
                                      <p:tavLst>
                                        <p:tav tm="0">
                                          <p:val>
                                            <p:strVal val="ppt_y"/>
                                          </p:val>
                                        </p:tav>
                                        <p:tav tm="100000">
                                          <p:val>
                                            <p:strVal val="0-ppt_h/2"/>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1+ppt_h/2"/>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1+ppt_h/2"/>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1+ppt_h/2"/>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1+ppt_h/2"/>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1+ppt_h/2"/>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1+ppt_h/2"/>
                                          </p:val>
                                        </p:tav>
                                      </p:tavLst>
                                    </p:anim>
                                    <p:set>
                                      <p:cBhvr>
                                        <p:cTn id="162" dur="1" fill="hold">
                                          <p:stCondLst>
                                            <p:cond delay="1999"/>
                                          </p:stCondLst>
                                        </p:cTn>
                                        <p:tgtEl>
                                          <p:spTgt spid="1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0-ppt_w/2"/>
                                          </p:val>
                                        </p:tav>
                                      </p:tavLst>
                                    </p:anim>
                                    <p:anim calcmode="lin" valueType="num">
                                      <p:cBhvr additive="base">
                                        <p:cTn id="165" dur="2000"/>
                                        <p:tgtEl>
                                          <p:spTgt spid="5"/>
                                        </p:tgtEl>
                                        <p:attrNameLst>
                                          <p:attrName>ppt_y</p:attrName>
                                        </p:attrNameLst>
                                      </p:cBhvr>
                                      <p:tavLst>
                                        <p:tav tm="0">
                                          <p:val>
                                            <p:strVal val="ppt_y"/>
                                          </p:val>
                                        </p:tav>
                                        <p:tav tm="100000">
                                          <p:val>
                                            <p:strVal val="ppt_y"/>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2000"/>
                                        <p:tgtEl>
                                          <p:spTgt spid="6"/>
                                        </p:tgtEl>
                                        <p:attrNameLst>
                                          <p:attrName>ppt_x</p:attrName>
                                        </p:attrNameLst>
                                      </p:cBhvr>
                                      <p:tavLst>
                                        <p:tav tm="0">
                                          <p:val>
                                            <p:strVal val="ppt_x"/>
                                          </p:val>
                                        </p:tav>
                                        <p:tav tm="100000">
                                          <p:val>
                                            <p:strVal val="0-ppt_w/2"/>
                                          </p:val>
                                        </p:tav>
                                      </p:tavLst>
                                    </p:anim>
                                    <p:anim calcmode="lin" valueType="num">
                                      <p:cBhvr additive="base">
                                        <p:cTn id="169" dur="2000"/>
                                        <p:tgtEl>
                                          <p:spTgt spid="6"/>
                                        </p:tgtEl>
                                        <p:attrNameLst>
                                          <p:attrName>ppt_y</p:attrName>
                                        </p:attrNameLst>
                                      </p:cBhvr>
                                      <p:tavLst>
                                        <p:tav tm="0">
                                          <p:val>
                                            <p:strVal val="ppt_y"/>
                                          </p:val>
                                        </p:tav>
                                        <p:tav tm="100000">
                                          <p:val>
                                            <p:strVal val="ppt_y"/>
                                          </p:val>
                                        </p:tav>
                                      </p:tavLst>
                                    </p:anim>
                                    <p:set>
                                      <p:cBhvr>
                                        <p:cTn id="170" dur="1" fill="hold">
                                          <p:stCondLst>
                                            <p:cond delay="1999"/>
                                          </p:stCondLst>
                                        </p:cTn>
                                        <p:tgtEl>
                                          <p:spTgt spid="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7"/>
                                        </p:tgtEl>
                                        <p:attrNameLst>
                                          <p:attrName>ppt_x</p:attrName>
                                        </p:attrNameLst>
                                      </p:cBhvr>
                                      <p:tavLst>
                                        <p:tav tm="0">
                                          <p:val>
                                            <p:strVal val="ppt_x"/>
                                          </p:val>
                                        </p:tav>
                                        <p:tav tm="100000">
                                          <p:val>
                                            <p:strVal val="0-ppt_w/2"/>
                                          </p:val>
                                        </p:tav>
                                      </p:tavLst>
                                    </p:anim>
                                    <p:anim calcmode="lin" valueType="num">
                                      <p:cBhvr additive="base">
                                        <p:cTn id="173" dur="2000"/>
                                        <p:tgtEl>
                                          <p:spTgt spid="7"/>
                                        </p:tgtEl>
                                        <p:attrNameLst>
                                          <p:attrName>ppt_y</p:attrName>
                                        </p:attrNameLst>
                                      </p:cBhvr>
                                      <p:tavLst>
                                        <p:tav tm="0">
                                          <p:val>
                                            <p:strVal val="ppt_y"/>
                                          </p:val>
                                        </p:tav>
                                        <p:tav tm="100000">
                                          <p:val>
                                            <p:strVal val="ppt_y"/>
                                          </p:val>
                                        </p:tav>
                                      </p:tavLst>
                                    </p:anim>
                                    <p:set>
                                      <p:cBhvr>
                                        <p:cTn id="174" dur="1" fill="hold">
                                          <p:stCondLst>
                                            <p:cond delay="1999"/>
                                          </p:stCondLst>
                                        </p:cTn>
                                        <p:tgtEl>
                                          <p:spTgt spid="7"/>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0-ppt_w/2"/>
                                          </p:val>
                                        </p:tav>
                                      </p:tavLst>
                                    </p:anim>
                                    <p:anim calcmode="lin" valueType="num">
                                      <p:cBhvr additive="base">
                                        <p:cTn id="177" dur="2000"/>
                                        <p:tgtEl>
                                          <p:spTgt spid="8"/>
                                        </p:tgtEl>
                                        <p:attrNameLst>
                                          <p:attrName>ppt_y</p:attrName>
                                        </p:attrNameLst>
                                      </p:cBhvr>
                                      <p:tavLst>
                                        <p:tav tm="0">
                                          <p:val>
                                            <p:strVal val="ppt_y"/>
                                          </p:val>
                                        </p:tav>
                                        <p:tav tm="100000">
                                          <p:val>
                                            <p:strVal val="ppt_y"/>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0-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0-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1"/>
                                        </p:tgtEl>
                                        <p:attrNameLst>
                                          <p:attrName>ppt_x</p:attrName>
                                        </p:attrNameLst>
                                      </p:cBhvr>
                                      <p:tavLst>
                                        <p:tav tm="0">
                                          <p:val>
                                            <p:strVal val="ppt_x"/>
                                          </p:val>
                                        </p:tav>
                                        <p:tav tm="100000">
                                          <p:val>
                                            <p:strVal val="0-ppt_w/2"/>
                                          </p:val>
                                        </p:tav>
                                      </p:tavLst>
                                    </p:anim>
                                    <p:anim calcmode="lin" valueType="num">
                                      <p:cBhvr additive="base">
                                        <p:cTn id="189" dur="2000"/>
                                        <p:tgtEl>
                                          <p:spTgt spid="11"/>
                                        </p:tgtEl>
                                        <p:attrNameLst>
                                          <p:attrName>ppt_y</p:attrName>
                                        </p:attrNameLst>
                                      </p:cBhvr>
                                      <p:tavLst>
                                        <p:tav tm="0">
                                          <p:val>
                                            <p:strVal val="ppt_y"/>
                                          </p:val>
                                        </p:tav>
                                        <p:tav tm="100000">
                                          <p:val>
                                            <p:strVal val="ppt_y"/>
                                          </p:val>
                                        </p:tav>
                                      </p:tavLst>
                                    </p:anim>
                                    <p:set>
                                      <p:cBhvr>
                                        <p:cTn id="190" dur="1" fill="hold">
                                          <p:stCondLst>
                                            <p:cond delay="1999"/>
                                          </p:stCondLst>
                                        </p:cTn>
                                        <p:tgtEl>
                                          <p:spTgt spid="11"/>
                                        </p:tgtEl>
                                        <p:attrNameLst>
                                          <p:attrName>style.visibility</p:attrName>
                                        </p:attrNameLst>
                                      </p:cBhvr>
                                      <p:to>
                                        <p:strVal val="hidden"/>
                                      </p:to>
                                    </p:set>
                                  </p:childTnLst>
                                </p:cTn>
                              </p:par>
                              <p:par>
                                <p:cTn id="191" presetID="2" presetClass="exit" presetSubtype="8" fill="hold" grpId="3" nodeType="withEffect">
                                  <p:stCondLst>
                                    <p:cond delay="0"/>
                                  </p:stCondLst>
                                  <p:childTnLst>
                                    <p:anim calcmode="lin" valueType="num">
                                      <p:cBhvr additive="base">
                                        <p:cTn id="192" dur="2000"/>
                                        <p:tgtEl>
                                          <p:spTgt spid="12"/>
                                        </p:tgtEl>
                                        <p:attrNameLst>
                                          <p:attrName>ppt_x</p:attrName>
                                        </p:attrNameLst>
                                      </p:cBhvr>
                                      <p:tavLst>
                                        <p:tav tm="0">
                                          <p:val>
                                            <p:strVal val="ppt_x"/>
                                          </p:val>
                                        </p:tav>
                                        <p:tav tm="100000">
                                          <p:val>
                                            <p:strVal val="0-ppt_w/2"/>
                                          </p:val>
                                        </p:tav>
                                      </p:tavLst>
                                    </p:anim>
                                    <p:anim calcmode="lin" valueType="num">
                                      <p:cBhvr additive="base">
                                        <p:cTn id="193" dur="2000"/>
                                        <p:tgtEl>
                                          <p:spTgt spid="12"/>
                                        </p:tgtEl>
                                        <p:attrNameLst>
                                          <p:attrName>ppt_y</p:attrName>
                                        </p:attrNameLst>
                                      </p:cBhvr>
                                      <p:tavLst>
                                        <p:tav tm="0">
                                          <p:val>
                                            <p:strVal val="ppt_y"/>
                                          </p:val>
                                        </p:tav>
                                        <p:tav tm="100000">
                                          <p:val>
                                            <p:strVal val="ppt_y"/>
                                          </p:val>
                                        </p:tav>
                                      </p:tavLst>
                                    </p:anim>
                                    <p:set>
                                      <p:cBhvr>
                                        <p:cTn id="194" dur="1" fill="hold">
                                          <p:stCondLst>
                                            <p:cond delay="1999"/>
                                          </p:stCondLst>
                                        </p:cTn>
                                        <p:tgtEl>
                                          <p:spTgt spid="12"/>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3"/>
                                        </p:tgtEl>
                                        <p:attrNameLst>
                                          <p:attrName>ppt_x</p:attrName>
                                        </p:attrNameLst>
                                      </p:cBhvr>
                                      <p:tavLst>
                                        <p:tav tm="0">
                                          <p:val>
                                            <p:strVal val="ppt_x"/>
                                          </p:val>
                                        </p:tav>
                                        <p:tav tm="100000">
                                          <p:val>
                                            <p:strVal val="0-ppt_w/2"/>
                                          </p:val>
                                        </p:tav>
                                      </p:tavLst>
                                    </p:anim>
                                    <p:anim calcmode="lin" valueType="num">
                                      <p:cBhvr additive="base">
                                        <p:cTn id="197" dur="2000"/>
                                        <p:tgtEl>
                                          <p:spTgt spid="13"/>
                                        </p:tgtEl>
                                        <p:attrNameLst>
                                          <p:attrName>ppt_y</p:attrName>
                                        </p:attrNameLst>
                                      </p:cBhvr>
                                      <p:tavLst>
                                        <p:tav tm="0">
                                          <p:val>
                                            <p:strVal val="ppt_y"/>
                                          </p:val>
                                        </p:tav>
                                        <p:tav tm="100000">
                                          <p:val>
                                            <p:strVal val="ppt_y"/>
                                          </p:val>
                                        </p:tav>
                                      </p:tavLst>
                                    </p:anim>
                                    <p:set>
                                      <p:cBhvr>
                                        <p:cTn id="198" dur="1" fill="hold">
                                          <p:stCondLst>
                                            <p:cond delay="1999"/>
                                          </p:stCondLst>
                                        </p:cTn>
                                        <p:tgtEl>
                                          <p:spTgt spid="13"/>
                                        </p:tgtEl>
                                        <p:attrNameLst>
                                          <p:attrName>style.visibility</p:attrName>
                                        </p:attrNameLst>
                                      </p:cBhvr>
                                      <p:to>
                                        <p:strVal val="hidden"/>
                                      </p:to>
                                    </p:set>
                                  </p:childTnLst>
                                </p:cTn>
                              </p:par>
                              <p:par>
                                <p:cTn id="199" presetID="2" presetClass="exit" presetSubtype="8" fill="hold" grpId="3" nodeType="withEffect">
                                  <p:stCondLst>
                                    <p:cond delay="0"/>
                                  </p:stCondLst>
                                  <p:childTnLst>
                                    <p:anim calcmode="lin" valueType="num">
                                      <p:cBhvr additive="base">
                                        <p:cTn id="200" dur="2000"/>
                                        <p:tgtEl>
                                          <p:spTgt spid="14"/>
                                        </p:tgtEl>
                                        <p:attrNameLst>
                                          <p:attrName>ppt_x</p:attrName>
                                        </p:attrNameLst>
                                      </p:cBhvr>
                                      <p:tavLst>
                                        <p:tav tm="0">
                                          <p:val>
                                            <p:strVal val="ppt_x"/>
                                          </p:val>
                                        </p:tav>
                                        <p:tav tm="100000">
                                          <p:val>
                                            <p:strVal val="0-ppt_w/2"/>
                                          </p:val>
                                        </p:tav>
                                      </p:tavLst>
                                    </p:anim>
                                    <p:anim calcmode="lin" valueType="num">
                                      <p:cBhvr additive="base">
                                        <p:cTn id="201" dur="2000"/>
                                        <p:tgtEl>
                                          <p:spTgt spid="14"/>
                                        </p:tgtEl>
                                        <p:attrNameLst>
                                          <p:attrName>ppt_y</p:attrName>
                                        </p:attrNameLst>
                                      </p:cBhvr>
                                      <p:tavLst>
                                        <p:tav tm="0">
                                          <p:val>
                                            <p:strVal val="ppt_y"/>
                                          </p:val>
                                        </p:tav>
                                        <p:tav tm="100000">
                                          <p:val>
                                            <p:strVal val="ppt_y"/>
                                          </p:val>
                                        </p:tav>
                                      </p:tavLst>
                                    </p:anim>
                                    <p:set>
                                      <p:cBhvr>
                                        <p:cTn id="202" dur="1" fill="hold">
                                          <p:stCondLst>
                                            <p:cond delay="1999"/>
                                          </p:stCondLst>
                                        </p:cTn>
                                        <p:tgtEl>
                                          <p:spTgt spid="14"/>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2000"/>
                                        <p:tgtEl>
                                          <p:spTgt spid="15"/>
                                        </p:tgtEl>
                                        <p:attrNameLst>
                                          <p:attrName>ppt_x</p:attrName>
                                        </p:attrNameLst>
                                      </p:cBhvr>
                                      <p:tavLst>
                                        <p:tav tm="0">
                                          <p:val>
                                            <p:strVal val="ppt_x"/>
                                          </p:val>
                                        </p:tav>
                                        <p:tav tm="100000">
                                          <p:val>
                                            <p:strVal val="0-ppt_w/2"/>
                                          </p:val>
                                        </p:tav>
                                      </p:tavLst>
                                    </p:anim>
                                    <p:anim calcmode="lin" valueType="num">
                                      <p:cBhvr additive="base">
                                        <p:cTn id="205" dur="2000"/>
                                        <p:tgtEl>
                                          <p:spTgt spid="15"/>
                                        </p:tgtEl>
                                        <p:attrNameLst>
                                          <p:attrName>ppt_y</p:attrName>
                                        </p:attrNameLst>
                                      </p:cBhvr>
                                      <p:tavLst>
                                        <p:tav tm="0">
                                          <p:val>
                                            <p:strVal val="ppt_y"/>
                                          </p:val>
                                        </p:tav>
                                        <p:tav tm="100000">
                                          <p:val>
                                            <p:strVal val="ppt_y"/>
                                          </p:val>
                                        </p:tav>
                                      </p:tavLst>
                                    </p:anim>
                                    <p:set>
                                      <p:cBhvr>
                                        <p:cTn id="206" dur="1" fill="hold">
                                          <p:stCondLst>
                                            <p:cond delay="1999"/>
                                          </p:stCondLst>
                                        </p:cTn>
                                        <p:tgtEl>
                                          <p:spTgt spid="15"/>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16"/>
                                        </p:tgtEl>
                                        <p:attrNameLst>
                                          <p:attrName>ppt_x</p:attrName>
                                        </p:attrNameLst>
                                      </p:cBhvr>
                                      <p:tavLst>
                                        <p:tav tm="0">
                                          <p:val>
                                            <p:strVal val="ppt_x"/>
                                          </p:val>
                                        </p:tav>
                                        <p:tav tm="100000">
                                          <p:val>
                                            <p:strVal val="0-ppt_w/2"/>
                                          </p:val>
                                        </p:tav>
                                      </p:tavLst>
                                    </p:anim>
                                    <p:anim calcmode="lin" valueType="num">
                                      <p:cBhvr additive="base">
                                        <p:cTn id="209" dur="2000"/>
                                        <p:tgtEl>
                                          <p:spTgt spid="16"/>
                                        </p:tgtEl>
                                        <p:attrNameLst>
                                          <p:attrName>ppt_y</p:attrName>
                                        </p:attrNameLst>
                                      </p:cBhvr>
                                      <p:tavLst>
                                        <p:tav tm="0">
                                          <p:val>
                                            <p:strVal val="ppt_y"/>
                                          </p:val>
                                        </p:tav>
                                        <p:tav tm="100000">
                                          <p:val>
                                            <p:strVal val="ppt_y"/>
                                          </p:val>
                                        </p:tav>
                                      </p:tavLst>
                                    </p:anim>
                                    <p:set>
                                      <p:cBhvr>
                                        <p:cTn id="210" dur="1" fill="hold">
                                          <p:stCondLst>
                                            <p:cond delay="1999"/>
                                          </p:stCondLst>
                                        </p:cTn>
                                        <p:tgtEl>
                                          <p:spTgt spid="1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17"/>
                                        </p:tgtEl>
                                        <p:attrNameLst>
                                          <p:attrName>ppt_x</p:attrName>
                                        </p:attrNameLst>
                                      </p:cBhvr>
                                      <p:tavLst>
                                        <p:tav tm="0">
                                          <p:val>
                                            <p:strVal val="ppt_x"/>
                                          </p:val>
                                        </p:tav>
                                        <p:tav tm="100000">
                                          <p:val>
                                            <p:strVal val="0-ppt_w/2"/>
                                          </p:val>
                                        </p:tav>
                                      </p:tavLst>
                                    </p:anim>
                                    <p:anim calcmode="lin" valueType="num">
                                      <p:cBhvr additive="base">
                                        <p:cTn id="213" dur="2000"/>
                                        <p:tgtEl>
                                          <p:spTgt spid="17"/>
                                        </p:tgtEl>
                                        <p:attrNameLst>
                                          <p:attrName>ppt_y</p:attrName>
                                        </p:attrNameLst>
                                      </p:cBhvr>
                                      <p:tavLst>
                                        <p:tav tm="0">
                                          <p:val>
                                            <p:strVal val="ppt_y"/>
                                          </p:val>
                                        </p:tav>
                                        <p:tav tm="100000">
                                          <p:val>
                                            <p:strVal val="ppt_y"/>
                                          </p:val>
                                        </p:tav>
                                      </p:tavLst>
                                    </p:anim>
                                    <p:set>
                                      <p:cBhvr>
                                        <p:cTn id="214" dur="1" fill="hold">
                                          <p:stCondLst>
                                            <p:cond delay="1999"/>
                                          </p:stCondLst>
                                        </p:cTn>
                                        <p:tgtEl>
                                          <p:spTgt spid="17"/>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8"/>
                                        </p:tgtEl>
                                        <p:attrNameLst>
                                          <p:attrName>ppt_x</p:attrName>
                                        </p:attrNameLst>
                                      </p:cBhvr>
                                      <p:tavLst>
                                        <p:tav tm="0">
                                          <p:val>
                                            <p:strVal val="ppt_x"/>
                                          </p:val>
                                        </p:tav>
                                        <p:tav tm="100000">
                                          <p:val>
                                            <p:strVal val="0-ppt_w/2"/>
                                          </p:val>
                                        </p:tav>
                                      </p:tavLst>
                                    </p:anim>
                                    <p:anim calcmode="lin" valueType="num">
                                      <p:cBhvr additive="base">
                                        <p:cTn id="217" dur="2000"/>
                                        <p:tgtEl>
                                          <p:spTgt spid="18"/>
                                        </p:tgtEl>
                                        <p:attrNameLst>
                                          <p:attrName>ppt_y</p:attrName>
                                        </p:attrNameLst>
                                      </p:cBhvr>
                                      <p:tavLst>
                                        <p:tav tm="0">
                                          <p:val>
                                            <p:strVal val="ppt_y"/>
                                          </p:val>
                                        </p:tav>
                                        <p:tav tm="100000">
                                          <p:val>
                                            <p:strVal val="ppt_y"/>
                                          </p:val>
                                        </p:tav>
                                      </p:tavLst>
                                    </p:anim>
                                    <p:set>
                                      <p:cBhvr>
                                        <p:cTn id="218" dur="1" fill="hold">
                                          <p:stCondLst>
                                            <p:cond delay="1999"/>
                                          </p:stCondLst>
                                        </p:cTn>
                                        <p:tgtEl>
                                          <p:spTgt spid="18"/>
                                        </p:tgtEl>
                                        <p:attrNameLst>
                                          <p:attrName>style.visibility</p:attrName>
                                        </p:attrNameLst>
                                      </p:cBhvr>
                                      <p:to>
                                        <p:strVal val="hidden"/>
                                      </p:to>
                                    </p:set>
                                  </p:childTnLst>
                                </p:cTn>
                              </p:par>
                              <p:par>
                                <p:cTn id="219" presetID="2" presetClass="entr" presetSubtype="2" fill="hold" nodeType="withEffect">
                                  <p:stCondLst>
                                    <p:cond delay="0"/>
                                  </p:stCondLst>
                                  <p:childTnLst>
                                    <p:set>
                                      <p:cBhvr>
                                        <p:cTn id="220" dur="1" fill="hold">
                                          <p:stCondLst>
                                            <p:cond delay="0"/>
                                          </p:stCondLst>
                                        </p:cTn>
                                        <p:tgtEl>
                                          <p:spTgt spid="4"/>
                                        </p:tgtEl>
                                        <p:attrNameLst>
                                          <p:attrName>style.visibility</p:attrName>
                                        </p:attrNameLst>
                                      </p:cBhvr>
                                      <p:to>
                                        <p:strVal val="visible"/>
                                      </p:to>
                                    </p:set>
                                    <p:anim calcmode="lin" valueType="num">
                                      <p:cBhvr additive="base">
                                        <p:cTn id="221" dur="2000" fill="hold"/>
                                        <p:tgtEl>
                                          <p:spTgt spid="4"/>
                                        </p:tgtEl>
                                        <p:attrNameLst>
                                          <p:attrName>ppt_x</p:attrName>
                                        </p:attrNameLst>
                                      </p:cBhvr>
                                      <p:tavLst>
                                        <p:tav tm="0">
                                          <p:val>
                                            <p:strVal val="1+#ppt_w/2"/>
                                          </p:val>
                                        </p:tav>
                                        <p:tav tm="100000">
                                          <p:val>
                                            <p:strVal val="#ppt_x"/>
                                          </p:val>
                                        </p:tav>
                                      </p:tavLst>
                                    </p:anim>
                                    <p:anim calcmode="lin" valueType="num">
                                      <p:cBhvr additive="base">
                                        <p:cTn id="222"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70789" cy="6858000"/>
          </a:xfrm>
          <a:prstGeom prst="rect">
            <a:avLst/>
          </a:prstGeom>
        </p:spPr>
      </p:pic>
      <p:pic>
        <p:nvPicPr>
          <p:cNvPr id="5" name="4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143250" y="2357437"/>
            <a:ext cx="2857500" cy="2143125"/>
          </a:xfrm>
          <a:prstGeom prst="rect">
            <a:avLst/>
          </a:prstGeom>
        </p:spPr>
      </p:pic>
      <p:pic>
        <p:nvPicPr>
          <p:cNvPr id="6" name="5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857488" y="214290"/>
            <a:ext cx="2857500" cy="2143125"/>
          </a:xfrm>
          <a:prstGeom prst="rect">
            <a:avLst/>
          </a:prstGeom>
        </p:spPr>
      </p:pic>
      <p:pic>
        <p:nvPicPr>
          <p:cNvPr id="7" name="6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857752" y="1000108"/>
            <a:ext cx="2857500" cy="2143125"/>
          </a:xfrm>
          <a:prstGeom prst="rect">
            <a:avLst/>
          </a:prstGeom>
        </p:spPr>
      </p:pic>
      <p:pic>
        <p:nvPicPr>
          <p:cNvPr id="8" name="7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143504" y="2857496"/>
            <a:ext cx="2857500" cy="2143125"/>
          </a:xfrm>
          <a:prstGeom prst="rect">
            <a:avLst/>
          </a:prstGeom>
        </p:spPr>
      </p:pic>
      <p:pic>
        <p:nvPicPr>
          <p:cNvPr id="9" name="8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500430" y="4286256"/>
            <a:ext cx="2857500" cy="2143125"/>
          </a:xfrm>
          <a:prstGeom prst="rect">
            <a:avLst/>
          </a:prstGeom>
        </p:spPr>
      </p:pic>
      <p:pic>
        <p:nvPicPr>
          <p:cNvPr id="10" name="9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500166" y="3643314"/>
            <a:ext cx="2857500" cy="2143125"/>
          </a:xfrm>
          <a:prstGeom prst="rect">
            <a:avLst/>
          </a:prstGeom>
        </p:spPr>
      </p:pic>
      <p:pic>
        <p:nvPicPr>
          <p:cNvPr id="11" name="10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214414" y="1571612"/>
            <a:ext cx="2857500" cy="2143125"/>
          </a:xfrm>
          <a:prstGeom prst="rect">
            <a:avLst/>
          </a:prstGeom>
        </p:spPr>
      </p:pic>
      <p:sp>
        <p:nvSpPr>
          <p:cNvPr id="12" name="11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childTnLst>
                          </p:cTn>
                        </p:par>
                        <p:par>
                          <p:cTn id="64" fill="hold">
                            <p:stCondLst>
                              <p:cond delay="2000"/>
                            </p:stCondLst>
                            <p:childTnLst>
                              <p:par>
                                <p:cTn id="65" presetID="23" presetClass="exit" presetSubtype="544" fill="hold" nodeType="afterEffect">
                                  <p:stCondLst>
                                    <p:cond delay="0"/>
                                  </p:stCondLst>
                                  <p:childTnLst>
                                    <p:anim calcmode="lin" valueType="num">
                                      <p:cBhvr>
                                        <p:cTn id="66" dur="2000"/>
                                        <p:tgtEl>
                                          <p:spTgt spid="5"/>
                                        </p:tgtEl>
                                        <p:attrNameLst>
                                          <p:attrName>ppt_w</p:attrName>
                                        </p:attrNameLst>
                                      </p:cBhvr>
                                      <p:tavLst>
                                        <p:tav tm="0">
                                          <p:val>
                                            <p:strVal val="ppt_w"/>
                                          </p:val>
                                        </p:tav>
                                        <p:tav tm="100000">
                                          <p:val>
                                            <p:fltVal val="0"/>
                                          </p:val>
                                        </p:tav>
                                      </p:tavLst>
                                    </p:anim>
                                    <p:anim calcmode="lin" valueType="num">
                                      <p:cBhvr>
                                        <p:cTn id="67" dur="2000"/>
                                        <p:tgtEl>
                                          <p:spTgt spid="5"/>
                                        </p:tgtEl>
                                        <p:attrNameLst>
                                          <p:attrName>ppt_h</p:attrName>
                                        </p:attrNameLst>
                                      </p:cBhvr>
                                      <p:tavLst>
                                        <p:tav tm="0">
                                          <p:val>
                                            <p:strVal val="ppt_h"/>
                                          </p:val>
                                        </p:tav>
                                        <p:tav tm="100000">
                                          <p:val>
                                            <p:fltVal val="0"/>
                                          </p:val>
                                        </p:tav>
                                      </p:tavLst>
                                    </p:anim>
                                    <p:anim calcmode="lin" valueType="num">
                                      <p:cBhvr>
                                        <p:cTn id="68" dur="2000"/>
                                        <p:tgtEl>
                                          <p:spTgt spid="5"/>
                                        </p:tgtEl>
                                        <p:attrNameLst>
                                          <p:attrName>ppt_x</p:attrName>
                                        </p:attrNameLst>
                                      </p:cBhvr>
                                      <p:tavLst>
                                        <p:tav tm="0">
                                          <p:val>
                                            <p:strVal val="ppt_x"/>
                                          </p:val>
                                        </p:tav>
                                        <p:tav tm="100000">
                                          <p:val>
                                            <p:fltVal val="0.5"/>
                                          </p:val>
                                        </p:tav>
                                      </p:tavLst>
                                    </p:anim>
                                    <p:anim calcmode="lin" valueType="num">
                                      <p:cBhvr>
                                        <p:cTn id="69" dur="2000"/>
                                        <p:tgtEl>
                                          <p:spTgt spid="5"/>
                                        </p:tgtEl>
                                        <p:attrNameLst>
                                          <p:attrName>ppt_y</p:attrName>
                                        </p:attrNameLst>
                                      </p:cBhvr>
                                      <p:tavLst>
                                        <p:tav tm="0">
                                          <p:val>
                                            <p:strVal val="ppt_y"/>
                                          </p:val>
                                        </p:tav>
                                        <p:tav tm="100000">
                                          <p:val>
                                            <p:fltVal val="0.5"/>
                                          </p:val>
                                        </p:tav>
                                      </p:tavLst>
                                    </p:anim>
                                    <p:set>
                                      <p:cBhvr>
                                        <p:cTn id="70" dur="1" fill="hold">
                                          <p:stCondLst>
                                            <p:cond delay="1999"/>
                                          </p:stCondLst>
                                        </p:cTn>
                                        <p:tgtEl>
                                          <p:spTgt spid="5"/>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2000"/>
                                        <p:tgtEl>
                                          <p:spTgt spid="6"/>
                                        </p:tgtEl>
                                        <p:attrNameLst>
                                          <p:attrName>ppt_w</p:attrName>
                                        </p:attrNameLst>
                                      </p:cBhvr>
                                      <p:tavLst>
                                        <p:tav tm="0">
                                          <p:val>
                                            <p:strVal val="ppt_w"/>
                                          </p:val>
                                        </p:tav>
                                        <p:tav tm="100000">
                                          <p:val>
                                            <p:fltVal val="0"/>
                                          </p:val>
                                        </p:tav>
                                      </p:tavLst>
                                    </p:anim>
                                    <p:anim calcmode="lin" valueType="num">
                                      <p:cBhvr>
                                        <p:cTn id="73" dur="2000"/>
                                        <p:tgtEl>
                                          <p:spTgt spid="6"/>
                                        </p:tgtEl>
                                        <p:attrNameLst>
                                          <p:attrName>ppt_h</p:attrName>
                                        </p:attrNameLst>
                                      </p:cBhvr>
                                      <p:tavLst>
                                        <p:tav tm="0">
                                          <p:val>
                                            <p:strVal val="ppt_h"/>
                                          </p:val>
                                        </p:tav>
                                        <p:tav tm="100000">
                                          <p:val>
                                            <p:fltVal val="0"/>
                                          </p:val>
                                        </p:tav>
                                      </p:tavLst>
                                    </p:anim>
                                    <p:anim calcmode="lin" valueType="num">
                                      <p:cBhvr>
                                        <p:cTn id="74" dur="2000"/>
                                        <p:tgtEl>
                                          <p:spTgt spid="6"/>
                                        </p:tgtEl>
                                        <p:attrNameLst>
                                          <p:attrName>ppt_x</p:attrName>
                                        </p:attrNameLst>
                                      </p:cBhvr>
                                      <p:tavLst>
                                        <p:tav tm="0">
                                          <p:val>
                                            <p:strVal val="ppt_x"/>
                                          </p:val>
                                        </p:tav>
                                        <p:tav tm="100000">
                                          <p:val>
                                            <p:fltVal val="0.5"/>
                                          </p:val>
                                        </p:tav>
                                      </p:tavLst>
                                    </p:anim>
                                    <p:anim calcmode="lin" valueType="num">
                                      <p:cBhvr>
                                        <p:cTn id="75" dur="2000"/>
                                        <p:tgtEl>
                                          <p:spTgt spid="6"/>
                                        </p:tgtEl>
                                        <p:attrNameLst>
                                          <p:attrName>ppt_y</p:attrName>
                                        </p:attrNameLst>
                                      </p:cBhvr>
                                      <p:tavLst>
                                        <p:tav tm="0">
                                          <p:val>
                                            <p:strVal val="ppt_y"/>
                                          </p:val>
                                        </p:tav>
                                        <p:tav tm="100000">
                                          <p:val>
                                            <p:fltVal val="0.5"/>
                                          </p:val>
                                        </p:tav>
                                      </p:tavLst>
                                    </p:anim>
                                    <p:set>
                                      <p:cBhvr>
                                        <p:cTn id="76" dur="1" fill="hold">
                                          <p:stCondLst>
                                            <p:cond delay="1999"/>
                                          </p:stCondLst>
                                        </p:cTn>
                                        <p:tgtEl>
                                          <p:spTgt spid="6"/>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2000"/>
                                        <p:tgtEl>
                                          <p:spTgt spid="7"/>
                                        </p:tgtEl>
                                        <p:attrNameLst>
                                          <p:attrName>ppt_w</p:attrName>
                                        </p:attrNameLst>
                                      </p:cBhvr>
                                      <p:tavLst>
                                        <p:tav tm="0">
                                          <p:val>
                                            <p:strVal val="ppt_w"/>
                                          </p:val>
                                        </p:tav>
                                        <p:tav tm="100000">
                                          <p:val>
                                            <p:fltVal val="0"/>
                                          </p:val>
                                        </p:tav>
                                      </p:tavLst>
                                    </p:anim>
                                    <p:anim calcmode="lin" valueType="num">
                                      <p:cBhvr>
                                        <p:cTn id="79" dur="2000"/>
                                        <p:tgtEl>
                                          <p:spTgt spid="7"/>
                                        </p:tgtEl>
                                        <p:attrNameLst>
                                          <p:attrName>ppt_h</p:attrName>
                                        </p:attrNameLst>
                                      </p:cBhvr>
                                      <p:tavLst>
                                        <p:tav tm="0">
                                          <p:val>
                                            <p:strVal val="ppt_h"/>
                                          </p:val>
                                        </p:tav>
                                        <p:tav tm="100000">
                                          <p:val>
                                            <p:fltVal val="0"/>
                                          </p:val>
                                        </p:tav>
                                      </p:tavLst>
                                    </p:anim>
                                    <p:anim calcmode="lin" valueType="num">
                                      <p:cBhvr>
                                        <p:cTn id="80" dur="2000"/>
                                        <p:tgtEl>
                                          <p:spTgt spid="7"/>
                                        </p:tgtEl>
                                        <p:attrNameLst>
                                          <p:attrName>ppt_x</p:attrName>
                                        </p:attrNameLst>
                                      </p:cBhvr>
                                      <p:tavLst>
                                        <p:tav tm="0">
                                          <p:val>
                                            <p:strVal val="ppt_x"/>
                                          </p:val>
                                        </p:tav>
                                        <p:tav tm="100000">
                                          <p:val>
                                            <p:fltVal val="0.5"/>
                                          </p:val>
                                        </p:tav>
                                      </p:tavLst>
                                    </p:anim>
                                    <p:anim calcmode="lin" valueType="num">
                                      <p:cBhvr>
                                        <p:cTn id="81" dur="2000"/>
                                        <p:tgtEl>
                                          <p:spTgt spid="7"/>
                                        </p:tgtEl>
                                        <p:attrNameLst>
                                          <p:attrName>ppt_y</p:attrName>
                                        </p:attrNameLst>
                                      </p:cBhvr>
                                      <p:tavLst>
                                        <p:tav tm="0">
                                          <p:val>
                                            <p:strVal val="ppt_y"/>
                                          </p:val>
                                        </p:tav>
                                        <p:tav tm="100000">
                                          <p:val>
                                            <p:fltVal val="0.5"/>
                                          </p:val>
                                        </p:tav>
                                      </p:tavLst>
                                    </p:anim>
                                    <p:set>
                                      <p:cBhvr>
                                        <p:cTn id="82" dur="1" fill="hold">
                                          <p:stCondLst>
                                            <p:cond delay="1999"/>
                                          </p:stCondLst>
                                        </p:cTn>
                                        <p:tgtEl>
                                          <p:spTgt spid="7"/>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2000"/>
                                        <p:tgtEl>
                                          <p:spTgt spid="8"/>
                                        </p:tgtEl>
                                        <p:attrNameLst>
                                          <p:attrName>ppt_w</p:attrName>
                                        </p:attrNameLst>
                                      </p:cBhvr>
                                      <p:tavLst>
                                        <p:tav tm="0">
                                          <p:val>
                                            <p:strVal val="ppt_w"/>
                                          </p:val>
                                        </p:tav>
                                        <p:tav tm="100000">
                                          <p:val>
                                            <p:fltVal val="0"/>
                                          </p:val>
                                        </p:tav>
                                      </p:tavLst>
                                    </p:anim>
                                    <p:anim calcmode="lin" valueType="num">
                                      <p:cBhvr>
                                        <p:cTn id="85" dur="2000"/>
                                        <p:tgtEl>
                                          <p:spTgt spid="8"/>
                                        </p:tgtEl>
                                        <p:attrNameLst>
                                          <p:attrName>ppt_h</p:attrName>
                                        </p:attrNameLst>
                                      </p:cBhvr>
                                      <p:tavLst>
                                        <p:tav tm="0">
                                          <p:val>
                                            <p:strVal val="ppt_h"/>
                                          </p:val>
                                        </p:tav>
                                        <p:tav tm="100000">
                                          <p:val>
                                            <p:fltVal val="0"/>
                                          </p:val>
                                        </p:tav>
                                      </p:tavLst>
                                    </p:anim>
                                    <p:anim calcmode="lin" valueType="num">
                                      <p:cBhvr>
                                        <p:cTn id="86" dur="2000"/>
                                        <p:tgtEl>
                                          <p:spTgt spid="8"/>
                                        </p:tgtEl>
                                        <p:attrNameLst>
                                          <p:attrName>ppt_x</p:attrName>
                                        </p:attrNameLst>
                                      </p:cBhvr>
                                      <p:tavLst>
                                        <p:tav tm="0">
                                          <p:val>
                                            <p:strVal val="ppt_x"/>
                                          </p:val>
                                        </p:tav>
                                        <p:tav tm="100000">
                                          <p:val>
                                            <p:fltVal val="0.5"/>
                                          </p:val>
                                        </p:tav>
                                      </p:tavLst>
                                    </p:anim>
                                    <p:anim calcmode="lin" valueType="num">
                                      <p:cBhvr>
                                        <p:cTn id="87" dur="2000"/>
                                        <p:tgtEl>
                                          <p:spTgt spid="8"/>
                                        </p:tgtEl>
                                        <p:attrNameLst>
                                          <p:attrName>ppt_y</p:attrName>
                                        </p:attrNameLst>
                                      </p:cBhvr>
                                      <p:tavLst>
                                        <p:tav tm="0">
                                          <p:val>
                                            <p:strVal val="ppt_y"/>
                                          </p:val>
                                        </p:tav>
                                        <p:tav tm="100000">
                                          <p:val>
                                            <p:fltVal val="0.5"/>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anim calcmode="lin" valueType="num">
                                      <p:cBhvr>
                                        <p:cTn id="92" dur="2000"/>
                                        <p:tgtEl>
                                          <p:spTgt spid="9"/>
                                        </p:tgtEl>
                                        <p:attrNameLst>
                                          <p:attrName>ppt_x</p:attrName>
                                        </p:attrNameLst>
                                      </p:cBhvr>
                                      <p:tavLst>
                                        <p:tav tm="0">
                                          <p:val>
                                            <p:strVal val="ppt_x"/>
                                          </p:val>
                                        </p:tav>
                                        <p:tav tm="100000">
                                          <p:val>
                                            <p:fltVal val="0.5"/>
                                          </p:val>
                                        </p:tav>
                                      </p:tavLst>
                                    </p:anim>
                                    <p:anim calcmode="lin" valueType="num">
                                      <p:cBhvr>
                                        <p:cTn id="93" dur="2000"/>
                                        <p:tgtEl>
                                          <p:spTgt spid="9"/>
                                        </p:tgtEl>
                                        <p:attrNameLst>
                                          <p:attrName>ppt_y</p:attrName>
                                        </p:attrNameLst>
                                      </p:cBhvr>
                                      <p:tavLst>
                                        <p:tav tm="0">
                                          <p:val>
                                            <p:strVal val="ppt_y"/>
                                          </p:val>
                                        </p:tav>
                                        <p:tav tm="100000">
                                          <p:val>
                                            <p:fltVal val="0.5"/>
                                          </p:val>
                                        </p:tav>
                                      </p:tavLst>
                                    </p:anim>
                                    <p:set>
                                      <p:cBhvr>
                                        <p:cTn id="94" dur="1" fill="hold">
                                          <p:stCondLst>
                                            <p:cond delay="1999"/>
                                          </p:stCondLst>
                                        </p:cTn>
                                        <p:tgtEl>
                                          <p:spTgt spid="9"/>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fltVal val="0"/>
                                          </p:val>
                                        </p:tav>
                                      </p:tavLst>
                                    </p:anim>
                                    <p:anim calcmode="lin" valueType="num">
                                      <p:cBhvr>
                                        <p:cTn id="98" dur="2000"/>
                                        <p:tgtEl>
                                          <p:spTgt spid="10"/>
                                        </p:tgtEl>
                                        <p:attrNameLst>
                                          <p:attrName>ppt_x</p:attrName>
                                        </p:attrNameLst>
                                      </p:cBhvr>
                                      <p:tavLst>
                                        <p:tav tm="0">
                                          <p:val>
                                            <p:strVal val="ppt_x"/>
                                          </p:val>
                                        </p:tav>
                                        <p:tav tm="100000">
                                          <p:val>
                                            <p:fltVal val="0.5"/>
                                          </p:val>
                                        </p:tav>
                                      </p:tavLst>
                                    </p:anim>
                                    <p:anim calcmode="lin" valueType="num">
                                      <p:cBhvr>
                                        <p:cTn id="99" dur="2000"/>
                                        <p:tgtEl>
                                          <p:spTgt spid="10"/>
                                        </p:tgtEl>
                                        <p:attrNameLst>
                                          <p:attrName>ppt_y</p:attrName>
                                        </p:attrNameLst>
                                      </p:cBhvr>
                                      <p:tavLst>
                                        <p:tav tm="0">
                                          <p:val>
                                            <p:strVal val="ppt_y"/>
                                          </p:val>
                                        </p:tav>
                                        <p:tav tm="100000">
                                          <p:val>
                                            <p:fltVal val="0.5"/>
                                          </p:val>
                                        </p:tav>
                                      </p:tavLst>
                                    </p:anim>
                                    <p:set>
                                      <p:cBhvr>
                                        <p:cTn id="100" dur="1" fill="hold">
                                          <p:stCondLst>
                                            <p:cond delay="1999"/>
                                          </p:stCondLst>
                                        </p:cTn>
                                        <p:tgtEl>
                                          <p:spTgt spid="10"/>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1"/>
                                        </p:tgtEl>
                                        <p:attrNameLst>
                                          <p:attrName>ppt_w</p:attrName>
                                        </p:attrNameLst>
                                      </p:cBhvr>
                                      <p:tavLst>
                                        <p:tav tm="0">
                                          <p:val>
                                            <p:strVal val="ppt_w"/>
                                          </p:val>
                                        </p:tav>
                                        <p:tav tm="100000">
                                          <p:val>
                                            <p:fltVal val="0"/>
                                          </p:val>
                                        </p:tav>
                                      </p:tavLst>
                                    </p:anim>
                                    <p:anim calcmode="lin" valueType="num">
                                      <p:cBhvr>
                                        <p:cTn id="103" dur="2000"/>
                                        <p:tgtEl>
                                          <p:spTgt spid="11"/>
                                        </p:tgtEl>
                                        <p:attrNameLst>
                                          <p:attrName>ppt_h</p:attrName>
                                        </p:attrNameLst>
                                      </p:cBhvr>
                                      <p:tavLst>
                                        <p:tav tm="0">
                                          <p:val>
                                            <p:strVal val="ppt_h"/>
                                          </p:val>
                                        </p:tav>
                                        <p:tav tm="100000">
                                          <p:val>
                                            <p:fltVal val="0"/>
                                          </p:val>
                                        </p:tav>
                                      </p:tavLst>
                                    </p:anim>
                                    <p:anim calcmode="lin" valueType="num">
                                      <p:cBhvr>
                                        <p:cTn id="104" dur="2000"/>
                                        <p:tgtEl>
                                          <p:spTgt spid="11"/>
                                        </p:tgtEl>
                                        <p:attrNameLst>
                                          <p:attrName>ppt_x</p:attrName>
                                        </p:attrNameLst>
                                      </p:cBhvr>
                                      <p:tavLst>
                                        <p:tav tm="0">
                                          <p:val>
                                            <p:strVal val="ppt_x"/>
                                          </p:val>
                                        </p:tav>
                                        <p:tav tm="100000">
                                          <p:val>
                                            <p:fltVal val="0.5"/>
                                          </p:val>
                                        </p:tav>
                                      </p:tavLst>
                                    </p:anim>
                                    <p:anim calcmode="lin" valueType="num">
                                      <p:cBhvr>
                                        <p:cTn id="105" dur="2000"/>
                                        <p:tgtEl>
                                          <p:spTgt spid="11"/>
                                        </p:tgtEl>
                                        <p:attrNameLst>
                                          <p:attrName>ppt_y</p:attrName>
                                        </p:attrNameLst>
                                      </p:cBhvr>
                                      <p:tavLst>
                                        <p:tav tm="0">
                                          <p:val>
                                            <p:strVal val="ppt_y"/>
                                          </p:val>
                                        </p:tav>
                                        <p:tav tm="100000">
                                          <p:val>
                                            <p:fltVal val="0.5"/>
                                          </p:val>
                                        </p:tav>
                                      </p:tavLst>
                                    </p:anim>
                                    <p:set>
                                      <p:cBhvr>
                                        <p:cTn id="106" dur="1" fill="hold">
                                          <p:stCondLst>
                                            <p:cond delay="1999"/>
                                          </p:stCondLst>
                                        </p:cTn>
                                        <p:tgtEl>
                                          <p:spTgt spid="11"/>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1"/>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59E"/>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0"/>
            <a:ext cx="2023876" cy="862385"/>
          </a:xfrm>
          <a:prstGeom prst="rect">
            <a:avLst/>
          </a:prstGeom>
          <a:effectLst>
            <a:reflection blurRad="6350" stA="50000" endA="300" endPos="55500" dist="101600" dir="5400000" sy="-100000" algn="bl" rotWithShape="0"/>
          </a:effectLst>
        </p:spPr>
      </p:pic>
      <p:pic>
        <p:nvPicPr>
          <p:cNvPr id="6" name="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0"/>
            <a:ext cx="2023876" cy="928670"/>
          </a:xfrm>
          <a:prstGeom prst="rect">
            <a:avLst/>
          </a:prstGeom>
          <a:effectLst>
            <a:reflection blurRad="6350" stA="50000" endA="300" endPos="55500" dist="101600" dir="5400000" sy="-100000" algn="bl" rotWithShape="0"/>
          </a:effectLst>
        </p:spPr>
      </p:pic>
      <p:pic>
        <p:nvPicPr>
          <p:cNvPr id="7" name="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28604"/>
            <a:ext cx="2023876" cy="862385"/>
          </a:xfrm>
          <a:prstGeom prst="rect">
            <a:avLst/>
          </a:prstGeom>
          <a:effectLst>
            <a:reflection blurRad="6350" stA="50000" endA="300" endPos="55500" dist="101600" dir="5400000" sy="-100000" algn="bl" rotWithShape="0"/>
          </a:effectLst>
        </p:spPr>
      </p:pic>
      <p:pic>
        <p:nvPicPr>
          <p:cNvPr id="8" name="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28604"/>
            <a:ext cx="2023876" cy="857256"/>
          </a:xfrm>
          <a:prstGeom prst="rect">
            <a:avLst/>
          </a:prstGeom>
          <a:effectLst>
            <a:reflection blurRad="6350" stA="50000" endA="300" endPos="55500" dist="101600" dir="5400000" sy="-100000" algn="bl" rotWithShape="0"/>
          </a:effectLst>
        </p:spPr>
      </p:pic>
      <p:pic>
        <p:nvPicPr>
          <p:cNvPr id="9" name="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928694"/>
            <a:ext cx="2023876" cy="862385"/>
          </a:xfrm>
          <a:prstGeom prst="rect">
            <a:avLst/>
          </a:prstGeom>
          <a:effectLst>
            <a:reflection blurRad="6350" stA="50000" endA="300" endPos="55500" dist="101600" dir="5400000" sy="-100000" algn="bl" rotWithShape="0"/>
          </a:effectLst>
        </p:spPr>
      </p:pic>
      <p:pic>
        <p:nvPicPr>
          <p:cNvPr id="10" name="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928694"/>
            <a:ext cx="2023876" cy="928670"/>
          </a:xfrm>
          <a:prstGeom prst="rect">
            <a:avLst/>
          </a:prstGeom>
          <a:effectLst>
            <a:reflection blurRad="6350" stA="50000" endA="300" endPos="55500" dist="101600" dir="5400000" sy="-100000" algn="bl" rotWithShape="0"/>
          </a:effectLst>
        </p:spPr>
      </p:pic>
      <p:pic>
        <p:nvPicPr>
          <p:cNvPr id="11" name="1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357298"/>
            <a:ext cx="2023876" cy="862385"/>
          </a:xfrm>
          <a:prstGeom prst="rect">
            <a:avLst/>
          </a:prstGeom>
          <a:effectLst>
            <a:reflection blurRad="6350" stA="50000" endA="300" endPos="55500" dist="101600" dir="5400000" sy="-100000" algn="bl" rotWithShape="0"/>
          </a:effectLst>
        </p:spPr>
      </p:pic>
      <p:pic>
        <p:nvPicPr>
          <p:cNvPr id="12" name="1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1357298"/>
            <a:ext cx="2023876" cy="857256"/>
          </a:xfrm>
          <a:prstGeom prst="rect">
            <a:avLst/>
          </a:prstGeom>
          <a:effectLst>
            <a:reflection blurRad="6350" stA="50000" endA="300" endPos="55500" dist="101600" dir="5400000" sy="-100000" algn="bl" rotWithShape="0"/>
          </a:effectLst>
        </p:spPr>
      </p:pic>
      <p:pic>
        <p:nvPicPr>
          <p:cNvPr id="13" name="1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785950"/>
            <a:ext cx="2023876" cy="862385"/>
          </a:xfrm>
          <a:prstGeom prst="rect">
            <a:avLst/>
          </a:prstGeom>
          <a:effectLst>
            <a:reflection blurRad="6350" stA="50000" endA="300" endPos="55500" dist="101600" dir="5400000" sy="-100000" algn="bl" rotWithShape="0"/>
          </a:effectLst>
        </p:spPr>
      </p:pic>
      <p:pic>
        <p:nvPicPr>
          <p:cNvPr id="14" name="1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1785950"/>
            <a:ext cx="2023876" cy="928670"/>
          </a:xfrm>
          <a:prstGeom prst="rect">
            <a:avLst/>
          </a:prstGeom>
          <a:effectLst>
            <a:reflection blurRad="6350" stA="50000" endA="300" endPos="55500" dist="101600" dir="5400000" sy="-100000" algn="bl" rotWithShape="0"/>
          </a:effectLst>
        </p:spPr>
      </p:pic>
      <p:pic>
        <p:nvPicPr>
          <p:cNvPr id="15" name="1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214554"/>
            <a:ext cx="2023876" cy="862385"/>
          </a:xfrm>
          <a:prstGeom prst="rect">
            <a:avLst/>
          </a:prstGeom>
          <a:effectLst>
            <a:reflection blurRad="6350" stA="50000" endA="300" endPos="55500" dist="101600" dir="5400000" sy="-100000" algn="bl" rotWithShape="0"/>
          </a:effectLst>
        </p:spPr>
      </p:pic>
      <p:pic>
        <p:nvPicPr>
          <p:cNvPr id="16" name="15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2214554"/>
            <a:ext cx="2023876" cy="857256"/>
          </a:xfrm>
          <a:prstGeom prst="rect">
            <a:avLst/>
          </a:prstGeom>
          <a:effectLst>
            <a:reflection blurRad="6350" stA="50000" endA="300" endPos="55500" dist="101600" dir="5400000" sy="-100000" algn="bl" rotWithShape="0"/>
          </a:effectLst>
        </p:spPr>
      </p:pic>
      <p:pic>
        <p:nvPicPr>
          <p:cNvPr id="17" name="1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714644"/>
            <a:ext cx="2023876" cy="862385"/>
          </a:xfrm>
          <a:prstGeom prst="rect">
            <a:avLst/>
          </a:prstGeom>
          <a:effectLst>
            <a:reflection blurRad="6350" stA="50000" endA="300" endPos="55500" dist="101600" dir="5400000" sy="-100000" algn="bl" rotWithShape="0"/>
          </a:effectLst>
        </p:spPr>
      </p:pic>
      <p:pic>
        <p:nvPicPr>
          <p:cNvPr id="18" name="17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2714644"/>
            <a:ext cx="2023876" cy="928670"/>
          </a:xfrm>
          <a:prstGeom prst="rect">
            <a:avLst/>
          </a:prstGeom>
          <a:effectLst>
            <a:reflection blurRad="6350" stA="50000" endA="300" endPos="55500" dist="101600" dir="5400000" sy="-100000" algn="bl" rotWithShape="0"/>
          </a:effectLst>
        </p:spPr>
      </p:pic>
      <p:pic>
        <p:nvPicPr>
          <p:cNvPr id="19" name="1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143248"/>
            <a:ext cx="2023876" cy="862385"/>
          </a:xfrm>
          <a:prstGeom prst="rect">
            <a:avLst/>
          </a:prstGeom>
          <a:effectLst>
            <a:reflection blurRad="6350" stA="50000" endA="300" endPos="55500" dist="101600" dir="5400000" sy="-100000" algn="bl" rotWithShape="0"/>
          </a:effectLst>
        </p:spPr>
      </p:pic>
      <p:pic>
        <p:nvPicPr>
          <p:cNvPr id="20" name="19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3143248"/>
            <a:ext cx="2023876" cy="857256"/>
          </a:xfrm>
          <a:prstGeom prst="rect">
            <a:avLst/>
          </a:prstGeom>
          <a:effectLst>
            <a:reflection blurRad="6350" stA="50000" endA="300" endPos="55500" dist="101600" dir="5400000" sy="-100000" algn="bl" rotWithShape="0"/>
          </a:effectLst>
        </p:spPr>
      </p:pic>
      <p:pic>
        <p:nvPicPr>
          <p:cNvPr id="21" name="2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571900"/>
            <a:ext cx="2023876" cy="862385"/>
          </a:xfrm>
          <a:prstGeom prst="rect">
            <a:avLst/>
          </a:prstGeom>
          <a:effectLst>
            <a:reflection blurRad="6350" stA="50000" endA="300" endPos="55500" dist="101600" dir="5400000" sy="-100000" algn="bl" rotWithShape="0"/>
          </a:effectLst>
        </p:spPr>
      </p:pic>
      <p:pic>
        <p:nvPicPr>
          <p:cNvPr id="22" name="21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3571900"/>
            <a:ext cx="2023876" cy="928670"/>
          </a:xfrm>
          <a:prstGeom prst="rect">
            <a:avLst/>
          </a:prstGeom>
          <a:effectLst>
            <a:reflection blurRad="6350" stA="50000" endA="300" endPos="55500" dist="101600" dir="5400000" sy="-100000" algn="bl" rotWithShape="0"/>
          </a:effectLst>
        </p:spPr>
      </p:pic>
      <p:pic>
        <p:nvPicPr>
          <p:cNvPr id="23" name="2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000504"/>
            <a:ext cx="2023876" cy="862385"/>
          </a:xfrm>
          <a:prstGeom prst="rect">
            <a:avLst/>
          </a:prstGeom>
          <a:effectLst>
            <a:reflection blurRad="6350" stA="50000" endA="300" endPos="55500" dist="101600" dir="5400000" sy="-100000" algn="bl" rotWithShape="0"/>
          </a:effectLst>
        </p:spPr>
      </p:pic>
      <p:pic>
        <p:nvPicPr>
          <p:cNvPr id="24" name="23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000504"/>
            <a:ext cx="2023876" cy="857256"/>
          </a:xfrm>
          <a:prstGeom prst="rect">
            <a:avLst/>
          </a:prstGeom>
          <a:effectLst>
            <a:reflection blurRad="6350" stA="50000" endA="300" endPos="55500" dist="101600" dir="5400000" sy="-100000" algn="bl" rotWithShape="0"/>
          </a:effectLst>
        </p:spPr>
      </p:pic>
      <p:pic>
        <p:nvPicPr>
          <p:cNvPr id="25" name="2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500594"/>
            <a:ext cx="2023876" cy="862385"/>
          </a:xfrm>
          <a:prstGeom prst="rect">
            <a:avLst/>
          </a:prstGeom>
          <a:effectLst>
            <a:reflection blurRad="6350" stA="50000" endA="300" endPos="55500" dist="101600" dir="5400000" sy="-100000" algn="bl" rotWithShape="0"/>
          </a:effectLst>
        </p:spPr>
      </p:pic>
      <p:pic>
        <p:nvPicPr>
          <p:cNvPr id="26" name="2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4500594"/>
            <a:ext cx="2023876" cy="928670"/>
          </a:xfrm>
          <a:prstGeom prst="rect">
            <a:avLst/>
          </a:prstGeom>
          <a:effectLst>
            <a:reflection blurRad="6350" stA="50000" endA="300" endPos="55500" dist="101600" dir="5400000" sy="-100000" algn="bl" rotWithShape="0"/>
          </a:effectLst>
        </p:spPr>
      </p:pic>
      <p:pic>
        <p:nvPicPr>
          <p:cNvPr id="27" name="2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929198"/>
            <a:ext cx="2023876" cy="862385"/>
          </a:xfrm>
          <a:prstGeom prst="rect">
            <a:avLst/>
          </a:prstGeom>
          <a:effectLst>
            <a:reflection blurRad="6350" stA="50000" endA="300" endPos="55500" dist="101600" dir="5400000" sy="-100000" algn="bl" rotWithShape="0"/>
          </a:effectLst>
        </p:spPr>
      </p:pic>
      <p:pic>
        <p:nvPicPr>
          <p:cNvPr id="28" name="2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929198"/>
            <a:ext cx="2023876" cy="857256"/>
          </a:xfrm>
          <a:prstGeom prst="rect">
            <a:avLst/>
          </a:prstGeom>
          <a:effectLst>
            <a:reflection blurRad="6350" stA="50000" endA="300" endPos="55500" dist="101600" dir="5400000" sy="-100000" algn="bl" rotWithShape="0"/>
          </a:effectLst>
        </p:spPr>
      </p:pic>
      <p:pic>
        <p:nvPicPr>
          <p:cNvPr id="29" name="2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357850"/>
            <a:ext cx="2023876" cy="862385"/>
          </a:xfrm>
          <a:prstGeom prst="rect">
            <a:avLst/>
          </a:prstGeom>
          <a:effectLst>
            <a:reflection blurRad="6350" stA="50000" endA="300" endPos="55500" dist="101600" dir="5400000" sy="-100000" algn="bl" rotWithShape="0"/>
          </a:effectLst>
        </p:spPr>
      </p:pic>
      <p:pic>
        <p:nvPicPr>
          <p:cNvPr id="30" name="2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5357850"/>
            <a:ext cx="2023876" cy="928670"/>
          </a:xfrm>
          <a:prstGeom prst="rect">
            <a:avLst/>
          </a:prstGeom>
          <a:effectLst>
            <a:reflection blurRad="6350" stA="50000" endA="300" endPos="55500" dist="101600" dir="5400000" sy="-100000" algn="bl" rotWithShape="0"/>
          </a:effectLst>
        </p:spPr>
      </p:pic>
      <p:pic>
        <p:nvPicPr>
          <p:cNvPr id="31" name="3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786454"/>
            <a:ext cx="2023876" cy="862385"/>
          </a:xfrm>
          <a:prstGeom prst="rect">
            <a:avLst/>
          </a:prstGeom>
          <a:effectLst>
            <a:reflection blurRad="6350" stA="50000" endA="300" endPos="55500" dist="101600" dir="5400000" sy="-100000" algn="bl" rotWithShape="0"/>
          </a:effectLst>
        </p:spPr>
      </p:pic>
      <p:pic>
        <p:nvPicPr>
          <p:cNvPr id="32" name="3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5786454"/>
            <a:ext cx="2023876" cy="857256"/>
          </a:xfrm>
          <a:prstGeom prst="rect">
            <a:avLst/>
          </a:prstGeom>
          <a:effectLst>
            <a:reflection blurRad="6350" stA="50000" endA="300" endPos="55500" dist="101600" dir="5400000" sy="-100000" algn="bl" rotWithShape="0"/>
          </a:effectLst>
        </p:spPr>
      </p:pic>
      <p:pic>
        <p:nvPicPr>
          <p:cNvPr id="33" name="3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6286544"/>
            <a:ext cx="2023876" cy="862385"/>
          </a:xfrm>
          <a:prstGeom prst="rect">
            <a:avLst/>
          </a:prstGeom>
          <a:effectLst>
            <a:reflection blurRad="6350" stA="50000" endA="300" endPos="55500" dist="101600" dir="5400000" sy="-100000" algn="bl" rotWithShape="0"/>
          </a:effectLst>
        </p:spPr>
      </p:pic>
      <p:pic>
        <p:nvPicPr>
          <p:cNvPr id="34" name="3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6286544"/>
            <a:ext cx="2023876" cy="928670"/>
          </a:xfrm>
          <a:prstGeom prst="rect">
            <a:avLst/>
          </a:prstGeom>
          <a:effectLst>
            <a:reflection blurRad="6350" stA="50000" endA="300" endPos="55500" dist="101600" dir="5400000" sy="-100000" algn="bl" rotWithShape="0"/>
          </a:effectLst>
        </p:spPr>
      </p:pic>
      <p:sp>
        <p:nvSpPr>
          <p:cNvPr id="35" name="34 Rectángulo"/>
          <p:cNvSpPr/>
          <p:nvPr/>
        </p:nvSpPr>
        <p:spPr>
          <a:xfrm>
            <a:off x="-285784"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35719" y="0"/>
            <a:ext cx="9179719"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285784" y="0"/>
            <a:ext cx="9715568" cy="771528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3000" fill="hold"/>
                                        <p:tgtEl>
                                          <p:spTgt spid="5"/>
                                        </p:tgtEl>
                                        <p:attrNameLst>
                                          <p:attrName>ppt_w</p:attrName>
                                        </p:attrNameLst>
                                      </p:cBhvr>
                                      <p:tavLst>
                                        <p:tav tm="0">
                                          <p:val>
                                            <p:strVal val="#ppt_w"/>
                                          </p:val>
                                        </p:tav>
                                        <p:tav tm="100000">
                                          <p:val>
                                            <p:strVal val="#ppt_w"/>
                                          </p:val>
                                        </p:tav>
                                      </p:tavLst>
                                    </p:anim>
                                    <p:anim calcmode="lin" valueType="num">
                                      <p:cBhvr>
                                        <p:cTn id="131" dur="3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3000" fill="hold"/>
                                        <p:tgtEl>
                                          <p:spTgt spid="6"/>
                                        </p:tgtEl>
                                        <p:attrNameLst>
                                          <p:attrName>ppt_w</p:attrName>
                                        </p:attrNameLst>
                                      </p:cBhvr>
                                      <p:tavLst>
                                        <p:tav tm="0">
                                          <p:val>
                                            <p:strVal val="#ppt_w"/>
                                          </p:val>
                                        </p:tav>
                                        <p:tav tm="100000">
                                          <p:val>
                                            <p:strVal val="#ppt_w"/>
                                          </p:val>
                                        </p:tav>
                                      </p:tavLst>
                                    </p:anim>
                                    <p:anim calcmode="lin" valueType="num">
                                      <p:cBhvr>
                                        <p:cTn id="135" dur="3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3000" fill="hold"/>
                                        <p:tgtEl>
                                          <p:spTgt spid="7"/>
                                        </p:tgtEl>
                                        <p:attrNameLst>
                                          <p:attrName>ppt_w</p:attrName>
                                        </p:attrNameLst>
                                      </p:cBhvr>
                                      <p:tavLst>
                                        <p:tav tm="0">
                                          <p:val>
                                            <p:strVal val="#ppt_w"/>
                                          </p:val>
                                        </p:tav>
                                        <p:tav tm="100000">
                                          <p:val>
                                            <p:strVal val="#ppt_w"/>
                                          </p:val>
                                        </p:tav>
                                      </p:tavLst>
                                    </p:anim>
                                    <p:anim calcmode="lin" valueType="num">
                                      <p:cBhvr>
                                        <p:cTn id="139" dur="3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3000" fill="hold"/>
                                        <p:tgtEl>
                                          <p:spTgt spid="8"/>
                                        </p:tgtEl>
                                        <p:attrNameLst>
                                          <p:attrName>ppt_w</p:attrName>
                                        </p:attrNameLst>
                                      </p:cBhvr>
                                      <p:tavLst>
                                        <p:tav tm="0">
                                          <p:val>
                                            <p:strVal val="#ppt_w"/>
                                          </p:val>
                                        </p:tav>
                                        <p:tav tm="100000">
                                          <p:val>
                                            <p:strVal val="#ppt_w"/>
                                          </p:val>
                                        </p:tav>
                                      </p:tavLst>
                                    </p:anim>
                                    <p:anim calcmode="lin" valueType="num">
                                      <p:cBhvr>
                                        <p:cTn id="143" dur="3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3000" fill="hold"/>
                                        <p:tgtEl>
                                          <p:spTgt spid="9"/>
                                        </p:tgtEl>
                                        <p:attrNameLst>
                                          <p:attrName>ppt_w</p:attrName>
                                        </p:attrNameLst>
                                      </p:cBhvr>
                                      <p:tavLst>
                                        <p:tav tm="0">
                                          <p:val>
                                            <p:strVal val="#ppt_w"/>
                                          </p:val>
                                        </p:tav>
                                        <p:tav tm="100000">
                                          <p:val>
                                            <p:strVal val="#ppt_w"/>
                                          </p:val>
                                        </p:tav>
                                      </p:tavLst>
                                    </p:anim>
                                    <p:anim calcmode="lin" valueType="num">
                                      <p:cBhvr>
                                        <p:cTn id="147" dur="3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3000" fill="hold"/>
                                        <p:tgtEl>
                                          <p:spTgt spid="10"/>
                                        </p:tgtEl>
                                        <p:attrNameLst>
                                          <p:attrName>ppt_w</p:attrName>
                                        </p:attrNameLst>
                                      </p:cBhvr>
                                      <p:tavLst>
                                        <p:tav tm="0">
                                          <p:val>
                                            <p:strVal val="#ppt_w"/>
                                          </p:val>
                                        </p:tav>
                                        <p:tav tm="100000">
                                          <p:val>
                                            <p:strVal val="#ppt_w"/>
                                          </p:val>
                                        </p:tav>
                                      </p:tavLst>
                                    </p:anim>
                                    <p:anim calcmode="lin" valueType="num">
                                      <p:cBhvr>
                                        <p:cTn id="151" dur="3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3000" fill="hold"/>
                                        <p:tgtEl>
                                          <p:spTgt spid="11"/>
                                        </p:tgtEl>
                                        <p:attrNameLst>
                                          <p:attrName>ppt_w</p:attrName>
                                        </p:attrNameLst>
                                      </p:cBhvr>
                                      <p:tavLst>
                                        <p:tav tm="0">
                                          <p:val>
                                            <p:strVal val="#ppt_w"/>
                                          </p:val>
                                        </p:tav>
                                        <p:tav tm="100000">
                                          <p:val>
                                            <p:strVal val="#ppt_w"/>
                                          </p:val>
                                        </p:tav>
                                      </p:tavLst>
                                    </p:anim>
                                    <p:anim calcmode="lin" valueType="num">
                                      <p:cBhvr>
                                        <p:cTn id="155" dur="3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3000" fill="hold"/>
                                        <p:tgtEl>
                                          <p:spTgt spid="12"/>
                                        </p:tgtEl>
                                        <p:attrNameLst>
                                          <p:attrName>ppt_w</p:attrName>
                                        </p:attrNameLst>
                                      </p:cBhvr>
                                      <p:tavLst>
                                        <p:tav tm="0">
                                          <p:val>
                                            <p:strVal val="#ppt_w"/>
                                          </p:val>
                                        </p:tav>
                                        <p:tav tm="100000">
                                          <p:val>
                                            <p:strVal val="#ppt_w"/>
                                          </p:val>
                                        </p:tav>
                                      </p:tavLst>
                                    </p:anim>
                                    <p:anim calcmode="lin" valueType="num">
                                      <p:cBhvr>
                                        <p:cTn id="159" dur="3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3000" fill="hold"/>
                                        <p:tgtEl>
                                          <p:spTgt spid="13"/>
                                        </p:tgtEl>
                                        <p:attrNameLst>
                                          <p:attrName>ppt_w</p:attrName>
                                        </p:attrNameLst>
                                      </p:cBhvr>
                                      <p:tavLst>
                                        <p:tav tm="0">
                                          <p:val>
                                            <p:strVal val="#ppt_w"/>
                                          </p:val>
                                        </p:tav>
                                        <p:tav tm="100000">
                                          <p:val>
                                            <p:strVal val="#ppt_w"/>
                                          </p:val>
                                        </p:tav>
                                      </p:tavLst>
                                    </p:anim>
                                    <p:anim calcmode="lin" valueType="num">
                                      <p:cBhvr>
                                        <p:cTn id="163" dur="3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3000" fill="hold"/>
                                        <p:tgtEl>
                                          <p:spTgt spid="14"/>
                                        </p:tgtEl>
                                        <p:attrNameLst>
                                          <p:attrName>ppt_w</p:attrName>
                                        </p:attrNameLst>
                                      </p:cBhvr>
                                      <p:tavLst>
                                        <p:tav tm="0">
                                          <p:val>
                                            <p:strVal val="#ppt_w"/>
                                          </p:val>
                                        </p:tav>
                                        <p:tav tm="100000">
                                          <p:val>
                                            <p:strVal val="#ppt_w"/>
                                          </p:val>
                                        </p:tav>
                                      </p:tavLst>
                                    </p:anim>
                                    <p:anim calcmode="lin" valueType="num">
                                      <p:cBhvr>
                                        <p:cTn id="167" dur="3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3000" fill="hold"/>
                                        <p:tgtEl>
                                          <p:spTgt spid="15"/>
                                        </p:tgtEl>
                                        <p:attrNameLst>
                                          <p:attrName>ppt_w</p:attrName>
                                        </p:attrNameLst>
                                      </p:cBhvr>
                                      <p:tavLst>
                                        <p:tav tm="0">
                                          <p:val>
                                            <p:strVal val="#ppt_w"/>
                                          </p:val>
                                        </p:tav>
                                        <p:tav tm="100000">
                                          <p:val>
                                            <p:strVal val="#ppt_w"/>
                                          </p:val>
                                        </p:tav>
                                      </p:tavLst>
                                    </p:anim>
                                    <p:anim calcmode="lin" valueType="num">
                                      <p:cBhvr>
                                        <p:cTn id="171" dur="3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3000" fill="hold"/>
                                        <p:tgtEl>
                                          <p:spTgt spid="16"/>
                                        </p:tgtEl>
                                        <p:attrNameLst>
                                          <p:attrName>ppt_w</p:attrName>
                                        </p:attrNameLst>
                                      </p:cBhvr>
                                      <p:tavLst>
                                        <p:tav tm="0">
                                          <p:val>
                                            <p:strVal val="#ppt_w"/>
                                          </p:val>
                                        </p:tav>
                                        <p:tav tm="100000">
                                          <p:val>
                                            <p:strVal val="#ppt_w"/>
                                          </p:val>
                                        </p:tav>
                                      </p:tavLst>
                                    </p:anim>
                                    <p:anim calcmode="lin" valueType="num">
                                      <p:cBhvr>
                                        <p:cTn id="175" dur="3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3000" fill="hold"/>
                                        <p:tgtEl>
                                          <p:spTgt spid="17"/>
                                        </p:tgtEl>
                                        <p:attrNameLst>
                                          <p:attrName>ppt_w</p:attrName>
                                        </p:attrNameLst>
                                      </p:cBhvr>
                                      <p:tavLst>
                                        <p:tav tm="0">
                                          <p:val>
                                            <p:strVal val="#ppt_w"/>
                                          </p:val>
                                        </p:tav>
                                        <p:tav tm="100000">
                                          <p:val>
                                            <p:strVal val="#ppt_w"/>
                                          </p:val>
                                        </p:tav>
                                      </p:tavLst>
                                    </p:anim>
                                    <p:anim calcmode="lin" valueType="num">
                                      <p:cBhvr>
                                        <p:cTn id="179" dur="3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3000" fill="hold"/>
                                        <p:tgtEl>
                                          <p:spTgt spid="19"/>
                                        </p:tgtEl>
                                        <p:attrNameLst>
                                          <p:attrName>ppt_w</p:attrName>
                                        </p:attrNameLst>
                                      </p:cBhvr>
                                      <p:tavLst>
                                        <p:tav tm="0">
                                          <p:val>
                                            <p:strVal val="#ppt_w"/>
                                          </p:val>
                                        </p:tav>
                                        <p:tav tm="100000">
                                          <p:val>
                                            <p:strVal val="#ppt_w"/>
                                          </p:val>
                                        </p:tav>
                                      </p:tavLst>
                                    </p:anim>
                                    <p:anim calcmode="lin" valueType="num">
                                      <p:cBhvr>
                                        <p:cTn id="187" dur="3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3000" fill="hold"/>
                                        <p:tgtEl>
                                          <p:spTgt spid="20"/>
                                        </p:tgtEl>
                                        <p:attrNameLst>
                                          <p:attrName>ppt_w</p:attrName>
                                        </p:attrNameLst>
                                      </p:cBhvr>
                                      <p:tavLst>
                                        <p:tav tm="0">
                                          <p:val>
                                            <p:strVal val="#ppt_w"/>
                                          </p:val>
                                        </p:tav>
                                        <p:tav tm="100000">
                                          <p:val>
                                            <p:strVal val="#ppt_w"/>
                                          </p:val>
                                        </p:tav>
                                      </p:tavLst>
                                    </p:anim>
                                    <p:anim calcmode="lin" valueType="num">
                                      <p:cBhvr>
                                        <p:cTn id="191" dur="3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3000" fill="hold"/>
                                        <p:tgtEl>
                                          <p:spTgt spid="21"/>
                                        </p:tgtEl>
                                        <p:attrNameLst>
                                          <p:attrName>ppt_w</p:attrName>
                                        </p:attrNameLst>
                                      </p:cBhvr>
                                      <p:tavLst>
                                        <p:tav tm="0">
                                          <p:val>
                                            <p:strVal val="#ppt_w"/>
                                          </p:val>
                                        </p:tav>
                                        <p:tav tm="100000">
                                          <p:val>
                                            <p:strVal val="#ppt_w"/>
                                          </p:val>
                                        </p:tav>
                                      </p:tavLst>
                                    </p:anim>
                                    <p:anim calcmode="lin" valueType="num">
                                      <p:cBhvr>
                                        <p:cTn id="195" dur="3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3000" fill="hold"/>
                                        <p:tgtEl>
                                          <p:spTgt spid="22"/>
                                        </p:tgtEl>
                                        <p:attrNameLst>
                                          <p:attrName>ppt_w</p:attrName>
                                        </p:attrNameLst>
                                      </p:cBhvr>
                                      <p:tavLst>
                                        <p:tav tm="0">
                                          <p:val>
                                            <p:strVal val="#ppt_w"/>
                                          </p:val>
                                        </p:tav>
                                        <p:tav tm="100000">
                                          <p:val>
                                            <p:strVal val="#ppt_w"/>
                                          </p:val>
                                        </p:tav>
                                      </p:tavLst>
                                    </p:anim>
                                    <p:anim calcmode="lin" valueType="num">
                                      <p:cBhvr>
                                        <p:cTn id="199" dur="3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3000" fill="hold"/>
                                        <p:tgtEl>
                                          <p:spTgt spid="23"/>
                                        </p:tgtEl>
                                        <p:attrNameLst>
                                          <p:attrName>ppt_w</p:attrName>
                                        </p:attrNameLst>
                                      </p:cBhvr>
                                      <p:tavLst>
                                        <p:tav tm="0">
                                          <p:val>
                                            <p:strVal val="#ppt_w"/>
                                          </p:val>
                                        </p:tav>
                                        <p:tav tm="100000">
                                          <p:val>
                                            <p:strVal val="#ppt_w"/>
                                          </p:val>
                                        </p:tav>
                                      </p:tavLst>
                                    </p:anim>
                                    <p:anim calcmode="lin" valueType="num">
                                      <p:cBhvr>
                                        <p:cTn id="203" dur="3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3000" fill="hold"/>
                                        <p:tgtEl>
                                          <p:spTgt spid="24"/>
                                        </p:tgtEl>
                                        <p:attrNameLst>
                                          <p:attrName>ppt_w</p:attrName>
                                        </p:attrNameLst>
                                      </p:cBhvr>
                                      <p:tavLst>
                                        <p:tav tm="0">
                                          <p:val>
                                            <p:strVal val="#ppt_w"/>
                                          </p:val>
                                        </p:tav>
                                        <p:tav tm="100000">
                                          <p:val>
                                            <p:strVal val="#ppt_w"/>
                                          </p:val>
                                        </p:tav>
                                      </p:tavLst>
                                    </p:anim>
                                    <p:anim calcmode="lin" valueType="num">
                                      <p:cBhvr>
                                        <p:cTn id="207" dur="3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3000" fill="hold"/>
                                        <p:tgtEl>
                                          <p:spTgt spid="25"/>
                                        </p:tgtEl>
                                        <p:attrNameLst>
                                          <p:attrName>ppt_w</p:attrName>
                                        </p:attrNameLst>
                                      </p:cBhvr>
                                      <p:tavLst>
                                        <p:tav tm="0">
                                          <p:val>
                                            <p:strVal val="#ppt_w"/>
                                          </p:val>
                                        </p:tav>
                                        <p:tav tm="100000">
                                          <p:val>
                                            <p:strVal val="#ppt_w"/>
                                          </p:val>
                                        </p:tav>
                                      </p:tavLst>
                                    </p:anim>
                                    <p:anim calcmode="lin" valueType="num">
                                      <p:cBhvr>
                                        <p:cTn id="211" dur="3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3000" fill="hold"/>
                                        <p:tgtEl>
                                          <p:spTgt spid="26"/>
                                        </p:tgtEl>
                                        <p:attrNameLst>
                                          <p:attrName>ppt_w</p:attrName>
                                        </p:attrNameLst>
                                      </p:cBhvr>
                                      <p:tavLst>
                                        <p:tav tm="0">
                                          <p:val>
                                            <p:strVal val="#ppt_w"/>
                                          </p:val>
                                        </p:tav>
                                        <p:tav tm="100000">
                                          <p:val>
                                            <p:strVal val="#ppt_w"/>
                                          </p:val>
                                        </p:tav>
                                      </p:tavLst>
                                    </p:anim>
                                    <p:anim calcmode="lin" valueType="num">
                                      <p:cBhvr>
                                        <p:cTn id="215" dur="3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3000" fill="hold"/>
                                        <p:tgtEl>
                                          <p:spTgt spid="27"/>
                                        </p:tgtEl>
                                        <p:attrNameLst>
                                          <p:attrName>ppt_w</p:attrName>
                                        </p:attrNameLst>
                                      </p:cBhvr>
                                      <p:tavLst>
                                        <p:tav tm="0">
                                          <p:val>
                                            <p:strVal val="#ppt_w"/>
                                          </p:val>
                                        </p:tav>
                                        <p:tav tm="100000">
                                          <p:val>
                                            <p:strVal val="#ppt_w"/>
                                          </p:val>
                                        </p:tav>
                                      </p:tavLst>
                                    </p:anim>
                                    <p:anim calcmode="lin" valueType="num">
                                      <p:cBhvr>
                                        <p:cTn id="219" dur="3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3000" fill="hold"/>
                                        <p:tgtEl>
                                          <p:spTgt spid="28"/>
                                        </p:tgtEl>
                                        <p:attrNameLst>
                                          <p:attrName>ppt_w</p:attrName>
                                        </p:attrNameLst>
                                      </p:cBhvr>
                                      <p:tavLst>
                                        <p:tav tm="0">
                                          <p:val>
                                            <p:strVal val="#ppt_w"/>
                                          </p:val>
                                        </p:tav>
                                        <p:tav tm="100000">
                                          <p:val>
                                            <p:strVal val="#ppt_w"/>
                                          </p:val>
                                        </p:tav>
                                      </p:tavLst>
                                    </p:anim>
                                    <p:anim calcmode="lin" valueType="num">
                                      <p:cBhvr>
                                        <p:cTn id="223" dur="3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3000" fill="hold"/>
                                        <p:tgtEl>
                                          <p:spTgt spid="29"/>
                                        </p:tgtEl>
                                        <p:attrNameLst>
                                          <p:attrName>ppt_w</p:attrName>
                                        </p:attrNameLst>
                                      </p:cBhvr>
                                      <p:tavLst>
                                        <p:tav tm="0">
                                          <p:val>
                                            <p:strVal val="#ppt_w"/>
                                          </p:val>
                                        </p:tav>
                                        <p:tav tm="100000">
                                          <p:val>
                                            <p:strVal val="#ppt_w"/>
                                          </p:val>
                                        </p:tav>
                                      </p:tavLst>
                                    </p:anim>
                                    <p:anim calcmode="lin" valueType="num">
                                      <p:cBhvr>
                                        <p:cTn id="227" dur="3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3000" fill="hold"/>
                                        <p:tgtEl>
                                          <p:spTgt spid="30"/>
                                        </p:tgtEl>
                                        <p:attrNameLst>
                                          <p:attrName>ppt_w</p:attrName>
                                        </p:attrNameLst>
                                      </p:cBhvr>
                                      <p:tavLst>
                                        <p:tav tm="0">
                                          <p:val>
                                            <p:strVal val="#ppt_w"/>
                                          </p:val>
                                        </p:tav>
                                        <p:tav tm="100000">
                                          <p:val>
                                            <p:strVal val="#ppt_w"/>
                                          </p:val>
                                        </p:tav>
                                      </p:tavLst>
                                    </p:anim>
                                    <p:anim calcmode="lin" valueType="num">
                                      <p:cBhvr>
                                        <p:cTn id="231" dur="3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3000" fill="hold"/>
                                        <p:tgtEl>
                                          <p:spTgt spid="31"/>
                                        </p:tgtEl>
                                        <p:attrNameLst>
                                          <p:attrName>ppt_w</p:attrName>
                                        </p:attrNameLst>
                                      </p:cBhvr>
                                      <p:tavLst>
                                        <p:tav tm="0">
                                          <p:val>
                                            <p:strVal val="#ppt_w"/>
                                          </p:val>
                                        </p:tav>
                                        <p:tav tm="100000">
                                          <p:val>
                                            <p:strVal val="#ppt_w"/>
                                          </p:val>
                                        </p:tav>
                                      </p:tavLst>
                                    </p:anim>
                                    <p:anim calcmode="lin" valueType="num">
                                      <p:cBhvr>
                                        <p:cTn id="235" dur="3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3000" fill="hold"/>
                                        <p:tgtEl>
                                          <p:spTgt spid="32"/>
                                        </p:tgtEl>
                                        <p:attrNameLst>
                                          <p:attrName>ppt_w</p:attrName>
                                        </p:attrNameLst>
                                      </p:cBhvr>
                                      <p:tavLst>
                                        <p:tav tm="0">
                                          <p:val>
                                            <p:strVal val="#ppt_w"/>
                                          </p:val>
                                        </p:tav>
                                        <p:tav tm="100000">
                                          <p:val>
                                            <p:strVal val="#ppt_w"/>
                                          </p:val>
                                        </p:tav>
                                      </p:tavLst>
                                    </p:anim>
                                    <p:anim calcmode="lin" valueType="num">
                                      <p:cBhvr>
                                        <p:cTn id="239" dur="3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3000" fill="hold"/>
                                        <p:tgtEl>
                                          <p:spTgt spid="33"/>
                                        </p:tgtEl>
                                        <p:attrNameLst>
                                          <p:attrName>ppt_w</p:attrName>
                                        </p:attrNameLst>
                                      </p:cBhvr>
                                      <p:tavLst>
                                        <p:tav tm="0">
                                          <p:val>
                                            <p:strVal val="#ppt_w"/>
                                          </p:val>
                                        </p:tav>
                                        <p:tav tm="100000">
                                          <p:val>
                                            <p:strVal val="#ppt_w"/>
                                          </p:val>
                                        </p:tav>
                                      </p:tavLst>
                                    </p:anim>
                                    <p:anim calcmode="lin" valueType="num">
                                      <p:cBhvr>
                                        <p:cTn id="243" dur="3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3000" fill="hold"/>
                                        <p:tgtEl>
                                          <p:spTgt spid="34"/>
                                        </p:tgtEl>
                                        <p:attrNameLst>
                                          <p:attrName>ppt_w</p:attrName>
                                        </p:attrNameLst>
                                      </p:cBhvr>
                                      <p:tavLst>
                                        <p:tav tm="0">
                                          <p:val>
                                            <p:strVal val="#ppt_w"/>
                                          </p:val>
                                        </p:tav>
                                        <p:tav tm="100000">
                                          <p:val>
                                            <p:strVal val="#ppt_w"/>
                                          </p:val>
                                        </p:tav>
                                      </p:tavLst>
                                    </p:anim>
                                    <p:anim calcmode="lin" valueType="num">
                                      <p:cBhvr>
                                        <p:cTn id="247" dur="3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1+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1+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3000"/>
                                        <p:tgtEl>
                                          <p:spTgt spid="7"/>
                                        </p:tgtEl>
                                        <p:attrNameLst>
                                          <p:attrName>ppt_x</p:attrName>
                                        </p:attrNameLst>
                                      </p:cBhvr>
                                      <p:tavLst>
                                        <p:tav tm="0">
                                          <p:val>
                                            <p:strVal val="ppt_x"/>
                                          </p:val>
                                        </p:tav>
                                        <p:tav tm="100000">
                                          <p:val>
                                            <p:strVal val="1+ppt_w/2"/>
                                          </p:val>
                                        </p:tav>
                                      </p:tavLst>
                                    </p:anim>
                                    <p:anim calcmode="lin" valueType="num">
                                      <p:cBhvr additive="base">
                                        <p:cTn id="258" dur="3000"/>
                                        <p:tgtEl>
                                          <p:spTgt spid="7"/>
                                        </p:tgtEl>
                                        <p:attrNameLst>
                                          <p:attrName>ppt_y</p:attrName>
                                        </p:attrNameLst>
                                      </p:cBhvr>
                                      <p:tavLst>
                                        <p:tav tm="0">
                                          <p:val>
                                            <p:strVal val="ppt_y"/>
                                          </p:val>
                                        </p:tav>
                                        <p:tav tm="100000">
                                          <p:val>
                                            <p:strVal val="ppt_y"/>
                                          </p:val>
                                        </p:tav>
                                      </p:tavLst>
                                    </p:anim>
                                    <p:set>
                                      <p:cBhvr>
                                        <p:cTn id="259" dur="1" fill="hold">
                                          <p:stCondLst>
                                            <p:cond delay="2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3000"/>
                                        <p:tgtEl>
                                          <p:spTgt spid="8"/>
                                        </p:tgtEl>
                                        <p:attrNameLst>
                                          <p:attrName>ppt_x</p:attrName>
                                        </p:attrNameLst>
                                      </p:cBhvr>
                                      <p:tavLst>
                                        <p:tav tm="0">
                                          <p:val>
                                            <p:strVal val="ppt_x"/>
                                          </p:val>
                                        </p:tav>
                                        <p:tav tm="100000">
                                          <p:val>
                                            <p:strVal val="1+ppt_w/2"/>
                                          </p:val>
                                        </p:tav>
                                      </p:tavLst>
                                    </p:anim>
                                    <p:anim calcmode="lin" valueType="num">
                                      <p:cBhvr additive="base">
                                        <p:cTn id="262" dur="3000"/>
                                        <p:tgtEl>
                                          <p:spTgt spid="8"/>
                                        </p:tgtEl>
                                        <p:attrNameLst>
                                          <p:attrName>ppt_y</p:attrName>
                                        </p:attrNameLst>
                                      </p:cBhvr>
                                      <p:tavLst>
                                        <p:tav tm="0">
                                          <p:val>
                                            <p:strVal val="ppt_y"/>
                                          </p:val>
                                        </p:tav>
                                        <p:tav tm="100000">
                                          <p:val>
                                            <p:strVal val="ppt_y"/>
                                          </p:val>
                                        </p:tav>
                                      </p:tavLst>
                                    </p:anim>
                                    <p:set>
                                      <p:cBhvr>
                                        <p:cTn id="263" dur="1" fill="hold">
                                          <p:stCondLst>
                                            <p:cond delay="2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3000"/>
                                        <p:tgtEl>
                                          <p:spTgt spid="9"/>
                                        </p:tgtEl>
                                        <p:attrNameLst>
                                          <p:attrName>ppt_x</p:attrName>
                                        </p:attrNameLst>
                                      </p:cBhvr>
                                      <p:tavLst>
                                        <p:tav tm="0">
                                          <p:val>
                                            <p:strVal val="ppt_x"/>
                                          </p:val>
                                        </p:tav>
                                        <p:tav tm="100000">
                                          <p:val>
                                            <p:strVal val="1+ppt_w/2"/>
                                          </p:val>
                                        </p:tav>
                                      </p:tavLst>
                                    </p:anim>
                                    <p:anim calcmode="lin" valueType="num">
                                      <p:cBhvr additive="base">
                                        <p:cTn id="266" dur="3000"/>
                                        <p:tgtEl>
                                          <p:spTgt spid="9"/>
                                        </p:tgtEl>
                                        <p:attrNameLst>
                                          <p:attrName>ppt_y</p:attrName>
                                        </p:attrNameLst>
                                      </p:cBhvr>
                                      <p:tavLst>
                                        <p:tav tm="0">
                                          <p:val>
                                            <p:strVal val="ppt_y"/>
                                          </p:val>
                                        </p:tav>
                                        <p:tav tm="100000">
                                          <p:val>
                                            <p:strVal val="ppt_y"/>
                                          </p:val>
                                        </p:tav>
                                      </p:tavLst>
                                    </p:anim>
                                    <p:set>
                                      <p:cBhvr>
                                        <p:cTn id="267" dur="1" fill="hold">
                                          <p:stCondLst>
                                            <p:cond delay="2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3000"/>
                                        <p:tgtEl>
                                          <p:spTgt spid="10"/>
                                        </p:tgtEl>
                                        <p:attrNameLst>
                                          <p:attrName>ppt_x</p:attrName>
                                        </p:attrNameLst>
                                      </p:cBhvr>
                                      <p:tavLst>
                                        <p:tav tm="0">
                                          <p:val>
                                            <p:strVal val="ppt_x"/>
                                          </p:val>
                                        </p:tav>
                                        <p:tav tm="100000">
                                          <p:val>
                                            <p:strVal val="1+ppt_w/2"/>
                                          </p:val>
                                        </p:tav>
                                      </p:tavLst>
                                    </p:anim>
                                    <p:anim calcmode="lin" valueType="num">
                                      <p:cBhvr additive="base">
                                        <p:cTn id="270" dur="3000"/>
                                        <p:tgtEl>
                                          <p:spTgt spid="10"/>
                                        </p:tgtEl>
                                        <p:attrNameLst>
                                          <p:attrName>ppt_y</p:attrName>
                                        </p:attrNameLst>
                                      </p:cBhvr>
                                      <p:tavLst>
                                        <p:tav tm="0">
                                          <p:val>
                                            <p:strVal val="ppt_y"/>
                                          </p:val>
                                        </p:tav>
                                        <p:tav tm="100000">
                                          <p:val>
                                            <p:strVal val="ppt_y"/>
                                          </p:val>
                                        </p:tav>
                                      </p:tavLst>
                                    </p:anim>
                                    <p:set>
                                      <p:cBhvr>
                                        <p:cTn id="271" dur="1" fill="hold">
                                          <p:stCondLst>
                                            <p:cond delay="2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3000"/>
                                        <p:tgtEl>
                                          <p:spTgt spid="11"/>
                                        </p:tgtEl>
                                        <p:attrNameLst>
                                          <p:attrName>ppt_x</p:attrName>
                                        </p:attrNameLst>
                                      </p:cBhvr>
                                      <p:tavLst>
                                        <p:tav tm="0">
                                          <p:val>
                                            <p:strVal val="ppt_x"/>
                                          </p:val>
                                        </p:tav>
                                        <p:tav tm="100000">
                                          <p:val>
                                            <p:strVal val="1+ppt_w/2"/>
                                          </p:val>
                                        </p:tav>
                                      </p:tavLst>
                                    </p:anim>
                                    <p:anim calcmode="lin" valueType="num">
                                      <p:cBhvr additive="base">
                                        <p:cTn id="274" dur="3000"/>
                                        <p:tgtEl>
                                          <p:spTgt spid="11"/>
                                        </p:tgtEl>
                                        <p:attrNameLst>
                                          <p:attrName>ppt_y</p:attrName>
                                        </p:attrNameLst>
                                      </p:cBhvr>
                                      <p:tavLst>
                                        <p:tav tm="0">
                                          <p:val>
                                            <p:strVal val="ppt_y"/>
                                          </p:val>
                                        </p:tav>
                                        <p:tav tm="100000">
                                          <p:val>
                                            <p:strVal val="ppt_y"/>
                                          </p:val>
                                        </p:tav>
                                      </p:tavLst>
                                    </p:anim>
                                    <p:set>
                                      <p:cBhvr>
                                        <p:cTn id="275" dur="1" fill="hold">
                                          <p:stCondLst>
                                            <p:cond delay="2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3000"/>
                                        <p:tgtEl>
                                          <p:spTgt spid="12"/>
                                        </p:tgtEl>
                                        <p:attrNameLst>
                                          <p:attrName>ppt_x</p:attrName>
                                        </p:attrNameLst>
                                      </p:cBhvr>
                                      <p:tavLst>
                                        <p:tav tm="0">
                                          <p:val>
                                            <p:strVal val="ppt_x"/>
                                          </p:val>
                                        </p:tav>
                                        <p:tav tm="100000">
                                          <p:val>
                                            <p:strVal val="1+ppt_w/2"/>
                                          </p:val>
                                        </p:tav>
                                      </p:tavLst>
                                    </p:anim>
                                    <p:anim calcmode="lin" valueType="num">
                                      <p:cBhvr additive="base">
                                        <p:cTn id="278" dur="3000"/>
                                        <p:tgtEl>
                                          <p:spTgt spid="12"/>
                                        </p:tgtEl>
                                        <p:attrNameLst>
                                          <p:attrName>ppt_y</p:attrName>
                                        </p:attrNameLst>
                                      </p:cBhvr>
                                      <p:tavLst>
                                        <p:tav tm="0">
                                          <p:val>
                                            <p:strVal val="ppt_y"/>
                                          </p:val>
                                        </p:tav>
                                        <p:tav tm="100000">
                                          <p:val>
                                            <p:strVal val="ppt_y"/>
                                          </p:val>
                                        </p:tav>
                                      </p:tavLst>
                                    </p:anim>
                                    <p:set>
                                      <p:cBhvr>
                                        <p:cTn id="279" dur="1" fill="hold">
                                          <p:stCondLst>
                                            <p:cond delay="2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3000"/>
                                        <p:tgtEl>
                                          <p:spTgt spid="13"/>
                                        </p:tgtEl>
                                        <p:attrNameLst>
                                          <p:attrName>ppt_x</p:attrName>
                                        </p:attrNameLst>
                                      </p:cBhvr>
                                      <p:tavLst>
                                        <p:tav tm="0">
                                          <p:val>
                                            <p:strVal val="ppt_x"/>
                                          </p:val>
                                        </p:tav>
                                        <p:tav tm="100000">
                                          <p:val>
                                            <p:strVal val="1+ppt_w/2"/>
                                          </p:val>
                                        </p:tav>
                                      </p:tavLst>
                                    </p:anim>
                                    <p:anim calcmode="lin" valueType="num">
                                      <p:cBhvr additive="base">
                                        <p:cTn id="282" dur="3000"/>
                                        <p:tgtEl>
                                          <p:spTgt spid="13"/>
                                        </p:tgtEl>
                                        <p:attrNameLst>
                                          <p:attrName>ppt_y</p:attrName>
                                        </p:attrNameLst>
                                      </p:cBhvr>
                                      <p:tavLst>
                                        <p:tav tm="0">
                                          <p:val>
                                            <p:strVal val="ppt_y"/>
                                          </p:val>
                                        </p:tav>
                                        <p:tav tm="100000">
                                          <p:val>
                                            <p:strVal val="ppt_y"/>
                                          </p:val>
                                        </p:tav>
                                      </p:tavLst>
                                    </p:anim>
                                    <p:set>
                                      <p:cBhvr>
                                        <p:cTn id="283" dur="1" fill="hold">
                                          <p:stCondLst>
                                            <p:cond delay="2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3000"/>
                                        <p:tgtEl>
                                          <p:spTgt spid="14"/>
                                        </p:tgtEl>
                                        <p:attrNameLst>
                                          <p:attrName>ppt_x</p:attrName>
                                        </p:attrNameLst>
                                      </p:cBhvr>
                                      <p:tavLst>
                                        <p:tav tm="0">
                                          <p:val>
                                            <p:strVal val="ppt_x"/>
                                          </p:val>
                                        </p:tav>
                                        <p:tav tm="100000">
                                          <p:val>
                                            <p:strVal val="1+ppt_w/2"/>
                                          </p:val>
                                        </p:tav>
                                      </p:tavLst>
                                    </p:anim>
                                    <p:anim calcmode="lin" valueType="num">
                                      <p:cBhvr additive="base">
                                        <p:cTn id="286" dur="3000"/>
                                        <p:tgtEl>
                                          <p:spTgt spid="14"/>
                                        </p:tgtEl>
                                        <p:attrNameLst>
                                          <p:attrName>ppt_y</p:attrName>
                                        </p:attrNameLst>
                                      </p:cBhvr>
                                      <p:tavLst>
                                        <p:tav tm="0">
                                          <p:val>
                                            <p:strVal val="ppt_y"/>
                                          </p:val>
                                        </p:tav>
                                        <p:tav tm="100000">
                                          <p:val>
                                            <p:strVal val="ppt_y"/>
                                          </p:val>
                                        </p:tav>
                                      </p:tavLst>
                                    </p:anim>
                                    <p:set>
                                      <p:cBhvr>
                                        <p:cTn id="287" dur="1" fill="hold">
                                          <p:stCondLst>
                                            <p:cond delay="2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3000"/>
                                        <p:tgtEl>
                                          <p:spTgt spid="15"/>
                                        </p:tgtEl>
                                        <p:attrNameLst>
                                          <p:attrName>ppt_x</p:attrName>
                                        </p:attrNameLst>
                                      </p:cBhvr>
                                      <p:tavLst>
                                        <p:tav tm="0">
                                          <p:val>
                                            <p:strVal val="ppt_x"/>
                                          </p:val>
                                        </p:tav>
                                        <p:tav tm="100000">
                                          <p:val>
                                            <p:strVal val="1+ppt_w/2"/>
                                          </p:val>
                                        </p:tav>
                                      </p:tavLst>
                                    </p:anim>
                                    <p:anim calcmode="lin" valueType="num">
                                      <p:cBhvr additive="base">
                                        <p:cTn id="290" dur="3000"/>
                                        <p:tgtEl>
                                          <p:spTgt spid="15"/>
                                        </p:tgtEl>
                                        <p:attrNameLst>
                                          <p:attrName>ppt_y</p:attrName>
                                        </p:attrNameLst>
                                      </p:cBhvr>
                                      <p:tavLst>
                                        <p:tav tm="0">
                                          <p:val>
                                            <p:strVal val="ppt_y"/>
                                          </p:val>
                                        </p:tav>
                                        <p:tav tm="100000">
                                          <p:val>
                                            <p:strVal val="ppt_y"/>
                                          </p:val>
                                        </p:tav>
                                      </p:tavLst>
                                    </p:anim>
                                    <p:set>
                                      <p:cBhvr>
                                        <p:cTn id="291" dur="1" fill="hold">
                                          <p:stCondLst>
                                            <p:cond delay="2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1+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3000"/>
                                        <p:tgtEl>
                                          <p:spTgt spid="17"/>
                                        </p:tgtEl>
                                        <p:attrNameLst>
                                          <p:attrName>ppt_x</p:attrName>
                                        </p:attrNameLst>
                                      </p:cBhvr>
                                      <p:tavLst>
                                        <p:tav tm="0">
                                          <p:val>
                                            <p:strVal val="ppt_x"/>
                                          </p:val>
                                        </p:tav>
                                        <p:tav tm="100000">
                                          <p:val>
                                            <p:strVal val="1+ppt_w/2"/>
                                          </p:val>
                                        </p:tav>
                                      </p:tavLst>
                                    </p:anim>
                                    <p:anim calcmode="lin" valueType="num">
                                      <p:cBhvr additive="base">
                                        <p:cTn id="298" dur="3000"/>
                                        <p:tgtEl>
                                          <p:spTgt spid="17"/>
                                        </p:tgtEl>
                                        <p:attrNameLst>
                                          <p:attrName>ppt_y</p:attrName>
                                        </p:attrNameLst>
                                      </p:cBhvr>
                                      <p:tavLst>
                                        <p:tav tm="0">
                                          <p:val>
                                            <p:strVal val="ppt_y"/>
                                          </p:val>
                                        </p:tav>
                                        <p:tav tm="100000">
                                          <p:val>
                                            <p:strVal val="ppt_y"/>
                                          </p:val>
                                        </p:tav>
                                      </p:tavLst>
                                    </p:anim>
                                    <p:set>
                                      <p:cBhvr>
                                        <p:cTn id="299" dur="1" fill="hold">
                                          <p:stCondLst>
                                            <p:cond delay="2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3000"/>
                                        <p:tgtEl>
                                          <p:spTgt spid="18"/>
                                        </p:tgtEl>
                                        <p:attrNameLst>
                                          <p:attrName>ppt_x</p:attrName>
                                        </p:attrNameLst>
                                      </p:cBhvr>
                                      <p:tavLst>
                                        <p:tav tm="0">
                                          <p:val>
                                            <p:strVal val="ppt_x"/>
                                          </p:val>
                                        </p:tav>
                                        <p:tav tm="100000">
                                          <p:val>
                                            <p:strVal val="1+ppt_w/2"/>
                                          </p:val>
                                        </p:tav>
                                      </p:tavLst>
                                    </p:anim>
                                    <p:anim calcmode="lin" valueType="num">
                                      <p:cBhvr additive="base">
                                        <p:cTn id="302" dur="3000"/>
                                        <p:tgtEl>
                                          <p:spTgt spid="18"/>
                                        </p:tgtEl>
                                        <p:attrNameLst>
                                          <p:attrName>ppt_y</p:attrName>
                                        </p:attrNameLst>
                                      </p:cBhvr>
                                      <p:tavLst>
                                        <p:tav tm="0">
                                          <p:val>
                                            <p:strVal val="ppt_y"/>
                                          </p:val>
                                        </p:tav>
                                        <p:tav tm="100000">
                                          <p:val>
                                            <p:strVal val="ppt_y"/>
                                          </p:val>
                                        </p:tav>
                                      </p:tavLst>
                                    </p:anim>
                                    <p:set>
                                      <p:cBhvr>
                                        <p:cTn id="303" dur="1" fill="hold">
                                          <p:stCondLst>
                                            <p:cond delay="2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3000"/>
                                        <p:tgtEl>
                                          <p:spTgt spid="19"/>
                                        </p:tgtEl>
                                        <p:attrNameLst>
                                          <p:attrName>ppt_x</p:attrName>
                                        </p:attrNameLst>
                                      </p:cBhvr>
                                      <p:tavLst>
                                        <p:tav tm="0">
                                          <p:val>
                                            <p:strVal val="ppt_x"/>
                                          </p:val>
                                        </p:tav>
                                        <p:tav tm="100000">
                                          <p:val>
                                            <p:strVal val="1+ppt_w/2"/>
                                          </p:val>
                                        </p:tav>
                                      </p:tavLst>
                                    </p:anim>
                                    <p:anim calcmode="lin" valueType="num">
                                      <p:cBhvr additive="base">
                                        <p:cTn id="306" dur="3000"/>
                                        <p:tgtEl>
                                          <p:spTgt spid="19"/>
                                        </p:tgtEl>
                                        <p:attrNameLst>
                                          <p:attrName>ppt_y</p:attrName>
                                        </p:attrNameLst>
                                      </p:cBhvr>
                                      <p:tavLst>
                                        <p:tav tm="0">
                                          <p:val>
                                            <p:strVal val="ppt_y"/>
                                          </p:val>
                                        </p:tav>
                                        <p:tav tm="100000">
                                          <p:val>
                                            <p:strVal val="ppt_y"/>
                                          </p:val>
                                        </p:tav>
                                      </p:tavLst>
                                    </p:anim>
                                    <p:set>
                                      <p:cBhvr>
                                        <p:cTn id="307" dur="1" fill="hold">
                                          <p:stCondLst>
                                            <p:cond delay="2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3000"/>
                                        <p:tgtEl>
                                          <p:spTgt spid="20"/>
                                        </p:tgtEl>
                                        <p:attrNameLst>
                                          <p:attrName>ppt_x</p:attrName>
                                        </p:attrNameLst>
                                      </p:cBhvr>
                                      <p:tavLst>
                                        <p:tav tm="0">
                                          <p:val>
                                            <p:strVal val="ppt_x"/>
                                          </p:val>
                                        </p:tav>
                                        <p:tav tm="100000">
                                          <p:val>
                                            <p:strVal val="0-ppt_w/2"/>
                                          </p:val>
                                        </p:tav>
                                      </p:tavLst>
                                    </p:anim>
                                    <p:anim calcmode="lin" valueType="num">
                                      <p:cBhvr additive="base">
                                        <p:cTn id="310" dur="3000"/>
                                        <p:tgtEl>
                                          <p:spTgt spid="20"/>
                                        </p:tgtEl>
                                        <p:attrNameLst>
                                          <p:attrName>ppt_y</p:attrName>
                                        </p:attrNameLst>
                                      </p:cBhvr>
                                      <p:tavLst>
                                        <p:tav tm="0">
                                          <p:val>
                                            <p:strVal val="ppt_y"/>
                                          </p:val>
                                        </p:tav>
                                        <p:tav tm="100000">
                                          <p:val>
                                            <p:strVal val="ppt_y"/>
                                          </p:val>
                                        </p:tav>
                                      </p:tavLst>
                                    </p:anim>
                                    <p:set>
                                      <p:cBhvr>
                                        <p:cTn id="311" dur="1" fill="hold">
                                          <p:stCondLst>
                                            <p:cond delay="2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3000"/>
                                        <p:tgtEl>
                                          <p:spTgt spid="21"/>
                                        </p:tgtEl>
                                        <p:attrNameLst>
                                          <p:attrName>ppt_x</p:attrName>
                                        </p:attrNameLst>
                                      </p:cBhvr>
                                      <p:tavLst>
                                        <p:tav tm="0">
                                          <p:val>
                                            <p:strVal val="ppt_x"/>
                                          </p:val>
                                        </p:tav>
                                        <p:tav tm="100000">
                                          <p:val>
                                            <p:strVal val="0-ppt_w/2"/>
                                          </p:val>
                                        </p:tav>
                                      </p:tavLst>
                                    </p:anim>
                                    <p:anim calcmode="lin" valueType="num">
                                      <p:cBhvr additive="base">
                                        <p:cTn id="314" dur="3000"/>
                                        <p:tgtEl>
                                          <p:spTgt spid="21"/>
                                        </p:tgtEl>
                                        <p:attrNameLst>
                                          <p:attrName>ppt_y</p:attrName>
                                        </p:attrNameLst>
                                      </p:cBhvr>
                                      <p:tavLst>
                                        <p:tav tm="0">
                                          <p:val>
                                            <p:strVal val="ppt_y"/>
                                          </p:val>
                                        </p:tav>
                                        <p:tav tm="100000">
                                          <p:val>
                                            <p:strVal val="ppt_y"/>
                                          </p:val>
                                        </p:tav>
                                      </p:tavLst>
                                    </p:anim>
                                    <p:set>
                                      <p:cBhvr>
                                        <p:cTn id="315" dur="1" fill="hold">
                                          <p:stCondLst>
                                            <p:cond delay="2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3000"/>
                                        <p:tgtEl>
                                          <p:spTgt spid="22"/>
                                        </p:tgtEl>
                                        <p:attrNameLst>
                                          <p:attrName>ppt_x</p:attrName>
                                        </p:attrNameLst>
                                      </p:cBhvr>
                                      <p:tavLst>
                                        <p:tav tm="0">
                                          <p:val>
                                            <p:strVal val="ppt_x"/>
                                          </p:val>
                                        </p:tav>
                                        <p:tav tm="100000">
                                          <p:val>
                                            <p:strVal val="0-ppt_w/2"/>
                                          </p:val>
                                        </p:tav>
                                      </p:tavLst>
                                    </p:anim>
                                    <p:anim calcmode="lin" valueType="num">
                                      <p:cBhvr additive="base">
                                        <p:cTn id="318" dur="3000"/>
                                        <p:tgtEl>
                                          <p:spTgt spid="22"/>
                                        </p:tgtEl>
                                        <p:attrNameLst>
                                          <p:attrName>ppt_y</p:attrName>
                                        </p:attrNameLst>
                                      </p:cBhvr>
                                      <p:tavLst>
                                        <p:tav tm="0">
                                          <p:val>
                                            <p:strVal val="ppt_y"/>
                                          </p:val>
                                        </p:tav>
                                        <p:tav tm="100000">
                                          <p:val>
                                            <p:strVal val="ppt_y"/>
                                          </p:val>
                                        </p:tav>
                                      </p:tavLst>
                                    </p:anim>
                                    <p:set>
                                      <p:cBhvr>
                                        <p:cTn id="319" dur="1" fill="hold">
                                          <p:stCondLst>
                                            <p:cond delay="2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3000"/>
                                        <p:tgtEl>
                                          <p:spTgt spid="23"/>
                                        </p:tgtEl>
                                        <p:attrNameLst>
                                          <p:attrName>ppt_x</p:attrName>
                                        </p:attrNameLst>
                                      </p:cBhvr>
                                      <p:tavLst>
                                        <p:tav tm="0">
                                          <p:val>
                                            <p:strVal val="ppt_x"/>
                                          </p:val>
                                        </p:tav>
                                        <p:tav tm="100000">
                                          <p:val>
                                            <p:strVal val="0-ppt_w/2"/>
                                          </p:val>
                                        </p:tav>
                                      </p:tavLst>
                                    </p:anim>
                                    <p:anim calcmode="lin" valueType="num">
                                      <p:cBhvr additive="base">
                                        <p:cTn id="322" dur="3000"/>
                                        <p:tgtEl>
                                          <p:spTgt spid="23"/>
                                        </p:tgtEl>
                                        <p:attrNameLst>
                                          <p:attrName>ppt_y</p:attrName>
                                        </p:attrNameLst>
                                      </p:cBhvr>
                                      <p:tavLst>
                                        <p:tav tm="0">
                                          <p:val>
                                            <p:strVal val="ppt_y"/>
                                          </p:val>
                                        </p:tav>
                                        <p:tav tm="100000">
                                          <p:val>
                                            <p:strVal val="ppt_y"/>
                                          </p:val>
                                        </p:tav>
                                      </p:tavLst>
                                    </p:anim>
                                    <p:set>
                                      <p:cBhvr>
                                        <p:cTn id="323" dur="1" fill="hold">
                                          <p:stCondLst>
                                            <p:cond delay="2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3000"/>
                                        <p:tgtEl>
                                          <p:spTgt spid="24"/>
                                        </p:tgtEl>
                                        <p:attrNameLst>
                                          <p:attrName>ppt_x</p:attrName>
                                        </p:attrNameLst>
                                      </p:cBhvr>
                                      <p:tavLst>
                                        <p:tav tm="0">
                                          <p:val>
                                            <p:strVal val="ppt_x"/>
                                          </p:val>
                                        </p:tav>
                                        <p:tav tm="100000">
                                          <p:val>
                                            <p:strVal val="0-ppt_w/2"/>
                                          </p:val>
                                        </p:tav>
                                      </p:tavLst>
                                    </p:anim>
                                    <p:anim calcmode="lin" valueType="num">
                                      <p:cBhvr additive="base">
                                        <p:cTn id="326" dur="3000"/>
                                        <p:tgtEl>
                                          <p:spTgt spid="24"/>
                                        </p:tgtEl>
                                        <p:attrNameLst>
                                          <p:attrName>ppt_y</p:attrName>
                                        </p:attrNameLst>
                                      </p:cBhvr>
                                      <p:tavLst>
                                        <p:tav tm="0">
                                          <p:val>
                                            <p:strVal val="ppt_y"/>
                                          </p:val>
                                        </p:tav>
                                        <p:tav tm="100000">
                                          <p:val>
                                            <p:strVal val="ppt_y"/>
                                          </p:val>
                                        </p:tav>
                                      </p:tavLst>
                                    </p:anim>
                                    <p:set>
                                      <p:cBhvr>
                                        <p:cTn id="327" dur="1" fill="hold">
                                          <p:stCondLst>
                                            <p:cond delay="2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3000"/>
                                        <p:tgtEl>
                                          <p:spTgt spid="25"/>
                                        </p:tgtEl>
                                        <p:attrNameLst>
                                          <p:attrName>ppt_x</p:attrName>
                                        </p:attrNameLst>
                                      </p:cBhvr>
                                      <p:tavLst>
                                        <p:tav tm="0">
                                          <p:val>
                                            <p:strVal val="ppt_x"/>
                                          </p:val>
                                        </p:tav>
                                        <p:tav tm="100000">
                                          <p:val>
                                            <p:strVal val="0-ppt_w/2"/>
                                          </p:val>
                                        </p:tav>
                                      </p:tavLst>
                                    </p:anim>
                                    <p:anim calcmode="lin" valueType="num">
                                      <p:cBhvr additive="base">
                                        <p:cTn id="330" dur="3000"/>
                                        <p:tgtEl>
                                          <p:spTgt spid="25"/>
                                        </p:tgtEl>
                                        <p:attrNameLst>
                                          <p:attrName>ppt_y</p:attrName>
                                        </p:attrNameLst>
                                      </p:cBhvr>
                                      <p:tavLst>
                                        <p:tav tm="0">
                                          <p:val>
                                            <p:strVal val="ppt_y"/>
                                          </p:val>
                                        </p:tav>
                                        <p:tav tm="100000">
                                          <p:val>
                                            <p:strVal val="ppt_y"/>
                                          </p:val>
                                        </p:tav>
                                      </p:tavLst>
                                    </p:anim>
                                    <p:set>
                                      <p:cBhvr>
                                        <p:cTn id="331" dur="1" fill="hold">
                                          <p:stCondLst>
                                            <p:cond delay="2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3000"/>
                                        <p:tgtEl>
                                          <p:spTgt spid="26"/>
                                        </p:tgtEl>
                                        <p:attrNameLst>
                                          <p:attrName>ppt_x</p:attrName>
                                        </p:attrNameLst>
                                      </p:cBhvr>
                                      <p:tavLst>
                                        <p:tav tm="0">
                                          <p:val>
                                            <p:strVal val="ppt_x"/>
                                          </p:val>
                                        </p:tav>
                                        <p:tav tm="100000">
                                          <p:val>
                                            <p:strVal val="0-ppt_w/2"/>
                                          </p:val>
                                        </p:tav>
                                      </p:tavLst>
                                    </p:anim>
                                    <p:anim calcmode="lin" valueType="num">
                                      <p:cBhvr additive="base">
                                        <p:cTn id="334" dur="3000"/>
                                        <p:tgtEl>
                                          <p:spTgt spid="26"/>
                                        </p:tgtEl>
                                        <p:attrNameLst>
                                          <p:attrName>ppt_y</p:attrName>
                                        </p:attrNameLst>
                                      </p:cBhvr>
                                      <p:tavLst>
                                        <p:tav tm="0">
                                          <p:val>
                                            <p:strVal val="ppt_y"/>
                                          </p:val>
                                        </p:tav>
                                        <p:tav tm="100000">
                                          <p:val>
                                            <p:strVal val="ppt_y"/>
                                          </p:val>
                                        </p:tav>
                                      </p:tavLst>
                                    </p:anim>
                                    <p:set>
                                      <p:cBhvr>
                                        <p:cTn id="335" dur="1" fill="hold">
                                          <p:stCondLst>
                                            <p:cond delay="2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3000"/>
                                        <p:tgtEl>
                                          <p:spTgt spid="27"/>
                                        </p:tgtEl>
                                        <p:attrNameLst>
                                          <p:attrName>ppt_x</p:attrName>
                                        </p:attrNameLst>
                                      </p:cBhvr>
                                      <p:tavLst>
                                        <p:tav tm="0">
                                          <p:val>
                                            <p:strVal val="ppt_x"/>
                                          </p:val>
                                        </p:tav>
                                        <p:tav tm="100000">
                                          <p:val>
                                            <p:strVal val="0-ppt_w/2"/>
                                          </p:val>
                                        </p:tav>
                                      </p:tavLst>
                                    </p:anim>
                                    <p:anim calcmode="lin" valueType="num">
                                      <p:cBhvr additive="base">
                                        <p:cTn id="338" dur="3000"/>
                                        <p:tgtEl>
                                          <p:spTgt spid="27"/>
                                        </p:tgtEl>
                                        <p:attrNameLst>
                                          <p:attrName>ppt_y</p:attrName>
                                        </p:attrNameLst>
                                      </p:cBhvr>
                                      <p:tavLst>
                                        <p:tav tm="0">
                                          <p:val>
                                            <p:strVal val="ppt_y"/>
                                          </p:val>
                                        </p:tav>
                                        <p:tav tm="100000">
                                          <p:val>
                                            <p:strVal val="ppt_y"/>
                                          </p:val>
                                        </p:tav>
                                      </p:tavLst>
                                    </p:anim>
                                    <p:set>
                                      <p:cBhvr>
                                        <p:cTn id="339" dur="1" fill="hold">
                                          <p:stCondLst>
                                            <p:cond delay="2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3000"/>
                                        <p:tgtEl>
                                          <p:spTgt spid="28"/>
                                        </p:tgtEl>
                                        <p:attrNameLst>
                                          <p:attrName>ppt_x</p:attrName>
                                        </p:attrNameLst>
                                      </p:cBhvr>
                                      <p:tavLst>
                                        <p:tav tm="0">
                                          <p:val>
                                            <p:strVal val="ppt_x"/>
                                          </p:val>
                                        </p:tav>
                                        <p:tav tm="100000">
                                          <p:val>
                                            <p:strVal val="0-ppt_w/2"/>
                                          </p:val>
                                        </p:tav>
                                      </p:tavLst>
                                    </p:anim>
                                    <p:anim calcmode="lin" valueType="num">
                                      <p:cBhvr additive="base">
                                        <p:cTn id="342" dur="3000"/>
                                        <p:tgtEl>
                                          <p:spTgt spid="28"/>
                                        </p:tgtEl>
                                        <p:attrNameLst>
                                          <p:attrName>ppt_y</p:attrName>
                                        </p:attrNameLst>
                                      </p:cBhvr>
                                      <p:tavLst>
                                        <p:tav tm="0">
                                          <p:val>
                                            <p:strVal val="ppt_y"/>
                                          </p:val>
                                        </p:tav>
                                        <p:tav tm="100000">
                                          <p:val>
                                            <p:strVal val="ppt_y"/>
                                          </p:val>
                                        </p:tav>
                                      </p:tavLst>
                                    </p:anim>
                                    <p:set>
                                      <p:cBhvr>
                                        <p:cTn id="343" dur="1" fill="hold">
                                          <p:stCondLst>
                                            <p:cond delay="2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3000"/>
                                        <p:tgtEl>
                                          <p:spTgt spid="29"/>
                                        </p:tgtEl>
                                        <p:attrNameLst>
                                          <p:attrName>ppt_x</p:attrName>
                                        </p:attrNameLst>
                                      </p:cBhvr>
                                      <p:tavLst>
                                        <p:tav tm="0">
                                          <p:val>
                                            <p:strVal val="ppt_x"/>
                                          </p:val>
                                        </p:tav>
                                        <p:tav tm="100000">
                                          <p:val>
                                            <p:strVal val="0-ppt_w/2"/>
                                          </p:val>
                                        </p:tav>
                                      </p:tavLst>
                                    </p:anim>
                                    <p:anim calcmode="lin" valueType="num">
                                      <p:cBhvr additive="base">
                                        <p:cTn id="346" dur="3000"/>
                                        <p:tgtEl>
                                          <p:spTgt spid="29"/>
                                        </p:tgtEl>
                                        <p:attrNameLst>
                                          <p:attrName>ppt_y</p:attrName>
                                        </p:attrNameLst>
                                      </p:cBhvr>
                                      <p:tavLst>
                                        <p:tav tm="0">
                                          <p:val>
                                            <p:strVal val="ppt_y"/>
                                          </p:val>
                                        </p:tav>
                                        <p:tav tm="100000">
                                          <p:val>
                                            <p:strVal val="ppt_y"/>
                                          </p:val>
                                        </p:tav>
                                      </p:tavLst>
                                    </p:anim>
                                    <p:set>
                                      <p:cBhvr>
                                        <p:cTn id="347" dur="1" fill="hold">
                                          <p:stCondLst>
                                            <p:cond delay="2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3000"/>
                                        <p:tgtEl>
                                          <p:spTgt spid="30"/>
                                        </p:tgtEl>
                                        <p:attrNameLst>
                                          <p:attrName>ppt_x</p:attrName>
                                        </p:attrNameLst>
                                      </p:cBhvr>
                                      <p:tavLst>
                                        <p:tav tm="0">
                                          <p:val>
                                            <p:strVal val="ppt_x"/>
                                          </p:val>
                                        </p:tav>
                                        <p:tav tm="100000">
                                          <p:val>
                                            <p:strVal val="0-ppt_w/2"/>
                                          </p:val>
                                        </p:tav>
                                      </p:tavLst>
                                    </p:anim>
                                    <p:anim calcmode="lin" valueType="num">
                                      <p:cBhvr additive="base">
                                        <p:cTn id="350" dur="3000"/>
                                        <p:tgtEl>
                                          <p:spTgt spid="30"/>
                                        </p:tgtEl>
                                        <p:attrNameLst>
                                          <p:attrName>ppt_y</p:attrName>
                                        </p:attrNameLst>
                                      </p:cBhvr>
                                      <p:tavLst>
                                        <p:tav tm="0">
                                          <p:val>
                                            <p:strVal val="ppt_y"/>
                                          </p:val>
                                        </p:tav>
                                        <p:tav tm="100000">
                                          <p:val>
                                            <p:strVal val="ppt_y"/>
                                          </p:val>
                                        </p:tav>
                                      </p:tavLst>
                                    </p:anim>
                                    <p:set>
                                      <p:cBhvr>
                                        <p:cTn id="351" dur="1" fill="hold">
                                          <p:stCondLst>
                                            <p:cond delay="2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3000"/>
                                        <p:tgtEl>
                                          <p:spTgt spid="31"/>
                                        </p:tgtEl>
                                        <p:attrNameLst>
                                          <p:attrName>ppt_x</p:attrName>
                                        </p:attrNameLst>
                                      </p:cBhvr>
                                      <p:tavLst>
                                        <p:tav tm="0">
                                          <p:val>
                                            <p:strVal val="ppt_x"/>
                                          </p:val>
                                        </p:tav>
                                        <p:tav tm="100000">
                                          <p:val>
                                            <p:strVal val="0-ppt_w/2"/>
                                          </p:val>
                                        </p:tav>
                                      </p:tavLst>
                                    </p:anim>
                                    <p:anim calcmode="lin" valueType="num">
                                      <p:cBhvr additive="base">
                                        <p:cTn id="354" dur="3000"/>
                                        <p:tgtEl>
                                          <p:spTgt spid="31"/>
                                        </p:tgtEl>
                                        <p:attrNameLst>
                                          <p:attrName>ppt_y</p:attrName>
                                        </p:attrNameLst>
                                      </p:cBhvr>
                                      <p:tavLst>
                                        <p:tav tm="0">
                                          <p:val>
                                            <p:strVal val="ppt_y"/>
                                          </p:val>
                                        </p:tav>
                                        <p:tav tm="100000">
                                          <p:val>
                                            <p:strVal val="ppt_y"/>
                                          </p:val>
                                        </p:tav>
                                      </p:tavLst>
                                    </p:anim>
                                    <p:set>
                                      <p:cBhvr>
                                        <p:cTn id="355" dur="1" fill="hold">
                                          <p:stCondLst>
                                            <p:cond delay="2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3000"/>
                                        <p:tgtEl>
                                          <p:spTgt spid="32"/>
                                        </p:tgtEl>
                                        <p:attrNameLst>
                                          <p:attrName>ppt_x</p:attrName>
                                        </p:attrNameLst>
                                      </p:cBhvr>
                                      <p:tavLst>
                                        <p:tav tm="0">
                                          <p:val>
                                            <p:strVal val="ppt_x"/>
                                          </p:val>
                                        </p:tav>
                                        <p:tav tm="100000">
                                          <p:val>
                                            <p:strVal val="0-ppt_w/2"/>
                                          </p:val>
                                        </p:tav>
                                      </p:tavLst>
                                    </p:anim>
                                    <p:anim calcmode="lin" valueType="num">
                                      <p:cBhvr additive="base">
                                        <p:cTn id="358" dur="3000"/>
                                        <p:tgtEl>
                                          <p:spTgt spid="32"/>
                                        </p:tgtEl>
                                        <p:attrNameLst>
                                          <p:attrName>ppt_y</p:attrName>
                                        </p:attrNameLst>
                                      </p:cBhvr>
                                      <p:tavLst>
                                        <p:tav tm="0">
                                          <p:val>
                                            <p:strVal val="ppt_y"/>
                                          </p:val>
                                        </p:tav>
                                        <p:tav tm="100000">
                                          <p:val>
                                            <p:strVal val="ppt_y"/>
                                          </p:val>
                                        </p:tav>
                                      </p:tavLst>
                                    </p:anim>
                                    <p:set>
                                      <p:cBhvr>
                                        <p:cTn id="359" dur="1" fill="hold">
                                          <p:stCondLst>
                                            <p:cond delay="2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3000"/>
                                        <p:tgtEl>
                                          <p:spTgt spid="33"/>
                                        </p:tgtEl>
                                        <p:attrNameLst>
                                          <p:attrName>ppt_x</p:attrName>
                                        </p:attrNameLst>
                                      </p:cBhvr>
                                      <p:tavLst>
                                        <p:tav tm="0">
                                          <p:val>
                                            <p:strVal val="ppt_x"/>
                                          </p:val>
                                        </p:tav>
                                        <p:tav tm="100000">
                                          <p:val>
                                            <p:strVal val="0-ppt_w/2"/>
                                          </p:val>
                                        </p:tav>
                                      </p:tavLst>
                                    </p:anim>
                                    <p:anim calcmode="lin" valueType="num">
                                      <p:cBhvr additive="base">
                                        <p:cTn id="362" dur="3000"/>
                                        <p:tgtEl>
                                          <p:spTgt spid="33"/>
                                        </p:tgtEl>
                                        <p:attrNameLst>
                                          <p:attrName>ppt_y</p:attrName>
                                        </p:attrNameLst>
                                      </p:cBhvr>
                                      <p:tavLst>
                                        <p:tav tm="0">
                                          <p:val>
                                            <p:strVal val="ppt_y"/>
                                          </p:val>
                                        </p:tav>
                                        <p:tav tm="100000">
                                          <p:val>
                                            <p:strVal val="ppt_y"/>
                                          </p:val>
                                        </p:tav>
                                      </p:tavLst>
                                    </p:anim>
                                    <p:set>
                                      <p:cBhvr>
                                        <p:cTn id="363" dur="1" fill="hold">
                                          <p:stCondLst>
                                            <p:cond delay="2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3000"/>
                                        <p:tgtEl>
                                          <p:spTgt spid="34"/>
                                        </p:tgtEl>
                                        <p:attrNameLst>
                                          <p:attrName>ppt_x</p:attrName>
                                        </p:attrNameLst>
                                      </p:cBhvr>
                                      <p:tavLst>
                                        <p:tav tm="0">
                                          <p:val>
                                            <p:strVal val="ppt_x"/>
                                          </p:val>
                                        </p:tav>
                                        <p:tav tm="100000">
                                          <p:val>
                                            <p:strVal val="0-ppt_w/2"/>
                                          </p:val>
                                        </p:tav>
                                      </p:tavLst>
                                    </p:anim>
                                    <p:anim calcmode="lin" valueType="num">
                                      <p:cBhvr additive="base">
                                        <p:cTn id="366" dur="3000"/>
                                        <p:tgtEl>
                                          <p:spTgt spid="34"/>
                                        </p:tgtEl>
                                        <p:attrNameLst>
                                          <p:attrName>ppt_y</p:attrName>
                                        </p:attrNameLst>
                                      </p:cBhvr>
                                      <p:tavLst>
                                        <p:tav tm="0">
                                          <p:val>
                                            <p:strVal val="ppt_y"/>
                                          </p:val>
                                        </p:tav>
                                        <p:tav tm="100000">
                                          <p:val>
                                            <p:strVal val="ppt_y"/>
                                          </p:val>
                                        </p:tav>
                                      </p:tavLst>
                                    </p:anim>
                                    <p:set>
                                      <p:cBhvr>
                                        <p:cTn id="367" dur="1" fill="hold">
                                          <p:stCondLst>
                                            <p:cond delay="2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3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3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3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3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3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3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3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3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3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3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3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3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3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3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3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3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3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3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3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3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3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3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3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3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3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3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3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3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3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3000" fill="hold"/>
                                        <p:tgtEl>
                                          <p:spTgt spid="4"/>
                                        </p:tgtEl>
                                        <p:attrNameLst>
                                          <p:attrName>ppt_w</p:attrName>
                                        </p:attrNameLst>
                                      </p:cBhvr>
                                      <p:tavLst>
                                        <p:tav tm="0">
                                          <p:val>
                                            <p:strVal val="4/3*#ppt_w"/>
                                          </p:val>
                                        </p:tav>
                                        <p:tav tm="100000">
                                          <p:val>
                                            <p:strVal val="#ppt_w"/>
                                          </p:val>
                                        </p:tav>
                                      </p:tavLst>
                                    </p:anim>
                                    <p:anim calcmode="lin" valueType="num">
                                      <p:cBhvr>
                                        <p:cTn id="431" dur="3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A85400">
                  <a:shade val="67500"/>
                  <a:satMod val="115000"/>
                </a:srgbClr>
              </a:gs>
              <a:gs pos="100000">
                <a:srgbClr val="A85400">
                  <a:shade val="100000"/>
                  <a:satMod val="115000"/>
                </a:srgbClr>
              </a:gs>
            </a:gsLst>
            <a:lin ang="162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8930" y="0"/>
            <a:ext cx="9152930"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0"/>
            <a:ext cx="9715568" cy="935835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0-ppt_w/2"/>
                                          </p:val>
                                        </p:tav>
                                      </p:tavLst>
                                    </p:anim>
                                    <p:anim calcmode="lin" valueType="num">
                                      <p:cBhvr additive="base">
                                        <p:cTn id="123" dur="2000"/>
                                        <p:tgtEl>
                                          <p:spTgt spid="5"/>
                                        </p:tgtEl>
                                        <p:attrNameLst>
                                          <p:attrName>ppt_y</p:attrName>
                                        </p:attrNameLst>
                                      </p:cBhvr>
                                      <p:tavLst>
                                        <p:tav tm="0">
                                          <p:val>
                                            <p:strVal val="ppt_y"/>
                                          </p:val>
                                        </p:tav>
                                        <p:tav tm="100000">
                                          <p:val>
                                            <p:strVal val="ppt_y"/>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0-ppt_w/2"/>
                                          </p:val>
                                        </p:tav>
                                      </p:tavLst>
                                    </p:anim>
                                    <p:anim calcmode="lin" valueType="num">
                                      <p:cBhvr additive="base">
                                        <p:cTn id="127" dur="2000"/>
                                        <p:tgtEl>
                                          <p:spTgt spid="7"/>
                                        </p:tgtEl>
                                        <p:attrNameLst>
                                          <p:attrName>ppt_y</p:attrName>
                                        </p:attrNameLst>
                                      </p:cBhvr>
                                      <p:tavLst>
                                        <p:tav tm="0">
                                          <p:val>
                                            <p:strVal val="ppt_y"/>
                                          </p:val>
                                        </p:tav>
                                        <p:tav tm="100000">
                                          <p:val>
                                            <p:strVal val="ppt_y"/>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0-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70789" cy="6858000"/>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715568"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jpg"/>
          <p:cNvPicPr>
            <a:picLocks noChangeAspect="1"/>
          </p:cNvPicPr>
          <p:nvPr/>
        </p:nvPicPr>
        <p:blipFill>
          <a:blip r:embed="rId2"/>
          <a:stretch>
            <a:fillRect/>
          </a:stretch>
        </p:blipFill>
        <p:spPr>
          <a:xfrm>
            <a:off x="0" y="0"/>
            <a:ext cx="9179719"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5" name="4 Imagen" descr="0(21).jpg"/>
          <p:cNvPicPr>
            <a:picLocks noChangeAspect="1"/>
          </p:cNvPicPr>
          <p:nvPr/>
        </p:nvPicPr>
        <p:blipFill>
          <a:blip r:embed="rId2"/>
          <a:stretch>
            <a:fillRect/>
          </a:stretch>
        </p:blipFill>
        <p:spPr>
          <a:xfrm>
            <a:off x="0" y="0"/>
            <a:ext cx="9188648" cy="6858000"/>
          </a:xfrm>
          <a:prstGeom prst="rect">
            <a:avLst/>
          </a:prstGeom>
        </p:spPr>
      </p:pic>
      <p:sp>
        <p:nvSpPr>
          <p:cNvPr id="6" name="5 Intercalar"/>
          <p:cNvSpPr/>
          <p:nvPr/>
        </p:nvSpPr>
        <p:spPr>
          <a:xfrm>
            <a:off x="4071934" y="0"/>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7920108">
            <a:off x="3957011" y="-75671"/>
            <a:ext cx="1019709" cy="7066197"/>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6370369">
            <a:off x="4105098" y="-12795"/>
            <a:ext cx="928694" cy="7014742"/>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3100599">
            <a:off x="3977094" y="-6313"/>
            <a:ext cx="995899" cy="697885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9998179">
            <a:off x="4093975" y="25506"/>
            <a:ext cx="928694" cy="6996824"/>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1389734">
            <a:off x="4025933" y="9375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ntercalar"/>
          <p:cNvSpPr/>
          <p:nvPr/>
        </p:nvSpPr>
        <p:spPr>
          <a:xfrm rot="4658553">
            <a:off x="4056122" y="4442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espiral_png_by_malenyesotelo-d5frr4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929058" y="3000372"/>
            <a:ext cx="1235730" cy="1047281"/>
          </a:xfrm>
          <a:prstGeom prst="rect">
            <a:avLst/>
          </a:prstGeom>
          <a:scene3d>
            <a:camera prst="orthographicFront"/>
            <a:lightRig rig="threePt" dir="t"/>
          </a:scene3d>
          <a:sp3d>
            <a:bevelT w="152400" h="50800" prst="softRound"/>
          </a:sp3d>
        </p:spPr>
      </p:pic>
      <p:sp>
        <p:nvSpPr>
          <p:cNvPr id="14" name="13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ppt_x</p:attrName>
                                        </p:attrNameLst>
                                      </p:cBhvr>
                                      <p:tavLst>
                                        <p:tav tm="0">
                                          <p:val>
                                            <p:strVal val="ppt_x"/>
                                          </p:val>
                                        </p:tav>
                                        <p:tav tm="100000">
                                          <p:val>
                                            <p:fltVal val="0.5"/>
                                          </p:val>
                                        </p:tav>
                                      </p:tavLst>
                                    </p:anim>
                                    <p:anim calcmode="lin" valueType="num">
                                      <p:cBhvr>
                                        <p:cTn id="76" dur="2000"/>
                                        <p:tgtEl>
                                          <p:spTgt spid="6"/>
                                        </p:tgtEl>
                                        <p:attrNameLst>
                                          <p:attrName>ppt_y</p:attrName>
                                        </p:attrNameLst>
                                      </p:cBhvr>
                                      <p:tavLst>
                                        <p:tav tm="0">
                                          <p:val>
                                            <p:strVal val="ppt_y"/>
                                          </p:val>
                                        </p:tav>
                                        <p:tav tm="100000">
                                          <p:val>
                                            <p:fltVal val="0.5"/>
                                          </p:val>
                                        </p:tav>
                                      </p:tavLst>
                                    </p:anim>
                                    <p:set>
                                      <p:cBhvr>
                                        <p:cTn id="77" dur="1" fill="hold">
                                          <p:stCondLst>
                                            <p:cond delay="1999"/>
                                          </p:stCondLst>
                                        </p:cTn>
                                        <p:tgtEl>
                                          <p:spTgt spid="6"/>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3"/>
                                        </p:tgtEl>
                                        <p:attrNameLst>
                                          <p:attrName>ppt_w</p:attrName>
                                        </p:attrNameLst>
                                      </p:cBhvr>
                                      <p:tavLst>
                                        <p:tav tm="0">
                                          <p:val>
                                            <p:strVal val="ppt_w"/>
                                          </p:val>
                                        </p:tav>
                                        <p:tav tm="100000">
                                          <p:val>
                                            <p:fltVal val="0"/>
                                          </p:val>
                                        </p:tav>
                                      </p:tavLst>
                                    </p:anim>
                                    <p:anim calcmode="lin" valueType="num">
                                      <p:cBhvr>
                                        <p:cTn id="132" dur="2000"/>
                                        <p:tgtEl>
                                          <p:spTgt spid="13"/>
                                        </p:tgtEl>
                                        <p:attrNameLst>
                                          <p:attrName>ppt_h</p:attrName>
                                        </p:attrNameLst>
                                      </p:cBhvr>
                                      <p:tavLst>
                                        <p:tav tm="0">
                                          <p:val>
                                            <p:strVal val="ppt_h"/>
                                          </p:val>
                                        </p:tav>
                                        <p:tav tm="100000">
                                          <p:val>
                                            <p:fltVal val="0"/>
                                          </p:val>
                                        </p:tav>
                                      </p:tavLst>
                                    </p:anim>
                                    <p:anim calcmode="lin" valueType="num">
                                      <p:cBhvr>
                                        <p:cTn id="133" dur="2000"/>
                                        <p:tgtEl>
                                          <p:spTgt spid="13"/>
                                        </p:tgtEl>
                                        <p:attrNameLst>
                                          <p:attrName>ppt_x</p:attrName>
                                        </p:attrNameLst>
                                      </p:cBhvr>
                                      <p:tavLst>
                                        <p:tav tm="0">
                                          <p:val>
                                            <p:strVal val="ppt_x"/>
                                          </p:val>
                                        </p:tav>
                                        <p:tav tm="100000">
                                          <p:val>
                                            <p:fltVal val="0.5"/>
                                          </p:val>
                                        </p:tav>
                                      </p:tavLst>
                                    </p:anim>
                                    <p:anim calcmode="lin" valueType="num">
                                      <p:cBhvr>
                                        <p:cTn id="134" dur="2000"/>
                                        <p:tgtEl>
                                          <p:spTgt spid="13"/>
                                        </p:tgtEl>
                                        <p:attrNameLst>
                                          <p:attrName>ppt_y</p:attrName>
                                        </p:attrNameLst>
                                      </p:cBhvr>
                                      <p:tavLst>
                                        <p:tav tm="0">
                                          <p:val>
                                            <p:strVal val="ppt_y"/>
                                          </p:val>
                                        </p:tav>
                                        <p:tav tm="100000">
                                          <p:val>
                                            <p:fltVal val="0.5"/>
                                          </p:val>
                                        </p:tav>
                                      </p:tavLst>
                                    </p:anim>
                                    <p:set>
                                      <p:cBhvr>
                                        <p:cTn id="135" dur="1" fill="hold">
                                          <p:stCondLst>
                                            <p:cond delay="1999"/>
                                          </p:stCondLst>
                                        </p:cTn>
                                        <p:tgtEl>
                                          <p:spTgt spid="13"/>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p:cTn id="138" dur="2000" fill="hold"/>
                                        <p:tgtEl>
                                          <p:spTgt spid="5"/>
                                        </p:tgtEl>
                                        <p:attrNameLst>
                                          <p:attrName>ppt_w</p:attrName>
                                        </p:attrNameLst>
                                      </p:cBhvr>
                                      <p:tavLst>
                                        <p:tav tm="0">
                                          <p:val>
                                            <p:strVal val="4/3*#ppt_w"/>
                                          </p:val>
                                        </p:tav>
                                        <p:tav tm="100000">
                                          <p:val>
                                            <p:strVal val="#ppt_w"/>
                                          </p:val>
                                        </p:tav>
                                      </p:tavLst>
                                    </p:anim>
                                    <p:anim calcmode="lin" valueType="num">
                                      <p:cBhvr>
                                        <p:cTn id="139" dur="2000" fill="hold"/>
                                        <p:tgtEl>
                                          <p:spTgt spid="5"/>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wheel(8)">
                                      <p:cBhvr>
                                        <p:cTn id="14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33CC">
                  <a:shade val="67500"/>
                  <a:satMod val="115000"/>
                </a:srgbClr>
              </a:gs>
              <a:gs pos="100000">
                <a:srgbClr val="3333CC">
                  <a:shade val="100000"/>
                  <a:satMod val="115000"/>
                </a:srgbClr>
              </a:gs>
            </a:gsLst>
            <a:lin ang="162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26789" y="0"/>
            <a:ext cx="9170789"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285784"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79719" cy="6858000"/>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5696">
                  <a:shade val="67500"/>
                  <a:satMod val="115000"/>
                </a:srgbClr>
              </a:gs>
              <a:gs pos="100000">
                <a:srgbClr val="005696">
                  <a:shade val="100000"/>
                  <a:satMod val="115000"/>
                </a:srgbClr>
              </a:gs>
            </a:gsLst>
            <a:lin ang="10800000" scaled="1"/>
            <a:tileRect/>
          </a:gradFill>
        </p:spPr>
        <p:txBody>
          <a:bodyPr/>
          <a:lstStyle/>
          <a:p>
            <a:endParaRPr lang="es-ES" dirty="0"/>
          </a:p>
        </p:txBody>
      </p:sp>
      <p:pic>
        <p:nvPicPr>
          <p:cNvPr id="4" name="3 Imagen" descr="0(2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754405">
            <a:off x="6770547"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24303">
            <a:off x="6750361"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754405">
            <a:off x="5555615"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024303">
            <a:off x="5535429"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754405">
            <a:off x="4300795" y="2568267"/>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024303">
            <a:off x="4280609" y="4017422"/>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754405">
            <a:off x="3157790"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024303">
            <a:off x="3137604"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754405">
            <a:off x="194334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024303">
            <a:off x="1923157"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754405">
            <a:off x="800333"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024303">
            <a:off x="780147"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754405">
            <a:off x="-41411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024303">
            <a:off x="-434299"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0"/>
            <a:ext cx="9929882"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linds(vertical)">
                                      <p:cBhvr>
                                        <p:cTn id="66" dur="2000"/>
                                        <p:tgtEl>
                                          <p:spTgt spid="5"/>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linds(vertical)">
                                      <p:cBhvr>
                                        <p:cTn id="69" dur="2000"/>
                                        <p:tgtEl>
                                          <p:spTgt spid="6"/>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vertical)">
                                      <p:cBhvr>
                                        <p:cTn id="72" dur="2000"/>
                                        <p:tgtEl>
                                          <p:spTgt spid="7"/>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linds(vertical)">
                                      <p:cBhvr>
                                        <p:cTn id="75" dur="2000"/>
                                        <p:tgtEl>
                                          <p:spTgt spid="8"/>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linds(vertical)">
                                      <p:cBhvr>
                                        <p:cTn id="78" dur="2000"/>
                                        <p:tgtEl>
                                          <p:spTgt spid="9"/>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vertical)">
                                      <p:cBhvr>
                                        <p:cTn id="81" dur="2000"/>
                                        <p:tgtEl>
                                          <p:spTgt spid="10"/>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linds(vertical)">
                                      <p:cBhvr>
                                        <p:cTn id="84" dur="2000"/>
                                        <p:tgtEl>
                                          <p:spTgt spid="11"/>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linds(vertical)">
                                      <p:cBhvr>
                                        <p:cTn id="87" dur="2000"/>
                                        <p:tgtEl>
                                          <p:spTgt spid="12"/>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linds(vertical)">
                                      <p:cBhvr>
                                        <p:cTn id="90" dur="2000"/>
                                        <p:tgtEl>
                                          <p:spTgt spid="13"/>
                                        </p:tgtEl>
                                      </p:cBhvr>
                                    </p:animEffect>
                                  </p:childTnLst>
                                </p:cTn>
                              </p:par>
                              <p:par>
                                <p:cTn id="91" presetID="3" presetClass="entr" presetSubtype="5"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linds(vertical)">
                                      <p:cBhvr>
                                        <p:cTn id="93" dur="2000"/>
                                        <p:tgtEl>
                                          <p:spTgt spid="14"/>
                                        </p:tgtEl>
                                      </p:cBhvr>
                                    </p:animEffect>
                                  </p:childTnLst>
                                </p:cTn>
                              </p:par>
                              <p:par>
                                <p:cTn id="94" presetID="3" presetClass="entr" presetSubtype="5"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linds(vertical)">
                                      <p:cBhvr>
                                        <p:cTn id="96" dur="2000"/>
                                        <p:tgtEl>
                                          <p:spTgt spid="15"/>
                                        </p:tgtEl>
                                      </p:cBhvr>
                                    </p:animEffect>
                                  </p:childTnLst>
                                </p:cTn>
                              </p:par>
                              <p:par>
                                <p:cTn id="97" presetID="3" presetClass="entr" presetSubtype="5"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linds(vertical)">
                                      <p:cBhvr>
                                        <p:cTn id="99" dur="2000"/>
                                        <p:tgtEl>
                                          <p:spTgt spid="16"/>
                                        </p:tgtEl>
                                      </p:cBhvr>
                                    </p:animEffect>
                                  </p:childTnLst>
                                </p:cTn>
                              </p:par>
                              <p:par>
                                <p:cTn id="100" presetID="3" presetClass="entr" presetSubtype="5"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linds(vertical)">
                                      <p:cBhvr>
                                        <p:cTn id="102" dur="2000"/>
                                        <p:tgtEl>
                                          <p:spTgt spid="17"/>
                                        </p:tgtEl>
                                      </p:cBhvr>
                                    </p:animEffect>
                                  </p:childTnLst>
                                </p:cTn>
                              </p:par>
                              <p:par>
                                <p:cTn id="103" presetID="3" presetClass="entr" presetSubtype="5"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linds(vertical)">
                                      <p:cBhvr>
                                        <p:cTn id="105" dur="2000"/>
                                        <p:tgtEl>
                                          <p:spTgt spid="1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0-ppt_w/2"/>
                                          </p:val>
                                        </p:tav>
                                      </p:tavLst>
                                    </p:anim>
                                    <p:anim calcmode="lin" valueType="num">
                                      <p:cBhvr additive="base">
                                        <p:cTn id="109" dur="2000"/>
                                        <p:tgtEl>
                                          <p:spTgt spid="5"/>
                                        </p:tgtEl>
                                        <p:attrNameLst>
                                          <p:attrName>ppt_y</p:attrName>
                                        </p:attrNameLst>
                                      </p:cBhvr>
                                      <p:tavLst>
                                        <p:tav tm="0">
                                          <p:val>
                                            <p:strVal val="ppt_y"/>
                                          </p:val>
                                        </p:tav>
                                        <p:tav tm="100000">
                                          <p:val>
                                            <p:strVal val="0-ppt_h/2"/>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0-ppt_w/2"/>
                                          </p:val>
                                        </p:tav>
                                      </p:tavLst>
                                    </p:anim>
                                    <p:anim calcmode="lin" valueType="num">
                                      <p:cBhvr additive="base">
                                        <p:cTn id="113" dur="2000"/>
                                        <p:tgtEl>
                                          <p:spTgt spid="7"/>
                                        </p:tgtEl>
                                        <p:attrNameLst>
                                          <p:attrName>ppt_y</p:attrName>
                                        </p:attrNameLst>
                                      </p:cBhvr>
                                      <p:tavLst>
                                        <p:tav tm="0">
                                          <p:val>
                                            <p:strVal val="ppt_y"/>
                                          </p:val>
                                        </p:tav>
                                        <p:tav tm="100000">
                                          <p:val>
                                            <p:strVal val="0-ppt_h/2"/>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0-ppt_w/2"/>
                                          </p:val>
                                        </p:tav>
                                      </p:tavLst>
                                    </p:anim>
                                    <p:anim calcmode="lin" valueType="num">
                                      <p:cBhvr additive="base">
                                        <p:cTn id="117" dur="2000"/>
                                        <p:tgtEl>
                                          <p:spTgt spid="9"/>
                                        </p:tgtEl>
                                        <p:attrNameLst>
                                          <p:attrName>ppt_y</p:attrName>
                                        </p:attrNameLst>
                                      </p:cBhvr>
                                      <p:tavLst>
                                        <p:tav tm="0">
                                          <p:val>
                                            <p:strVal val="ppt_y"/>
                                          </p:val>
                                        </p:tav>
                                        <p:tav tm="100000">
                                          <p:val>
                                            <p:strVal val="0-ppt_h/2"/>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0-ppt_w/2"/>
                                          </p:val>
                                        </p:tav>
                                      </p:tavLst>
                                    </p:anim>
                                    <p:anim calcmode="lin" valueType="num">
                                      <p:cBhvr additive="base">
                                        <p:cTn id="121" dur="2000"/>
                                        <p:tgtEl>
                                          <p:spTgt spid="11"/>
                                        </p:tgtEl>
                                        <p:attrNameLst>
                                          <p:attrName>ppt_y</p:attrName>
                                        </p:attrNameLst>
                                      </p:cBhvr>
                                      <p:tavLst>
                                        <p:tav tm="0">
                                          <p:val>
                                            <p:strVal val="ppt_y"/>
                                          </p:val>
                                        </p:tav>
                                        <p:tav tm="100000">
                                          <p:val>
                                            <p:strVal val="0-ppt_h/2"/>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0-ppt_w/2"/>
                                          </p:val>
                                        </p:tav>
                                      </p:tavLst>
                                    </p:anim>
                                    <p:anim calcmode="lin" valueType="num">
                                      <p:cBhvr additive="base">
                                        <p:cTn id="125" dur="2000"/>
                                        <p:tgtEl>
                                          <p:spTgt spid="13"/>
                                        </p:tgtEl>
                                        <p:attrNameLst>
                                          <p:attrName>ppt_y</p:attrName>
                                        </p:attrNameLst>
                                      </p:cBhvr>
                                      <p:tavLst>
                                        <p:tav tm="0">
                                          <p:val>
                                            <p:strVal val="ppt_y"/>
                                          </p:val>
                                        </p:tav>
                                        <p:tav tm="100000">
                                          <p:val>
                                            <p:strVal val="0-ppt_h/2"/>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0-ppt_w/2"/>
                                          </p:val>
                                        </p:tav>
                                      </p:tavLst>
                                    </p:anim>
                                    <p:anim calcmode="lin" valueType="num">
                                      <p:cBhvr additive="base">
                                        <p:cTn id="129" dur="2000"/>
                                        <p:tgtEl>
                                          <p:spTgt spid="15"/>
                                        </p:tgtEl>
                                        <p:attrNameLst>
                                          <p:attrName>ppt_y</p:attrName>
                                        </p:attrNameLst>
                                      </p:cBhvr>
                                      <p:tavLst>
                                        <p:tav tm="0">
                                          <p:val>
                                            <p:strVal val="ppt_y"/>
                                          </p:val>
                                        </p:tav>
                                        <p:tav tm="100000">
                                          <p:val>
                                            <p:strVal val="0-ppt_h/2"/>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0-ppt_w/2"/>
                                          </p:val>
                                        </p:tav>
                                      </p:tavLst>
                                    </p:anim>
                                    <p:anim calcmode="lin" valueType="num">
                                      <p:cBhvr additive="base">
                                        <p:cTn id="133" dur="2000"/>
                                        <p:tgtEl>
                                          <p:spTgt spid="17"/>
                                        </p:tgtEl>
                                        <p:attrNameLst>
                                          <p:attrName>ppt_y</p:attrName>
                                        </p:attrNameLst>
                                      </p:cBhvr>
                                      <p:tavLst>
                                        <p:tav tm="0">
                                          <p:val>
                                            <p:strVal val="ppt_y"/>
                                          </p:val>
                                        </p:tav>
                                        <p:tav tm="100000">
                                          <p:val>
                                            <p:strVal val="0-ppt_h/2"/>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1+ppt_h/2"/>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1+ppt_h/2"/>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1+ppt_h/2"/>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1+ppt_h/2"/>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1+ppt_h/2"/>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1+ppt_h/2"/>
                                          </p:val>
                                        </p:tav>
                                      </p:tavLst>
                                    </p:anim>
                                    <p:set>
                                      <p:cBhvr>
                                        <p:cTn id="162" dur="1" fill="hold">
                                          <p:stCondLst>
                                            <p:cond delay="1999"/>
                                          </p:stCondLst>
                                        </p:cTn>
                                        <p:tgtEl>
                                          <p:spTgt spid="1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0-ppt_w/2"/>
                                          </p:val>
                                        </p:tav>
                                      </p:tavLst>
                                    </p:anim>
                                    <p:anim calcmode="lin" valueType="num">
                                      <p:cBhvr additive="base">
                                        <p:cTn id="165" dur="2000"/>
                                        <p:tgtEl>
                                          <p:spTgt spid="5"/>
                                        </p:tgtEl>
                                        <p:attrNameLst>
                                          <p:attrName>ppt_y</p:attrName>
                                        </p:attrNameLst>
                                      </p:cBhvr>
                                      <p:tavLst>
                                        <p:tav tm="0">
                                          <p:val>
                                            <p:strVal val="ppt_y"/>
                                          </p:val>
                                        </p:tav>
                                        <p:tav tm="100000">
                                          <p:val>
                                            <p:strVal val="ppt_y"/>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2000"/>
                                        <p:tgtEl>
                                          <p:spTgt spid="6"/>
                                        </p:tgtEl>
                                        <p:attrNameLst>
                                          <p:attrName>ppt_x</p:attrName>
                                        </p:attrNameLst>
                                      </p:cBhvr>
                                      <p:tavLst>
                                        <p:tav tm="0">
                                          <p:val>
                                            <p:strVal val="ppt_x"/>
                                          </p:val>
                                        </p:tav>
                                        <p:tav tm="100000">
                                          <p:val>
                                            <p:strVal val="0-ppt_w/2"/>
                                          </p:val>
                                        </p:tav>
                                      </p:tavLst>
                                    </p:anim>
                                    <p:anim calcmode="lin" valueType="num">
                                      <p:cBhvr additive="base">
                                        <p:cTn id="169" dur="2000"/>
                                        <p:tgtEl>
                                          <p:spTgt spid="6"/>
                                        </p:tgtEl>
                                        <p:attrNameLst>
                                          <p:attrName>ppt_y</p:attrName>
                                        </p:attrNameLst>
                                      </p:cBhvr>
                                      <p:tavLst>
                                        <p:tav tm="0">
                                          <p:val>
                                            <p:strVal val="ppt_y"/>
                                          </p:val>
                                        </p:tav>
                                        <p:tav tm="100000">
                                          <p:val>
                                            <p:strVal val="ppt_y"/>
                                          </p:val>
                                        </p:tav>
                                      </p:tavLst>
                                    </p:anim>
                                    <p:set>
                                      <p:cBhvr>
                                        <p:cTn id="170" dur="1" fill="hold">
                                          <p:stCondLst>
                                            <p:cond delay="1999"/>
                                          </p:stCondLst>
                                        </p:cTn>
                                        <p:tgtEl>
                                          <p:spTgt spid="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7"/>
                                        </p:tgtEl>
                                        <p:attrNameLst>
                                          <p:attrName>ppt_x</p:attrName>
                                        </p:attrNameLst>
                                      </p:cBhvr>
                                      <p:tavLst>
                                        <p:tav tm="0">
                                          <p:val>
                                            <p:strVal val="ppt_x"/>
                                          </p:val>
                                        </p:tav>
                                        <p:tav tm="100000">
                                          <p:val>
                                            <p:strVal val="0-ppt_w/2"/>
                                          </p:val>
                                        </p:tav>
                                      </p:tavLst>
                                    </p:anim>
                                    <p:anim calcmode="lin" valueType="num">
                                      <p:cBhvr additive="base">
                                        <p:cTn id="173" dur="2000"/>
                                        <p:tgtEl>
                                          <p:spTgt spid="7"/>
                                        </p:tgtEl>
                                        <p:attrNameLst>
                                          <p:attrName>ppt_y</p:attrName>
                                        </p:attrNameLst>
                                      </p:cBhvr>
                                      <p:tavLst>
                                        <p:tav tm="0">
                                          <p:val>
                                            <p:strVal val="ppt_y"/>
                                          </p:val>
                                        </p:tav>
                                        <p:tav tm="100000">
                                          <p:val>
                                            <p:strVal val="ppt_y"/>
                                          </p:val>
                                        </p:tav>
                                      </p:tavLst>
                                    </p:anim>
                                    <p:set>
                                      <p:cBhvr>
                                        <p:cTn id="174" dur="1" fill="hold">
                                          <p:stCondLst>
                                            <p:cond delay="1999"/>
                                          </p:stCondLst>
                                        </p:cTn>
                                        <p:tgtEl>
                                          <p:spTgt spid="7"/>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0-ppt_w/2"/>
                                          </p:val>
                                        </p:tav>
                                      </p:tavLst>
                                    </p:anim>
                                    <p:anim calcmode="lin" valueType="num">
                                      <p:cBhvr additive="base">
                                        <p:cTn id="177" dur="2000"/>
                                        <p:tgtEl>
                                          <p:spTgt spid="8"/>
                                        </p:tgtEl>
                                        <p:attrNameLst>
                                          <p:attrName>ppt_y</p:attrName>
                                        </p:attrNameLst>
                                      </p:cBhvr>
                                      <p:tavLst>
                                        <p:tav tm="0">
                                          <p:val>
                                            <p:strVal val="ppt_y"/>
                                          </p:val>
                                        </p:tav>
                                        <p:tav tm="100000">
                                          <p:val>
                                            <p:strVal val="ppt_y"/>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0-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0-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1"/>
                                        </p:tgtEl>
                                        <p:attrNameLst>
                                          <p:attrName>ppt_x</p:attrName>
                                        </p:attrNameLst>
                                      </p:cBhvr>
                                      <p:tavLst>
                                        <p:tav tm="0">
                                          <p:val>
                                            <p:strVal val="ppt_x"/>
                                          </p:val>
                                        </p:tav>
                                        <p:tav tm="100000">
                                          <p:val>
                                            <p:strVal val="0-ppt_w/2"/>
                                          </p:val>
                                        </p:tav>
                                      </p:tavLst>
                                    </p:anim>
                                    <p:anim calcmode="lin" valueType="num">
                                      <p:cBhvr additive="base">
                                        <p:cTn id="189" dur="2000"/>
                                        <p:tgtEl>
                                          <p:spTgt spid="11"/>
                                        </p:tgtEl>
                                        <p:attrNameLst>
                                          <p:attrName>ppt_y</p:attrName>
                                        </p:attrNameLst>
                                      </p:cBhvr>
                                      <p:tavLst>
                                        <p:tav tm="0">
                                          <p:val>
                                            <p:strVal val="ppt_y"/>
                                          </p:val>
                                        </p:tav>
                                        <p:tav tm="100000">
                                          <p:val>
                                            <p:strVal val="ppt_y"/>
                                          </p:val>
                                        </p:tav>
                                      </p:tavLst>
                                    </p:anim>
                                    <p:set>
                                      <p:cBhvr>
                                        <p:cTn id="190" dur="1" fill="hold">
                                          <p:stCondLst>
                                            <p:cond delay="1999"/>
                                          </p:stCondLst>
                                        </p:cTn>
                                        <p:tgtEl>
                                          <p:spTgt spid="11"/>
                                        </p:tgtEl>
                                        <p:attrNameLst>
                                          <p:attrName>style.visibility</p:attrName>
                                        </p:attrNameLst>
                                      </p:cBhvr>
                                      <p:to>
                                        <p:strVal val="hidden"/>
                                      </p:to>
                                    </p:set>
                                  </p:childTnLst>
                                </p:cTn>
                              </p:par>
                              <p:par>
                                <p:cTn id="191" presetID="2" presetClass="exit" presetSubtype="8" fill="hold" grpId="3" nodeType="withEffect">
                                  <p:stCondLst>
                                    <p:cond delay="0"/>
                                  </p:stCondLst>
                                  <p:childTnLst>
                                    <p:anim calcmode="lin" valueType="num">
                                      <p:cBhvr additive="base">
                                        <p:cTn id="192" dur="2000"/>
                                        <p:tgtEl>
                                          <p:spTgt spid="12"/>
                                        </p:tgtEl>
                                        <p:attrNameLst>
                                          <p:attrName>ppt_x</p:attrName>
                                        </p:attrNameLst>
                                      </p:cBhvr>
                                      <p:tavLst>
                                        <p:tav tm="0">
                                          <p:val>
                                            <p:strVal val="ppt_x"/>
                                          </p:val>
                                        </p:tav>
                                        <p:tav tm="100000">
                                          <p:val>
                                            <p:strVal val="0-ppt_w/2"/>
                                          </p:val>
                                        </p:tav>
                                      </p:tavLst>
                                    </p:anim>
                                    <p:anim calcmode="lin" valueType="num">
                                      <p:cBhvr additive="base">
                                        <p:cTn id="193" dur="2000"/>
                                        <p:tgtEl>
                                          <p:spTgt spid="12"/>
                                        </p:tgtEl>
                                        <p:attrNameLst>
                                          <p:attrName>ppt_y</p:attrName>
                                        </p:attrNameLst>
                                      </p:cBhvr>
                                      <p:tavLst>
                                        <p:tav tm="0">
                                          <p:val>
                                            <p:strVal val="ppt_y"/>
                                          </p:val>
                                        </p:tav>
                                        <p:tav tm="100000">
                                          <p:val>
                                            <p:strVal val="ppt_y"/>
                                          </p:val>
                                        </p:tav>
                                      </p:tavLst>
                                    </p:anim>
                                    <p:set>
                                      <p:cBhvr>
                                        <p:cTn id="194" dur="1" fill="hold">
                                          <p:stCondLst>
                                            <p:cond delay="1999"/>
                                          </p:stCondLst>
                                        </p:cTn>
                                        <p:tgtEl>
                                          <p:spTgt spid="12"/>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3"/>
                                        </p:tgtEl>
                                        <p:attrNameLst>
                                          <p:attrName>ppt_x</p:attrName>
                                        </p:attrNameLst>
                                      </p:cBhvr>
                                      <p:tavLst>
                                        <p:tav tm="0">
                                          <p:val>
                                            <p:strVal val="ppt_x"/>
                                          </p:val>
                                        </p:tav>
                                        <p:tav tm="100000">
                                          <p:val>
                                            <p:strVal val="0-ppt_w/2"/>
                                          </p:val>
                                        </p:tav>
                                      </p:tavLst>
                                    </p:anim>
                                    <p:anim calcmode="lin" valueType="num">
                                      <p:cBhvr additive="base">
                                        <p:cTn id="197" dur="2000"/>
                                        <p:tgtEl>
                                          <p:spTgt spid="13"/>
                                        </p:tgtEl>
                                        <p:attrNameLst>
                                          <p:attrName>ppt_y</p:attrName>
                                        </p:attrNameLst>
                                      </p:cBhvr>
                                      <p:tavLst>
                                        <p:tav tm="0">
                                          <p:val>
                                            <p:strVal val="ppt_y"/>
                                          </p:val>
                                        </p:tav>
                                        <p:tav tm="100000">
                                          <p:val>
                                            <p:strVal val="ppt_y"/>
                                          </p:val>
                                        </p:tav>
                                      </p:tavLst>
                                    </p:anim>
                                    <p:set>
                                      <p:cBhvr>
                                        <p:cTn id="198" dur="1" fill="hold">
                                          <p:stCondLst>
                                            <p:cond delay="1999"/>
                                          </p:stCondLst>
                                        </p:cTn>
                                        <p:tgtEl>
                                          <p:spTgt spid="13"/>
                                        </p:tgtEl>
                                        <p:attrNameLst>
                                          <p:attrName>style.visibility</p:attrName>
                                        </p:attrNameLst>
                                      </p:cBhvr>
                                      <p:to>
                                        <p:strVal val="hidden"/>
                                      </p:to>
                                    </p:set>
                                  </p:childTnLst>
                                </p:cTn>
                              </p:par>
                              <p:par>
                                <p:cTn id="199" presetID="2" presetClass="exit" presetSubtype="8" fill="hold" grpId="3" nodeType="withEffect">
                                  <p:stCondLst>
                                    <p:cond delay="0"/>
                                  </p:stCondLst>
                                  <p:childTnLst>
                                    <p:anim calcmode="lin" valueType="num">
                                      <p:cBhvr additive="base">
                                        <p:cTn id="200" dur="2000"/>
                                        <p:tgtEl>
                                          <p:spTgt spid="14"/>
                                        </p:tgtEl>
                                        <p:attrNameLst>
                                          <p:attrName>ppt_x</p:attrName>
                                        </p:attrNameLst>
                                      </p:cBhvr>
                                      <p:tavLst>
                                        <p:tav tm="0">
                                          <p:val>
                                            <p:strVal val="ppt_x"/>
                                          </p:val>
                                        </p:tav>
                                        <p:tav tm="100000">
                                          <p:val>
                                            <p:strVal val="0-ppt_w/2"/>
                                          </p:val>
                                        </p:tav>
                                      </p:tavLst>
                                    </p:anim>
                                    <p:anim calcmode="lin" valueType="num">
                                      <p:cBhvr additive="base">
                                        <p:cTn id="201" dur="2000"/>
                                        <p:tgtEl>
                                          <p:spTgt spid="14"/>
                                        </p:tgtEl>
                                        <p:attrNameLst>
                                          <p:attrName>ppt_y</p:attrName>
                                        </p:attrNameLst>
                                      </p:cBhvr>
                                      <p:tavLst>
                                        <p:tav tm="0">
                                          <p:val>
                                            <p:strVal val="ppt_y"/>
                                          </p:val>
                                        </p:tav>
                                        <p:tav tm="100000">
                                          <p:val>
                                            <p:strVal val="ppt_y"/>
                                          </p:val>
                                        </p:tav>
                                      </p:tavLst>
                                    </p:anim>
                                    <p:set>
                                      <p:cBhvr>
                                        <p:cTn id="202" dur="1" fill="hold">
                                          <p:stCondLst>
                                            <p:cond delay="1999"/>
                                          </p:stCondLst>
                                        </p:cTn>
                                        <p:tgtEl>
                                          <p:spTgt spid="14"/>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2000"/>
                                        <p:tgtEl>
                                          <p:spTgt spid="15"/>
                                        </p:tgtEl>
                                        <p:attrNameLst>
                                          <p:attrName>ppt_x</p:attrName>
                                        </p:attrNameLst>
                                      </p:cBhvr>
                                      <p:tavLst>
                                        <p:tav tm="0">
                                          <p:val>
                                            <p:strVal val="ppt_x"/>
                                          </p:val>
                                        </p:tav>
                                        <p:tav tm="100000">
                                          <p:val>
                                            <p:strVal val="0-ppt_w/2"/>
                                          </p:val>
                                        </p:tav>
                                      </p:tavLst>
                                    </p:anim>
                                    <p:anim calcmode="lin" valueType="num">
                                      <p:cBhvr additive="base">
                                        <p:cTn id="205" dur="2000"/>
                                        <p:tgtEl>
                                          <p:spTgt spid="15"/>
                                        </p:tgtEl>
                                        <p:attrNameLst>
                                          <p:attrName>ppt_y</p:attrName>
                                        </p:attrNameLst>
                                      </p:cBhvr>
                                      <p:tavLst>
                                        <p:tav tm="0">
                                          <p:val>
                                            <p:strVal val="ppt_y"/>
                                          </p:val>
                                        </p:tav>
                                        <p:tav tm="100000">
                                          <p:val>
                                            <p:strVal val="ppt_y"/>
                                          </p:val>
                                        </p:tav>
                                      </p:tavLst>
                                    </p:anim>
                                    <p:set>
                                      <p:cBhvr>
                                        <p:cTn id="206" dur="1" fill="hold">
                                          <p:stCondLst>
                                            <p:cond delay="1999"/>
                                          </p:stCondLst>
                                        </p:cTn>
                                        <p:tgtEl>
                                          <p:spTgt spid="15"/>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16"/>
                                        </p:tgtEl>
                                        <p:attrNameLst>
                                          <p:attrName>ppt_x</p:attrName>
                                        </p:attrNameLst>
                                      </p:cBhvr>
                                      <p:tavLst>
                                        <p:tav tm="0">
                                          <p:val>
                                            <p:strVal val="ppt_x"/>
                                          </p:val>
                                        </p:tav>
                                        <p:tav tm="100000">
                                          <p:val>
                                            <p:strVal val="0-ppt_w/2"/>
                                          </p:val>
                                        </p:tav>
                                      </p:tavLst>
                                    </p:anim>
                                    <p:anim calcmode="lin" valueType="num">
                                      <p:cBhvr additive="base">
                                        <p:cTn id="209" dur="2000"/>
                                        <p:tgtEl>
                                          <p:spTgt spid="16"/>
                                        </p:tgtEl>
                                        <p:attrNameLst>
                                          <p:attrName>ppt_y</p:attrName>
                                        </p:attrNameLst>
                                      </p:cBhvr>
                                      <p:tavLst>
                                        <p:tav tm="0">
                                          <p:val>
                                            <p:strVal val="ppt_y"/>
                                          </p:val>
                                        </p:tav>
                                        <p:tav tm="100000">
                                          <p:val>
                                            <p:strVal val="ppt_y"/>
                                          </p:val>
                                        </p:tav>
                                      </p:tavLst>
                                    </p:anim>
                                    <p:set>
                                      <p:cBhvr>
                                        <p:cTn id="210" dur="1" fill="hold">
                                          <p:stCondLst>
                                            <p:cond delay="1999"/>
                                          </p:stCondLst>
                                        </p:cTn>
                                        <p:tgtEl>
                                          <p:spTgt spid="1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17"/>
                                        </p:tgtEl>
                                        <p:attrNameLst>
                                          <p:attrName>ppt_x</p:attrName>
                                        </p:attrNameLst>
                                      </p:cBhvr>
                                      <p:tavLst>
                                        <p:tav tm="0">
                                          <p:val>
                                            <p:strVal val="ppt_x"/>
                                          </p:val>
                                        </p:tav>
                                        <p:tav tm="100000">
                                          <p:val>
                                            <p:strVal val="0-ppt_w/2"/>
                                          </p:val>
                                        </p:tav>
                                      </p:tavLst>
                                    </p:anim>
                                    <p:anim calcmode="lin" valueType="num">
                                      <p:cBhvr additive="base">
                                        <p:cTn id="213" dur="2000"/>
                                        <p:tgtEl>
                                          <p:spTgt spid="17"/>
                                        </p:tgtEl>
                                        <p:attrNameLst>
                                          <p:attrName>ppt_y</p:attrName>
                                        </p:attrNameLst>
                                      </p:cBhvr>
                                      <p:tavLst>
                                        <p:tav tm="0">
                                          <p:val>
                                            <p:strVal val="ppt_y"/>
                                          </p:val>
                                        </p:tav>
                                        <p:tav tm="100000">
                                          <p:val>
                                            <p:strVal val="ppt_y"/>
                                          </p:val>
                                        </p:tav>
                                      </p:tavLst>
                                    </p:anim>
                                    <p:set>
                                      <p:cBhvr>
                                        <p:cTn id="214" dur="1" fill="hold">
                                          <p:stCondLst>
                                            <p:cond delay="1999"/>
                                          </p:stCondLst>
                                        </p:cTn>
                                        <p:tgtEl>
                                          <p:spTgt spid="17"/>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8"/>
                                        </p:tgtEl>
                                        <p:attrNameLst>
                                          <p:attrName>ppt_x</p:attrName>
                                        </p:attrNameLst>
                                      </p:cBhvr>
                                      <p:tavLst>
                                        <p:tav tm="0">
                                          <p:val>
                                            <p:strVal val="ppt_x"/>
                                          </p:val>
                                        </p:tav>
                                        <p:tav tm="100000">
                                          <p:val>
                                            <p:strVal val="0-ppt_w/2"/>
                                          </p:val>
                                        </p:tav>
                                      </p:tavLst>
                                    </p:anim>
                                    <p:anim calcmode="lin" valueType="num">
                                      <p:cBhvr additive="base">
                                        <p:cTn id="217" dur="2000"/>
                                        <p:tgtEl>
                                          <p:spTgt spid="18"/>
                                        </p:tgtEl>
                                        <p:attrNameLst>
                                          <p:attrName>ppt_y</p:attrName>
                                        </p:attrNameLst>
                                      </p:cBhvr>
                                      <p:tavLst>
                                        <p:tav tm="0">
                                          <p:val>
                                            <p:strVal val="ppt_y"/>
                                          </p:val>
                                        </p:tav>
                                        <p:tav tm="100000">
                                          <p:val>
                                            <p:strVal val="ppt_y"/>
                                          </p:val>
                                        </p:tav>
                                      </p:tavLst>
                                    </p:anim>
                                    <p:set>
                                      <p:cBhvr>
                                        <p:cTn id="218" dur="1" fill="hold">
                                          <p:stCondLst>
                                            <p:cond delay="1999"/>
                                          </p:stCondLst>
                                        </p:cTn>
                                        <p:tgtEl>
                                          <p:spTgt spid="18"/>
                                        </p:tgtEl>
                                        <p:attrNameLst>
                                          <p:attrName>style.visibility</p:attrName>
                                        </p:attrNameLst>
                                      </p:cBhvr>
                                      <p:to>
                                        <p:strVal val="hidden"/>
                                      </p:to>
                                    </p:set>
                                  </p:childTnLst>
                                </p:cTn>
                              </p:par>
                              <p:par>
                                <p:cTn id="219" presetID="2" presetClass="entr" presetSubtype="2" fill="hold" nodeType="withEffect">
                                  <p:stCondLst>
                                    <p:cond delay="0"/>
                                  </p:stCondLst>
                                  <p:childTnLst>
                                    <p:set>
                                      <p:cBhvr>
                                        <p:cTn id="220" dur="1" fill="hold">
                                          <p:stCondLst>
                                            <p:cond delay="0"/>
                                          </p:stCondLst>
                                        </p:cTn>
                                        <p:tgtEl>
                                          <p:spTgt spid="4"/>
                                        </p:tgtEl>
                                        <p:attrNameLst>
                                          <p:attrName>style.visibility</p:attrName>
                                        </p:attrNameLst>
                                      </p:cBhvr>
                                      <p:to>
                                        <p:strVal val="visible"/>
                                      </p:to>
                                    </p:set>
                                    <p:anim calcmode="lin" valueType="num">
                                      <p:cBhvr additive="base">
                                        <p:cTn id="221" dur="2000" fill="hold"/>
                                        <p:tgtEl>
                                          <p:spTgt spid="4"/>
                                        </p:tgtEl>
                                        <p:attrNameLst>
                                          <p:attrName>ppt_x</p:attrName>
                                        </p:attrNameLst>
                                      </p:cBhvr>
                                      <p:tavLst>
                                        <p:tav tm="0">
                                          <p:val>
                                            <p:strVal val="1+#ppt_w/2"/>
                                          </p:val>
                                        </p:tav>
                                        <p:tav tm="100000">
                                          <p:val>
                                            <p:strVal val="#ppt_x"/>
                                          </p:val>
                                        </p:tav>
                                      </p:tavLst>
                                    </p:anim>
                                    <p:anim calcmode="lin" valueType="num">
                                      <p:cBhvr additive="base">
                                        <p:cTn id="222"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00359E">
                  <a:shade val="67500"/>
                  <a:satMod val="115000"/>
                </a:srgbClr>
              </a:gs>
              <a:gs pos="100000">
                <a:srgbClr val="00359E">
                  <a:shade val="100000"/>
                  <a:satMod val="115000"/>
                </a:srgbClr>
              </a:gs>
            </a:gsLst>
            <a:path path="circle">
              <a:fillToRect l="50000" t="50000" r="50000" b="50000"/>
            </a:path>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0"/>
            <a:ext cx="9170789" cy="6858000"/>
          </a:xfrm>
          <a:prstGeom prst="rect">
            <a:avLst/>
          </a:prstGeom>
        </p:spPr>
      </p:pic>
      <p:pic>
        <p:nvPicPr>
          <p:cNvPr id="5" name="4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143250" y="2357437"/>
            <a:ext cx="2857500" cy="2143125"/>
          </a:xfrm>
          <a:prstGeom prst="rect">
            <a:avLst/>
          </a:prstGeom>
        </p:spPr>
      </p:pic>
      <p:pic>
        <p:nvPicPr>
          <p:cNvPr id="6" name="5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857488" y="214290"/>
            <a:ext cx="2857500" cy="2143125"/>
          </a:xfrm>
          <a:prstGeom prst="rect">
            <a:avLst/>
          </a:prstGeom>
        </p:spPr>
      </p:pic>
      <p:pic>
        <p:nvPicPr>
          <p:cNvPr id="7" name="6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857752" y="1000108"/>
            <a:ext cx="2857500" cy="2143125"/>
          </a:xfrm>
          <a:prstGeom prst="rect">
            <a:avLst/>
          </a:prstGeom>
        </p:spPr>
      </p:pic>
      <p:pic>
        <p:nvPicPr>
          <p:cNvPr id="8" name="7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5143504" y="2857496"/>
            <a:ext cx="2857500" cy="2143125"/>
          </a:xfrm>
          <a:prstGeom prst="rect">
            <a:avLst/>
          </a:prstGeom>
        </p:spPr>
      </p:pic>
      <p:pic>
        <p:nvPicPr>
          <p:cNvPr id="9" name="8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500430" y="4286256"/>
            <a:ext cx="2857500" cy="2143125"/>
          </a:xfrm>
          <a:prstGeom prst="rect">
            <a:avLst/>
          </a:prstGeom>
        </p:spPr>
      </p:pic>
      <p:pic>
        <p:nvPicPr>
          <p:cNvPr id="10" name="9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500166" y="3643314"/>
            <a:ext cx="2857500" cy="2143125"/>
          </a:xfrm>
          <a:prstGeom prst="rect">
            <a:avLst/>
          </a:prstGeom>
        </p:spPr>
      </p:pic>
      <p:pic>
        <p:nvPicPr>
          <p:cNvPr id="11" name="10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214414" y="1571612"/>
            <a:ext cx="2857500" cy="2143125"/>
          </a:xfrm>
          <a:prstGeom prst="rect">
            <a:avLst/>
          </a:prstGeom>
        </p:spPr>
      </p:pic>
      <p:sp>
        <p:nvSpPr>
          <p:cNvPr id="12" name="11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childTnLst>
                          </p:cTn>
                        </p:par>
                        <p:par>
                          <p:cTn id="64" fill="hold">
                            <p:stCondLst>
                              <p:cond delay="2000"/>
                            </p:stCondLst>
                            <p:childTnLst>
                              <p:par>
                                <p:cTn id="65" presetID="23" presetClass="exit" presetSubtype="544" fill="hold" nodeType="afterEffect">
                                  <p:stCondLst>
                                    <p:cond delay="0"/>
                                  </p:stCondLst>
                                  <p:childTnLst>
                                    <p:anim calcmode="lin" valueType="num">
                                      <p:cBhvr>
                                        <p:cTn id="66" dur="2000"/>
                                        <p:tgtEl>
                                          <p:spTgt spid="5"/>
                                        </p:tgtEl>
                                        <p:attrNameLst>
                                          <p:attrName>ppt_w</p:attrName>
                                        </p:attrNameLst>
                                      </p:cBhvr>
                                      <p:tavLst>
                                        <p:tav tm="0">
                                          <p:val>
                                            <p:strVal val="ppt_w"/>
                                          </p:val>
                                        </p:tav>
                                        <p:tav tm="100000">
                                          <p:val>
                                            <p:fltVal val="0"/>
                                          </p:val>
                                        </p:tav>
                                      </p:tavLst>
                                    </p:anim>
                                    <p:anim calcmode="lin" valueType="num">
                                      <p:cBhvr>
                                        <p:cTn id="67" dur="2000"/>
                                        <p:tgtEl>
                                          <p:spTgt spid="5"/>
                                        </p:tgtEl>
                                        <p:attrNameLst>
                                          <p:attrName>ppt_h</p:attrName>
                                        </p:attrNameLst>
                                      </p:cBhvr>
                                      <p:tavLst>
                                        <p:tav tm="0">
                                          <p:val>
                                            <p:strVal val="ppt_h"/>
                                          </p:val>
                                        </p:tav>
                                        <p:tav tm="100000">
                                          <p:val>
                                            <p:fltVal val="0"/>
                                          </p:val>
                                        </p:tav>
                                      </p:tavLst>
                                    </p:anim>
                                    <p:anim calcmode="lin" valueType="num">
                                      <p:cBhvr>
                                        <p:cTn id="68" dur="2000"/>
                                        <p:tgtEl>
                                          <p:spTgt spid="5"/>
                                        </p:tgtEl>
                                        <p:attrNameLst>
                                          <p:attrName>ppt_x</p:attrName>
                                        </p:attrNameLst>
                                      </p:cBhvr>
                                      <p:tavLst>
                                        <p:tav tm="0">
                                          <p:val>
                                            <p:strVal val="ppt_x"/>
                                          </p:val>
                                        </p:tav>
                                        <p:tav tm="100000">
                                          <p:val>
                                            <p:fltVal val="0.5"/>
                                          </p:val>
                                        </p:tav>
                                      </p:tavLst>
                                    </p:anim>
                                    <p:anim calcmode="lin" valueType="num">
                                      <p:cBhvr>
                                        <p:cTn id="69" dur="2000"/>
                                        <p:tgtEl>
                                          <p:spTgt spid="5"/>
                                        </p:tgtEl>
                                        <p:attrNameLst>
                                          <p:attrName>ppt_y</p:attrName>
                                        </p:attrNameLst>
                                      </p:cBhvr>
                                      <p:tavLst>
                                        <p:tav tm="0">
                                          <p:val>
                                            <p:strVal val="ppt_y"/>
                                          </p:val>
                                        </p:tav>
                                        <p:tav tm="100000">
                                          <p:val>
                                            <p:fltVal val="0.5"/>
                                          </p:val>
                                        </p:tav>
                                      </p:tavLst>
                                    </p:anim>
                                    <p:set>
                                      <p:cBhvr>
                                        <p:cTn id="70" dur="1" fill="hold">
                                          <p:stCondLst>
                                            <p:cond delay="1999"/>
                                          </p:stCondLst>
                                        </p:cTn>
                                        <p:tgtEl>
                                          <p:spTgt spid="5"/>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2000"/>
                                        <p:tgtEl>
                                          <p:spTgt spid="6"/>
                                        </p:tgtEl>
                                        <p:attrNameLst>
                                          <p:attrName>ppt_w</p:attrName>
                                        </p:attrNameLst>
                                      </p:cBhvr>
                                      <p:tavLst>
                                        <p:tav tm="0">
                                          <p:val>
                                            <p:strVal val="ppt_w"/>
                                          </p:val>
                                        </p:tav>
                                        <p:tav tm="100000">
                                          <p:val>
                                            <p:fltVal val="0"/>
                                          </p:val>
                                        </p:tav>
                                      </p:tavLst>
                                    </p:anim>
                                    <p:anim calcmode="lin" valueType="num">
                                      <p:cBhvr>
                                        <p:cTn id="73" dur="2000"/>
                                        <p:tgtEl>
                                          <p:spTgt spid="6"/>
                                        </p:tgtEl>
                                        <p:attrNameLst>
                                          <p:attrName>ppt_h</p:attrName>
                                        </p:attrNameLst>
                                      </p:cBhvr>
                                      <p:tavLst>
                                        <p:tav tm="0">
                                          <p:val>
                                            <p:strVal val="ppt_h"/>
                                          </p:val>
                                        </p:tav>
                                        <p:tav tm="100000">
                                          <p:val>
                                            <p:fltVal val="0"/>
                                          </p:val>
                                        </p:tav>
                                      </p:tavLst>
                                    </p:anim>
                                    <p:anim calcmode="lin" valueType="num">
                                      <p:cBhvr>
                                        <p:cTn id="74" dur="2000"/>
                                        <p:tgtEl>
                                          <p:spTgt spid="6"/>
                                        </p:tgtEl>
                                        <p:attrNameLst>
                                          <p:attrName>ppt_x</p:attrName>
                                        </p:attrNameLst>
                                      </p:cBhvr>
                                      <p:tavLst>
                                        <p:tav tm="0">
                                          <p:val>
                                            <p:strVal val="ppt_x"/>
                                          </p:val>
                                        </p:tav>
                                        <p:tav tm="100000">
                                          <p:val>
                                            <p:fltVal val="0.5"/>
                                          </p:val>
                                        </p:tav>
                                      </p:tavLst>
                                    </p:anim>
                                    <p:anim calcmode="lin" valueType="num">
                                      <p:cBhvr>
                                        <p:cTn id="75" dur="2000"/>
                                        <p:tgtEl>
                                          <p:spTgt spid="6"/>
                                        </p:tgtEl>
                                        <p:attrNameLst>
                                          <p:attrName>ppt_y</p:attrName>
                                        </p:attrNameLst>
                                      </p:cBhvr>
                                      <p:tavLst>
                                        <p:tav tm="0">
                                          <p:val>
                                            <p:strVal val="ppt_y"/>
                                          </p:val>
                                        </p:tav>
                                        <p:tav tm="100000">
                                          <p:val>
                                            <p:fltVal val="0.5"/>
                                          </p:val>
                                        </p:tav>
                                      </p:tavLst>
                                    </p:anim>
                                    <p:set>
                                      <p:cBhvr>
                                        <p:cTn id="76" dur="1" fill="hold">
                                          <p:stCondLst>
                                            <p:cond delay="1999"/>
                                          </p:stCondLst>
                                        </p:cTn>
                                        <p:tgtEl>
                                          <p:spTgt spid="6"/>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2000"/>
                                        <p:tgtEl>
                                          <p:spTgt spid="7"/>
                                        </p:tgtEl>
                                        <p:attrNameLst>
                                          <p:attrName>ppt_w</p:attrName>
                                        </p:attrNameLst>
                                      </p:cBhvr>
                                      <p:tavLst>
                                        <p:tav tm="0">
                                          <p:val>
                                            <p:strVal val="ppt_w"/>
                                          </p:val>
                                        </p:tav>
                                        <p:tav tm="100000">
                                          <p:val>
                                            <p:fltVal val="0"/>
                                          </p:val>
                                        </p:tav>
                                      </p:tavLst>
                                    </p:anim>
                                    <p:anim calcmode="lin" valueType="num">
                                      <p:cBhvr>
                                        <p:cTn id="79" dur="2000"/>
                                        <p:tgtEl>
                                          <p:spTgt spid="7"/>
                                        </p:tgtEl>
                                        <p:attrNameLst>
                                          <p:attrName>ppt_h</p:attrName>
                                        </p:attrNameLst>
                                      </p:cBhvr>
                                      <p:tavLst>
                                        <p:tav tm="0">
                                          <p:val>
                                            <p:strVal val="ppt_h"/>
                                          </p:val>
                                        </p:tav>
                                        <p:tav tm="100000">
                                          <p:val>
                                            <p:fltVal val="0"/>
                                          </p:val>
                                        </p:tav>
                                      </p:tavLst>
                                    </p:anim>
                                    <p:anim calcmode="lin" valueType="num">
                                      <p:cBhvr>
                                        <p:cTn id="80" dur="2000"/>
                                        <p:tgtEl>
                                          <p:spTgt spid="7"/>
                                        </p:tgtEl>
                                        <p:attrNameLst>
                                          <p:attrName>ppt_x</p:attrName>
                                        </p:attrNameLst>
                                      </p:cBhvr>
                                      <p:tavLst>
                                        <p:tav tm="0">
                                          <p:val>
                                            <p:strVal val="ppt_x"/>
                                          </p:val>
                                        </p:tav>
                                        <p:tav tm="100000">
                                          <p:val>
                                            <p:fltVal val="0.5"/>
                                          </p:val>
                                        </p:tav>
                                      </p:tavLst>
                                    </p:anim>
                                    <p:anim calcmode="lin" valueType="num">
                                      <p:cBhvr>
                                        <p:cTn id="81" dur="2000"/>
                                        <p:tgtEl>
                                          <p:spTgt spid="7"/>
                                        </p:tgtEl>
                                        <p:attrNameLst>
                                          <p:attrName>ppt_y</p:attrName>
                                        </p:attrNameLst>
                                      </p:cBhvr>
                                      <p:tavLst>
                                        <p:tav tm="0">
                                          <p:val>
                                            <p:strVal val="ppt_y"/>
                                          </p:val>
                                        </p:tav>
                                        <p:tav tm="100000">
                                          <p:val>
                                            <p:fltVal val="0.5"/>
                                          </p:val>
                                        </p:tav>
                                      </p:tavLst>
                                    </p:anim>
                                    <p:set>
                                      <p:cBhvr>
                                        <p:cTn id="82" dur="1" fill="hold">
                                          <p:stCondLst>
                                            <p:cond delay="1999"/>
                                          </p:stCondLst>
                                        </p:cTn>
                                        <p:tgtEl>
                                          <p:spTgt spid="7"/>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2000"/>
                                        <p:tgtEl>
                                          <p:spTgt spid="8"/>
                                        </p:tgtEl>
                                        <p:attrNameLst>
                                          <p:attrName>ppt_w</p:attrName>
                                        </p:attrNameLst>
                                      </p:cBhvr>
                                      <p:tavLst>
                                        <p:tav tm="0">
                                          <p:val>
                                            <p:strVal val="ppt_w"/>
                                          </p:val>
                                        </p:tav>
                                        <p:tav tm="100000">
                                          <p:val>
                                            <p:fltVal val="0"/>
                                          </p:val>
                                        </p:tav>
                                      </p:tavLst>
                                    </p:anim>
                                    <p:anim calcmode="lin" valueType="num">
                                      <p:cBhvr>
                                        <p:cTn id="85" dur="2000"/>
                                        <p:tgtEl>
                                          <p:spTgt spid="8"/>
                                        </p:tgtEl>
                                        <p:attrNameLst>
                                          <p:attrName>ppt_h</p:attrName>
                                        </p:attrNameLst>
                                      </p:cBhvr>
                                      <p:tavLst>
                                        <p:tav tm="0">
                                          <p:val>
                                            <p:strVal val="ppt_h"/>
                                          </p:val>
                                        </p:tav>
                                        <p:tav tm="100000">
                                          <p:val>
                                            <p:fltVal val="0"/>
                                          </p:val>
                                        </p:tav>
                                      </p:tavLst>
                                    </p:anim>
                                    <p:anim calcmode="lin" valueType="num">
                                      <p:cBhvr>
                                        <p:cTn id="86" dur="2000"/>
                                        <p:tgtEl>
                                          <p:spTgt spid="8"/>
                                        </p:tgtEl>
                                        <p:attrNameLst>
                                          <p:attrName>ppt_x</p:attrName>
                                        </p:attrNameLst>
                                      </p:cBhvr>
                                      <p:tavLst>
                                        <p:tav tm="0">
                                          <p:val>
                                            <p:strVal val="ppt_x"/>
                                          </p:val>
                                        </p:tav>
                                        <p:tav tm="100000">
                                          <p:val>
                                            <p:fltVal val="0.5"/>
                                          </p:val>
                                        </p:tav>
                                      </p:tavLst>
                                    </p:anim>
                                    <p:anim calcmode="lin" valueType="num">
                                      <p:cBhvr>
                                        <p:cTn id="87" dur="2000"/>
                                        <p:tgtEl>
                                          <p:spTgt spid="8"/>
                                        </p:tgtEl>
                                        <p:attrNameLst>
                                          <p:attrName>ppt_y</p:attrName>
                                        </p:attrNameLst>
                                      </p:cBhvr>
                                      <p:tavLst>
                                        <p:tav tm="0">
                                          <p:val>
                                            <p:strVal val="ppt_y"/>
                                          </p:val>
                                        </p:tav>
                                        <p:tav tm="100000">
                                          <p:val>
                                            <p:fltVal val="0.5"/>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anim calcmode="lin" valueType="num">
                                      <p:cBhvr>
                                        <p:cTn id="92" dur="2000"/>
                                        <p:tgtEl>
                                          <p:spTgt spid="9"/>
                                        </p:tgtEl>
                                        <p:attrNameLst>
                                          <p:attrName>ppt_x</p:attrName>
                                        </p:attrNameLst>
                                      </p:cBhvr>
                                      <p:tavLst>
                                        <p:tav tm="0">
                                          <p:val>
                                            <p:strVal val="ppt_x"/>
                                          </p:val>
                                        </p:tav>
                                        <p:tav tm="100000">
                                          <p:val>
                                            <p:fltVal val="0.5"/>
                                          </p:val>
                                        </p:tav>
                                      </p:tavLst>
                                    </p:anim>
                                    <p:anim calcmode="lin" valueType="num">
                                      <p:cBhvr>
                                        <p:cTn id="93" dur="2000"/>
                                        <p:tgtEl>
                                          <p:spTgt spid="9"/>
                                        </p:tgtEl>
                                        <p:attrNameLst>
                                          <p:attrName>ppt_y</p:attrName>
                                        </p:attrNameLst>
                                      </p:cBhvr>
                                      <p:tavLst>
                                        <p:tav tm="0">
                                          <p:val>
                                            <p:strVal val="ppt_y"/>
                                          </p:val>
                                        </p:tav>
                                        <p:tav tm="100000">
                                          <p:val>
                                            <p:fltVal val="0.5"/>
                                          </p:val>
                                        </p:tav>
                                      </p:tavLst>
                                    </p:anim>
                                    <p:set>
                                      <p:cBhvr>
                                        <p:cTn id="94" dur="1" fill="hold">
                                          <p:stCondLst>
                                            <p:cond delay="1999"/>
                                          </p:stCondLst>
                                        </p:cTn>
                                        <p:tgtEl>
                                          <p:spTgt spid="9"/>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fltVal val="0"/>
                                          </p:val>
                                        </p:tav>
                                      </p:tavLst>
                                    </p:anim>
                                    <p:anim calcmode="lin" valueType="num">
                                      <p:cBhvr>
                                        <p:cTn id="98" dur="2000"/>
                                        <p:tgtEl>
                                          <p:spTgt spid="10"/>
                                        </p:tgtEl>
                                        <p:attrNameLst>
                                          <p:attrName>ppt_x</p:attrName>
                                        </p:attrNameLst>
                                      </p:cBhvr>
                                      <p:tavLst>
                                        <p:tav tm="0">
                                          <p:val>
                                            <p:strVal val="ppt_x"/>
                                          </p:val>
                                        </p:tav>
                                        <p:tav tm="100000">
                                          <p:val>
                                            <p:fltVal val="0.5"/>
                                          </p:val>
                                        </p:tav>
                                      </p:tavLst>
                                    </p:anim>
                                    <p:anim calcmode="lin" valueType="num">
                                      <p:cBhvr>
                                        <p:cTn id="99" dur="2000"/>
                                        <p:tgtEl>
                                          <p:spTgt spid="10"/>
                                        </p:tgtEl>
                                        <p:attrNameLst>
                                          <p:attrName>ppt_y</p:attrName>
                                        </p:attrNameLst>
                                      </p:cBhvr>
                                      <p:tavLst>
                                        <p:tav tm="0">
                                          <p:val>
                                            <p:strVal val="ppt_y"/>
                                          </p:val>
                                        </p:tav>
                                        <p:tav tm="100000">
                                          <p:val>
                                            <p:fltVal val="0.5"/>
                                          </p:val>
                                        </p:tav>
                                      </p:tavLst>
                                    </p:anim>
                                    <p:set>
                                      <p:cBhvr>
                                        <p:cTn id="100" dur="1" fill="hold">
                                          <p:stCondLst>
                                            <p:cond delay="1999"/>
                                          </p:stCondLst>
                                        </p:cTn>
                                        <p:tgtEl>
                                          <p:spTgt spid="10"/>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1"/>
                                        </p:tgtEl>
                                        <p:attrNameLst>
                                          <p:attrName>ppt_w</p:attrName>
                                        </p:attrNameLst>
                                      </p:cBhvr>
                                      <p:tavLst>
                                        <p:tav tm="0">
                                          <p:val>
                                            <p:strVal val="ppt_w"/>
                                          </p:val>
                                        </p:tav>
                                        <p:tav tm="100000">
                                          <p:val>
                                            <p:fltVal val="0"/>
                                          </p:val>
                                        </p:tav>
                                      </p:tavLst>
                                    </p:anim>
                                    <p:anim calcmode="lin" valueType="num">
                                      <p:cBhvr>
                                        <p:cTn id="103" dur="2000"/>
                                        <p:tgtEl>
                                          <p:spTgt spid="11"/>
                                        </p:tgtEl>
                                        <p:attrNameLst>
                                          <p:attrName>ppt_h</p:attrName>
                                        </p:attrNameLst>
                                      </p:cBhvr>
                                      <p:tavLst>
                                        <p:tav tm="0">
                                          <p:val>
                                            <p:strVal val="ppt_h"/>
                                          </p:val>
                                        </p:tav>
                                        <p:tav tm="100000">
                                          <p:val>
                                            <p:fltVal val="0"/>
                                          </p:val>
                                        </p:tav>
                                      </p:tavLst>
                                    </p:anim>
                                    <p:anim calcmode="lin" valueType="num">
                                      <p:cBhvr>
                                        <p:cTn id="104" dur="2000"/>
                                        <p:tgtEl>
                                          <p:spTgt spid="11"/>
                                        </p:tgtEl>
                                        <p:attrNameLst>
                                          <p:attrName>ppt_x</p:attrName>
                                        </p:attrNameLst>
                                      </p:cBhvr>
                                      <p:tavLst>
                                        <p:tav tm="0">
                                          <p:val>
                                            <p:strVal val="ppt_x"/>
                                          </p:val>
                                        </p:tav>
                                        <p:tav tm="100000">
                                          <p:val>
                                            <p:fltVal val="0.5"/>
                                          </p:val>
                                        </p:tav>
                                      </p:tavLst>
                                    </p:anim>
                                    <p:anim calcmode="lin" valueType="num">
                                      <p:cBhvr>
                                        <p:cTn id="105" dur="2000"/>
                                        <p:tgtEl>
                                          <p:spTgt spid="11"/>
                                        </p:tgtEl>
                                        <p:attrNameLst>
                                          <p:attrName>ppt_y</p:attrName>
                                        </p:attrNameLst>
                                      </p:cBhvr>
                                      <p:tavLst>
                                        <p:tav tm="0">
                                          <p:val>
                                            <p:strVal val="ppt_y"/>
                                          </p:val>
                                        </p:tav>
                                        <p:tav tm="100000">
                                          <p:val>
                                            <p:fltVal val="0.5"/>
                                          </p:val>
                                        </p:tav>
                                      </p:tavLst>
                                    </p:anim>
                                    <p:set>
                                      <p:cBhvr>
                                        <p:cTn id="106" dur="1" fill="hold">
                                          <p:stCondLst>
                                            <p:cond delay="1999"/>
                                          </p:stCondLst>
                                        </p:cTn>
                                        <p:tgtEl>
                                          <p:spTgt spid="11"/>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1"/>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path path="circle">
              <a:fillToRect l="50000" t="50000" r="50000" b="50000"/>
            </a:path>
            <a:tileRect/>
          </a:gra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44000" cy="6858000"/>
          </a:xfrm>
          <a:prstGeom prst="rect">
            <a:avLst/>
          </a:prstGeom>
        </p:spPr>
      </p:pic>
      <p:sp>
        <p:nvSpPr>
          <p:cNvPr id="6" name="5 Intercalar"/>
          <p:cNvSpPr/>
          <p:nvPr/>
        </p:nvSpPr>
        <p:spPr>
          <a:xfrm>
            <a:off x="4071934" y="0"/>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7920108">
            <a:off x="3957011" y="-75671"/>
            <a:ext cx="1019709" cy="7066197"/>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6370369">
            <a:off x="4105098" y="-12795"/>
            <a:ext cx="928694" cy="7014742"/>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3100599">
            <a:off x="3977094" y="-6313"/>
            <a:ext cx="995899" cy="697885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9998179">
            <a:off x="4093975" y="25506"/>
            <a:ext cx="928694" cy="6996824"/>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1389734">
            <a:off x="4025933" y="9375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ntercalar"/>
          <p:cNvSpPr/>
          <p:nvPr/>
        </p:nvSpPr>
        <p:spPr>
          <a:xfrm rot="4658553">
            <a:off x="4056122" y="4442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espiral_png_by_malenyesotelo-d5frr4c.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a:off x="3929058" y="3000372"/>
            <a:ext cx="1235730" cy="1047281"/>
          </a:xfrm>
          <a:prstGeom prst="rect">
            <a:avLst/>
          </a:prstGeom>
          <a:scene3d>
            <a:camera prst="orthographicFront"/>
            <a:lightRig rig="threePt" dir="t"/>
          </a:scene3d>
          <a:sp3d>
            <a:bevelT w="152400" h="50800" prst="softRound"/>
          </a:sp3d>
        </p:spPr>
      </p:pic>
      <p:sp>
        <p:nvSpPr>
          <p:cNvPr id="14" name="13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ppt_x</p:attrName>
                                        </p:attrNameLst>
                                      </p:cBhvr>
                                      <p:tavLst>
                                        <p:tav tm="0">
                                          <p:val>
                                            <p:strVal val="ppt_x"/>
                                          </p:val>
                                        </p:tav>
                                        <p:tav tm="100000">
                                          <p:val>
                                            <p:fltVal val="0.5"/>
                                          </p:val>
                                        </p:tav>
                                      </p:tavLst>
                                    </p:anim>
                                    <p:anim calcmode="lin" valueType="num">
                                      <p:cBhvr>
                                        <p:cTn id="76" dur="2000"/>
                                        <p:tgtEl>
                                          <p:spTgt spid="6"/>
                                        </p:tgtEl>
                                        <p:attrNameLst>
                                          <p:attrName>ppt_y</p:attrName>
                                        </p:attrNameLst>
                                      </p:cBhvr>
                                      <p:tavLst>
                                        <p:tav tm="0">
                                          <p:val>
                                            <p:strVal val="ppt_y"/>
                                          </p:val>
                                        </p:tav>
                                        <p:tav tm="100000">
                                          <p:val>
                                            <p:fltVal val="0.5"/>
                                          </p:val>
                                        </p:tav>
                                      </p:tavLst>
                                    </p:anim>
                                    <p:set>
                                      <p:cBhvr>
                                        <p:cTn id="77" dur="1" fill="hold">
                                          <p:stCondLst>
                                            <p:cond delay="1999"/>
                                          </p:stCondLst>
                                        </p:cTn>
                                        <p:tgtEl>
                                          <p:spTgt spid="6"/>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3"/>
                                        </p:tgtEl>
                                        <p:attrNameLst>
                                          <p:attrName>ppt_w</p:attrName>
                                        </p:attrNameLst>
                                      </p:cBhvr>
                                      <p:tavLst>
                                        <p:tav tm="0">
                                          <p:val>
                                            <p:strVal val="ppt_w"/>
                                          </p:val>
                                        </p:tav>
                                        <p:tav tm="100000">
                                          <p:val>
                                            <p:fltVal val="0"/>
                                          </p:val>
                                        </p:tav>
                                      </p:tavLst>
                                    </p:anim>
                                    <p:anim calcmode="lin" valueType="num">
                                      <p:cBhvr>
                                        <p:cTn id="132" dur="2000"/>
                                        <p:tgtEl>
                                          <p:spTgt spid="13"/>
                                        </p:tgtEl>
                                        <p:attrNameLst>
                                          <p:attrName>ppt_h</p:attrName>
                                        </p:attrNameLst>
                                      </p:cBhvr>
                                      <p:tavLst>
                                        <p:tav tm="0">
                                          <p:val>
                                            <p:strVal val="ppt_h"/>
                                          </p:val>
                                        </p:tav>
                                        <p:tav tm="100000">
                                          <p:val>
                                            <p:fltVal val="0"/>
                                          </p:val>
                                        </p:tav>
                                      </p:tavLst>
                                    </p:anim>
                                    <p:anim calcmode="lin" valueType="num">
                                      <p:cBhvr>
                                        <p:cTn id="133" dur="2000"/>
                                        <p:tgtEl>
                                          <p:spTgt spid="13"/>
                                        </p:tgtEl>
                                        <p:attrNameLst>
                                          <p:attrName>ppt_x</p:attrName>
                                        </p:attrNameLst>
                                      </p:cBhvr>
                                      <p:tavLst>
                                        <p:tav tm="0">
                                          <p:val>
                                            <p:strVal val="ppt_x"/>
                                          </p:val>
                                        </p:tav>
                                        <p:tav tm="100000">
                                          <p:val>
                                            <p:fltVal val="0.5"/>
                                          </p:val>
                                        </p:tav>
                                      </p:tavLst>
                                    </p:anim>
                                    <p:anim calcmode="lin" valueType="num">
                                      <p:cBhvr>
                                        <p:cTn id="134" dur="2000"/>
                                        <p:tgtEl>
                                          <p:spTgt spid="13"/>
                                        </p:tgtEl>
                                        <p:attrNameLst>
                                          <p:attrName>ppt_y</p:attrName>
                                        </p:attrNameLst>
                                      </p:cBhvr>
                                      <p:tavLst>
                                        <p:tav tm="0">
                                          <p:val>
                                            <p:strVal val="ppt_y"/>
                                          </p:val>
                                        </p:tav>
                                        <p:tav tm="100000">
                                          <p:val>
                                            <p:fltVal val="0.5"/>
                                          </p:val>
                                        </p:tav>
                                      </p:tavLst>
                                    </p:anim>
                                    <p:set>
                                      <p:cBhvr>
                                        <p:cTn id="135" dur="1" fill="hold">
                                          <p:stCondLst>
                                            <p:cond delay="1999"/>
                                          </p:stCondLst>
                                        </p:cTn>
                                        <p:tgtEl>
                                          <p:spTgt spid="13"/>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38).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0"/>
            <a:ext cx="2023876" cy="862385"/>
          </a:xfrm>
          <a:prstGeom prst="rect">
            <a:avLst/>
          </a:prstGeom>
          <a:effectLst>
            <a:reflection blurRad="6350" stA="50000" endA="300" endPos="55500" dist="50800" dir="5400000" sy="-100000" algn="bl" rotWithShape="0"/>
          </a:effectLst>
        </p:spPr>
      </p:pic>
      <p:pic>
        <p:nvPicPr>
          <p:cNvPr id="6" name="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0"/>
            <a:ext cx="2023876" cy="928670"/>
          </a:xfrm>
          <a:prstGeom prst="rect">
            <a:avLst/>
          </a:prstGeom>
          <a:effectLst>
            <a:reflection blurRad="6350" stA="50000" endA="300" endPos="55500" dist="50800" dir="5400000" sy="-100000" algn="bl" rotWithShape="0"/>
          </a:effectLst>
        </p:spPr>
      </p:pic>
      <p:pic>
        <p:nvPicPr>
          <p:cNvPr id="7" name="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28604"/>
            <a:ext cx="2023876" cy="862385"/>
          </a:xfrm>
          <a:prstGeom prst="rect">
            <a:avLst/>
          </a:prstGeom>
          <a:effectLst>
            <a:reflection blurRad="6350" stA="50000" endA="300" endPos="55500" dist="50800" dir="5400000" sy="-100000" algn="bl" rotWithShape="0"/>
          </a:effectLst>
        </p:spPr>
      </p:pic>
      <p:pic>
        <p:nvPicPr>
          <p:cNvPr id="8" name="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28604"/>
            <a:ext cx="2023876" cy="857256"/>
          </a:xfrm>
          <a:prstGeom prst="rect">
            <a:avLst/>
          </a:prstGeom>
          <a:effectLst>
            <a:reflection blurRad="6350" stA="50000" endA="300" endPos="55500" dist="50800" dir="5400000" sy="-100000" algn="bl" rotWithShape="0"/>
          </a:effectLst>
        </p:spPr>
      </p:pic>
      <p:pic>
        <p:nvPicPr>
          <p:cNvPr id="9" name="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928694"/>
            <a:ext cx="2023876" cy="862385"/>
          </a:xfrm>
          <a:prstGeom prst="rect">
            <a:avLst/>
          </a:prstGeom>
          <a:effectLst>
            <a:reflection blurRad="6350" stA="50000" endA="300" endPos="55500" dist="50800" dir="5400000" sy="-100000" algn="bl" rotWithShape="0"/>
          </a:effectLst>
        </p:spPr>
      </p:pic>
      <p:pic>
        <p:nvPicPr>
          <p:cNvPr id="10" name="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928694"/>
            <a:ext cx="2023876" cy="928670"/>
          </a:xfrm>
          <a:prstGeom prst="rect">
            <a:avLst/>
          </a:prstGeom>
          <a:effectLst>
            <a:reflection blurRad="6350" stA="50000" endA="300" endPos="55500" dist="50800" dir="5400000" sy="-100000" algn="bl" rotWithShape="0"/>
          </a:effectLst>
        </p:spPr>
      </p:pic>
      <p:pic>
        <p:nvPicPr>
          <p:cNvPr id="11" name="1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357298"/>
            <a:ext cx="2023876" cy="862385"/>
          </a:xfrm>
          <a:prstGeom prst="rect">
            <a:avLst/>
          </a:prstGeom>
          <a:effectLst>
            <a:reflection blurRad="6350" stA="50000" endA="300" endPos="55500" dist="50800" dir="5400000" sy="-100000" algn="bl" rotWithShape="0"/>
          </a:effectLst>
        </p:spPr>
      </p:pic>
      <p:pic>
        <p:nvPicPr>
          <p:cNvPr id="12" name="1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1357298"/>
            <a:ext cx="2023876" cy="857256"/>
          </a:xfrm>
          <a:prstGeom prst="rect">
            <a:avLst/>
          </a:prstGeom>
          <a:effectLst>
            <a:reflection blurRad="6350" stA="50000" endA="300" endPos="55500" dist="50800" dir="5400000" sy="-100000" algn="bl" rotWithShape="0"/>
          </a:effectLst>
        </p:spPr>
      </p:pic>
      <p:pic>
        <p:nvPicPr>
          <p:cNvPr id="13" name="1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785950"/>
            <a:ext cx="2023876" cy="862385"/>
          </a:xfrm>
          <a:prstGeom prst="rect">
            <a:avLst/>
          </a:prstGeom>
          <a:effectLst>
            <a:reflection blurRad="6350" stA="50000" endA="300" endPos="55500" dist="50800" dir="5400000" sy="-100000" algn="bl" rotWithShape="0"/>
          </a:effectLst>
        </p:spPr>
      </p:pic>
      <p:pic>
        <p:nvPicPr>
          <p:cNvPr id="14" name="1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1785950"/>
            <a:ext cx="2023876" cy="928670"/>
          </a:xfrm>
          <a:prstGeom prst="rect">
            <a:avLst/>
          </a:prstGeom>
          <a:effectLst>
            <a:reflection blurRad="6350" stA="50000" endA="300" endPos="55500" dist="50800" dir="5400000" sy="-100000" algn="bl" rotWithShape="0"/>
          </a:effectLst>
        </p:spPr>
      </p:pic>
      <p:pic>
        <p:nvPicPr>
          <p:cNvPr id="15" name="1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214554"/>
            <a:ext cx="2023876" cy="862385"/>
          </a:xfrm>
          <a:prstGeom prst="rect">
            <a:avLst/>
          </a:prstGeom>
          <a:effectLst>
            <a:reflection blurRad="6350" stA="50000" endA="300" endPos="55500" dist="50800" dir="5400000" sy="-100000" algn="bl" rotWithShape="0"/>
          </a:effectLst>
        </p:spPr>
      </p:pic>
      <p:pic>
        <p:nvPicPr>
          <p:cNvPr id="16" name="15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2214554"/>
            <a:ext cx="2023876" cy="857256"/>
          </a:xfrm>
          <a:prstGeom prst="rect">
            <a:avLst/>
          </a:prstGeom>
          <a:effectLst>
            <a:reflection blurRad="6350" stA="50000" endA="300" endPos="55500" dist="50800" dir="5400000" sy="-100000" algn="bl" rotWithShape="0"/>
          </a:effectLst>
        </p:spPr>
      </p:pic>
      <p:pic>
        <p:nvPicPr>
          <p:cNvPr id="17" name="1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714644"/>
            <a:ext cx="2023876" cy="862385"/>
          </a:xfrm>
          <a:prstGeom prst="rect">
            <a:avLst/>
          </a:prstGeom>
          <a:effectLst>
            <a:reflection blurRad="6350" stA="50000" endA="300" endPos="55500" dist="50800" dir="5400000" sy="-100000" algn="bl" rotWithShape="0"/>
          </a:effectLst>
        </p:spPr>
      </p:pic>
      <p:pic>
        <p:nvPicPr>
          <p:cNvPr id="18" name="17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2714644"/>
            <a:ext cx="2023876" cy="928670"/>
          </a:xfrm>
          <a:prstGeom prst="rect">
            <a:avLst/>
          </a:prstGeom>
          <a:effectLst>
            <a:reflection blurRad="6350" stA="50000" endA="300" endPos="55500" dist="50800" dir="5400000" sy="-100000" algn="bl" rotWithShape="0"/>
          </a:effectLst>
        </p:spPr>
      </p:pic>
      <p:pic>
        <p:nvPicPr>
          <p:cNvPr id="19" name="1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143248"/>
            <a:ext cx="2023876" cy="862385"/>
          </a:xfrm>
          <a:prstGeom prst="rect">
            <a:avLst/>
          </a:prstGeom>
          <a:effectLst>
            <a:reflection blurRad="6350" stA="50000" endA="300" endPos="55500" dist="50800" dir="5400000" sy="-100000" algn="bl" rotWithShape="0"/>
          </a:effectLst>
        </p:spPr>
      </p:pic>
      <p:pic>
        <p:nvPicPr>
          <p:cNvPr id="20" name="19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3143248"/>
            <a:ext cx="2023876" cy="857256"/>
          </a:xfrm>
          <a:prstGeom prst="rect">
            <a:avLst/>
          </a:prstGeom>
          <a:effectLst>
            <a:reflection blurRad="6350" stA="50000" endA="300" endPos="55500" dist="50800" dir="5400000" sy="-100000" algn="bl" rotWithShape="0"/>
          </a:effectLst>
        </p:spPr>
      </p:pic>
      <p:pic>
        <p:nvPicPr>
          <p:cNvPr id="21" name="2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571900"/>
            <a:ext cx="2023876" cy="862385"/>
          </a:xfrm>
          <a:prstGeom prst="rect">
            <a:avLst/>
          </a:prstGeom>
          <a:effectLst>
            <a:reflection blurRad="6350" stA="50000" endA="300" endPos="55500" dist="50800" dir="5400000" sy="-100000" algn="bl" rotWithShape="0"/>
          </a:effectLst>
        </p:spPr>
      </p:pic>
      <p:pic>
        <p:nvPicPr>
          <p:cNvPr id="22" name="21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3571900"/>
            <a:ext cx="2023876" cy="928670"/>
          </a:xfrm>
          <a:prstGeom prst="rect">
            <a:avLst/>
          </a:prstGeom>
          <a:effectLst>
            <a:reflection blurRad="6350" stA="50000" endA="300" endPos="55500" dist="50800" dir="5400000" sy="-100000" algn="bl" rotWithShape="0"/>
          </a:effectLst>
        </p:spPr>
      </p:pic>
      <p:pic>
        <p:nvPicPr>
          <p:cNvPr id="23" name="2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000504"/>
            <a:ext cx="2023876" cy="862385"/>
          </a:xfrm>
          <a:prstGeom prst="rect">
            <a:avLst/>
          </a:prstGeom>
          <a:effectLst>
            <a:reflection blurRad="6350" stA="50000" endA="300" endPos="55500" dist="50800" dir="5400000" sy="-100000" algn="bl" rotWithShape="0"/>
          </a:effectLst>
        </p:spPr>
      </p:pic>
      <p:pic>
        <p:nvPicPr>
          <p:cNvPr id="24" name="23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000504"/>
            <a:ext cx="2023876" cy="857256"/>
          </a:xfrm>
          <a:prstGeom prst="rect">
            <a:avLst/>
          </a:prstGeom>
          <a:effectLst>
            <a:reflection blurRad="6350" stA="50000" endA="300" endPos="55500" dist="50800" dir="5400000" sy="-100000" algn="bl" rotWithShape="0"/>
          </a:effectLst>
        </p:spPr>
      </p:pic>
      <p:pic>
        <p:nvPicPr>
          <p:cNvPr id="25" name="2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500594"/>
            <a:ext cx="2023876" cy="862385"/>
          </a:xfrm>
          <a:prstGeom prst="rect">
            <a:avLst/>
          </a:prstGeom>
          <a:effectLst>
            <a:reflection blurRad="6350" stA="50000" endA="300" endPos="55500" dist="50800" dir="5400000" sy="-100000" algn="bl" rotWithShape="0"/>
          </a:effectLst>
        </p:spPr>
      </p:pic>
      <p:pic>
        <p:nvPicPr>
          <p:cNvPr id="26" name="2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4500594"/>
            <a:ext cx="2023876" cy="928670"/>
          </a:xfrm>
          <a:prstGeom prst="rect">
            <a:avLst/>
          </a:prstGeom>
          <a:effectLst>
            <a:reflection blurRad="6350" stA="50000" endA="300" endPos="55500" dist="50800" dir="5400000" sy="-100000" algn="bl" rotWithShape="0"/>
          </a:effectLst>
        </p:spPr>
      </p:pic>
      <p:pic>
        <p:nvPicPr>
          <p:cNvPr id="27" name="2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929198"/>
            <a:ext cx="2023876" cy="862385"/>
          </a:xfrm>
          <a:prstGeom prst="rect">
            <a:avLst/>
          </a:prstGeom>
          <a:effectLst>
            <a:reflection blurRad="6350" stA="50000" endA="300" endPos="55500" dist="50800" dir="5400000" sy="-100000" algn="bl" rotWithShape="0"/>
          </a:effectLst>
        </p:spPr>
      </p:pic>
      <p:pic>
        <p:nvPicPr>
          <p:cNvPr id="28" name="2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929198"/>
            <a:ext cx="2023876" cy="857256"/>
          </a:xfrm>
          <a:prstGeom prst="rect">
            <a:avLst/>
          </a:prstGeom>
          <a:effectLst>
            <a:reflection blurRad="6350" stA="50000" endA="300" endPos="55500" dist="50800" dir="5400000" sy="-100000" algn="bl" rotWithShape="0"/>
          </a:effectLst>
        </p:spPr>
      </p:pic>
      <p:pic>
        <p:nvPicPr>
          <p:cNvPr id="29" name="2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357850"/>
            <a:ext cx="2023876" cy="862385"/>
          </a:xfrm>
          <a:prstGeom prst="rect">
            <a:avLst/>
          </a:prstGeom>
          <a:effectLst>
            <a:reflection blurRad="6350" stA="50000" endA="300" endPos="55500" dist="50800" dir="5400000" sy="-100000" algn="bl" rotWithShape="0"/>
          </a:effectLst>
        </p:spPr>
      </p:pic>
      <p:pic>
        <p:nvPicPr>
          <p:cNvPr id="30" name="2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5357850"/>
            <a:ext cx="2023876" cy="928670"/>
          </a:xfrm>
          <a:prstGeom prst="rect">
            <a:avLst/>
          </a:prstGeom>
          <a:effectLst>
            <a:reflection blurRad="6350" stA="50000" endA="300" endPos="55500" dist="50800" dir="5400000" sy="-100000" algn="bl" rotWithShape="0"/>
          </a:effectLst>
        </p:spPr>
      </p:pic>
      <p:pic>
        <p:nvPicPr>
          <p:cNvPr id="31" name="3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786454"/>
            <a:ext cx="2023876" cy="862385"/>
          </a:xfrm>
          <a:prstGeom prst="rect">
            <a:avLst/>
          </a:prstGeom>
          <a:effectLst>
            <a:reflection blurRad="6350" stA="50000" endA="300" endPos="55500" dist="50800" dir="5400000" sy="-100000" algn="bl" rotWithShape="0"/>
          </a:effectLst>
        </p:spPr>
      </p:pic>
      <p:pic>
        <p:nvPicPr>
          <p:cNvPr id="32" name="3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5786454"/>
            <a:ext cx="2023876" cy="857256"/>
          </a:xfrm>
          <a:prstGeom prst="rect">
            <a:avLst/>
          </a:prstGeom>
          <a:effectLst>
            <a:reflection blurRad="6350" stA="50000" endA="300" endPos="55500" dist="50800" dir="5400000" sy="-100000" algn="bl" rotWithShape="0"/>
          </a:effectLst>
        </p:spPr>
      </p:pic>
      <p:pic>
        <p:nvPicPr>
          <p:cNvPr id="33" name="3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6286544"/>
            <a:ext cx="2023876" cy="862385"/>
          </a:xfrm>
          <a:prstGeom prst="rect">
            <a:avLst/>
          </a:prstGeom>
          <a:effectLst>
            <a:reflection blurRad="6350" stA="50000" endA="300" endPos="55500" dist="50800" dir="5400000" sy="-100000" algn="bl" rotWithShape="0"/>
          </a:effectLst>
        </p:spPr>
      </p:pic>
      <p:pic>
        <p:nvPicPr>
          <p:cNvPr id="34" name="3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6286544"/>
            <a:ext cx="2023876" cy="928670"/>
          </a:xfrm>
          <a:prstGeom prst="rect">
            <a:avLst/>
          </a:prstGeom>
          <a:effectLst>
            <a:reflection blurRad="6350" stA="50000" endA="300" endPos="55500" dist="50800" dir="5400000" sy="-100000" algn="bl" rotWithShape="0"/>
          </a:effectLst>
        </p:spPr>
      </p:pic>
      <p:sp>
        <p:nvSpPr>
          <p:cNvPr id="35" name="34 Rectángulo"/>
          <p:cNvSpPr/>
          <p:nvPr/>
        </p:nvSpPr>
        <p:spPr>
          <a:xfrm>
            <a:off x="-571568" y="0"/>
            <a:ext cx="9715568"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52930"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571568" y="0"/>
            <a:ext cx="9715568" cy="764384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2000" fill="hold"/>
                                        <p:tgtEl>
                                          <p:spTgt spid="5"/>
                                        </p:tgtEl>
                                        <p:attrNameLst>
                                          <p:attrName>ppt_w</p:attrName>
                                        </p:attrNameLst>
                                      </p:cBhvr>
                                      <p:tavLst>
                                        <p:tav tm="0">
                                          <p:val>
                                            <p:strVal val="#ppt_w"/>
                                          </p:val>
                                        </p:tav>
                                        <p:tav tm="100000">
                                          <p:val>
                                            <p:strVal val="#ppt_w"/>
                                          </p:val>
                                        </p:tav>
                                      </p:tavLst>
                                    </p:anim>
                                    <p:anim calcmode="lin" valueType="num">
                                      <p:cBhvr>
                                        <p:cTn id="131" dur="2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2000" fill="hold"/>
                                        <p:tgtEl>
                                          <p:spTgt spid="6"/>
                                        </p:tgtEl>
                                        <p:attrNameLst>
                                          <p:attrName>ppt_w</p:attrName>
                                        </p:attrNameLst>
                                      </p:cBhvr>
                                      <p:tavLst>
                                        <p:tav tm="0">
                                          <p:val>
                                            <p:strVal val="#ppt_w"/>
                                          </p:val>
                                        </p:tav>
                                        <p:tav tm="100000">
                                          <p:val>
                                            <p:strVal val="#ppt_w"/>
                                          </p:val>
                                        </p:tav>
                                      </p:tavLst>
                                    </p:anim>
                                    <p:anim calcmode="lin" valueType="num">
                                      <p:cBhvr>
                                        <p:cTn id="135" dur="2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2000" fill="hold"/>
                                        <p:tgtEl>
                                          <p:spTgt spid="8"/>
                                        </p:tgtEl>
                                        <p:attrNameLst>
                                          <p:attrName>ppt_w</p:attrName>
                                        </p:attrNameLst>
                                      </p:cBhvr>
                                      <p:tavLst>
                                        <p:tav tm="0">
                                          <p:val>
                                            <p:strVal val="#ppt_w"/>
                                          </p:val>
                                        </p:tav>
                                        <p:tav tm="100000">
                                          <p:val>
                                            <p:strVal val="#ppt_w"/>
                                          </p:val>
                                        </p:tav>
                                      </p:tavLst>
                                    </p:anim>
                                    <p:anim calcmode="lin" valueType="num">
                                      <p:cBhvr>
                                        <p:cTn id="143" dur="2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2000" fill="hold"/>
                                        <p:tgtEl>
                                          <p:spTgt spid="9"/>
                                        </p:tgtEl>
                                        <p:attrNameLst>
                                          <p:attrName>ppt_w</p:attrName>
                                        </p:attrNameLst>
                                      </p:cBhvr>
                                      <p:tavLst>
                                        <p:tav tm="0">
                                          <p:val>
                                            <p:strVal val="#ppt_w"/>
                                          </p:val>
                                        </p:tav>
                                        <p:tav tm="100000">
                                          <p:val>
                                            <p:strVal val="#ppt_w"/>
                                          </p:val>
                                        </p:tav>
                                      </p:tavLst>
                                    </p:anim>
                                    <p:anim calcmode="lin" valueType="num">
                                      <p:cBhvr>
                                        <p:cTn id="147" dur="2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2000" fill="hold"/>
                                        <p:tgtEl>
                                          <p:spTgt spid="10"/>
                                        </p:tgtEl>
                                        <p:attrNameLst>
                                          <p:attrName>ppt_w</p:attrName>
                                        </p:attrNameLst>
                                      </p:cBhvr>
                                      <p:tavLst>
                                        <p:tav tm="0">
                                          <p:val>
                                            <p:strVal val="#ppt_w"/>
                                          </p:val>
                                        </p:tav>
                                        <p:tav tm="100000">
                                          <p:val>
                                            <p:strVal val="#ppt_w"/>
                                          </p:val>
                                        </p:tav>
                                      </p:tavLst>
                                    </p:anim>
                                    <p:anim calcmode="lin" valueType="num">
                                      <p:cBhvr>
                                        <p:cTn id="151" dur="2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2000" fill="hold"/>
                                        <p:tgtEl>
                                          <p:spTgt spid="11"/>
                                        </p:tgtEl>
                                        <p:attrNameLst>
                                          <p:attrName>ppt_w</p:attrName>
                                        </p:attrNameLst>
                                      </p:cBhvr>
                                      <p:tavLst>
                                        <p:tav tm="0">
                                          <p:val>
                                            <p:strVal val="#ppt_w"/>
                                          </p:val>
                                        </p:tav>
                                        <p:tav tm="100000">
                                          <p:val>
                                            <p:strVal val="#ppt_w"/>
                                          </p:val>
                                        </p:tav>
                                      </p:tavLst>
                                    </p:anim>
                                    <p:anim calcmode="lin" valueType="num">
                                      <p:cBhvr>
                                        <p:cTn id="155" dur="2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2000" fill="hold"/>
                                        <p:tgtEl>
                                          <p:spTgt spid="12"/>
                                        </p:tgtEl>
                                        <p:attrNameLst>
                                          <p:attrName>ppt_w</p:attrName>
                                        </p:attrNameLst>
                                      </p:cBhvr>
                                      <p:tavLst>
                                        <p:tav tm="0">
                                          <p:val>
                                            <p:strVal val="#ppt_w"/>
                                          </p:val>
                                        </p:tav>
                                        <p:tav tm="100000">
                                          <p:val>
                                            <p:strVal val="#ppt_w"/>
                                          </p:val>
                                        </p:tav>
                                      </p:tavLst>
                                    </p:anim>
                                    <p:anim calcmode="lin" valueType="num">
                                      <p:cBhvr>
                                        <p:cTn id="159" dur="2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2000" fill="hold"/>
                                        <p:tgtEl>
                                          <p:spTgt spid="13"/>
                                        </p:tgtEl>
                                        <p:attrNameLst>
                                          <p:attrName>ppt_w</p:attrName>
                                        </p:attrNameLst>
                                      </p:cBhvr>
                                      <p:tavLst>
                                        <p:tav tm="0">
                                          <p:val>
                                            <p:strVal val="#ppt_w"/>
                                          </p:val>
                                        </p:tav>
                                        <p:tav tm="100000">
                                          <p:val>
                                            <p:strVal val="#ppt_w"/>
                                          </p:val>
                                        </p:tav>
                                      </p:tavLst>
                                    </p:anim>
                                    <p:anim calcmode="lin" valueType="num">
                                      <p:cBhvr>
                                        <p:cTn id="163" dur="2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2000" fill="hold"/>
                                        <p:tgtEl>
                                          <p:spTgt spid="14"/>
                                        </p:tgtEl>
                                        <p:attrNameLst>
                                          <p:attrName>ppt_w</p:attrName>
                                        </p:attrNameLst>
                                      </p:cBhvr>
                                      <p:tavLst>
                                        <p:tav tm="0">
                                          <p:val>
                                            <p:strVal val="#ppt_w"/>
                                          </p:val>
                                        </p:tav>
                                        <p:tav tm="100000">
                                          <p:val>
                                            <p:strVal val="#ppt_w"/>
                                          </p:val>
                                        </p:tav>
                                      </p:tavLst>
                                    </p:anim>
                                    <p:anim calcmode="lin" valueType="num">
                                      <p:cBhvr>
                                        <p:cTn id="167" dur="2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strVal val="#ppt_w"/>
                                          </p:val>
                                        </p:tav>
                                        <p:tav tm="100000">
                                          <p:val>
                                            <p:strVal val="#ppt_w"/>
                                          </p:val>
                                        </p:tav>
                                      </p:tavLst>
                                    </p:anim>
                                    <p:anim calcmode="lin" valueType="num">
                                      <p:cBhvr>
                                        <p:cTn id="171" dur="2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2000" fill="hold"/>
                                        <p:tgtEl>
                                          <p:spTgt spid="16"/>
                                        </p:tgtEl>
                                        <p:attrNameLst>
                                          <p:attrName>ppt_w</p:attrName>
                                        </p:attrNameLst>
                                      </p:cBhvr>
                                      <p:tavLst>
                                        <p:tav tm="0">
                                          <p:val>
                                            <p:strVal val="#ppt_w"/>
                                          </p:val>
                                        </p:tav>
                                        <p:tav tm="100000">
                                          <p:val>
                                            <p:strVal val="#ppt_w"/>
                                          </p:val>
                                        </p:tav>
                                      </p:tavLst>
                                    </p:anim>
                                    <p:anim calcmode="lin" valueType="num">
                                      <p:cBhvr>
                                        <p:cTn id="175" dur="2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2000" fill="hold"/>
                                        <p:tgtEl>
                                          <p:spTgt spid="17"/>
                                        </p:tgtEl>
                                        <p:attrNameLst>
                                          <p:attrName>ppt_w</p:attrName>
                                        </p:attrNameLst>
                                      </p:cBhvr>
                                      <p:tavLst>
                                        <p:tav tm="0">
                                          <p:val>
                                            <p:strVal val="#ppt_w"/>
                                          </p:val>
                                        </p:tav>
                                        <p:tav tm="100000">
                                          <p:val>
                                            <p:strVal val="#ppt_w"/>
                                          </p:val>
                                        </p:tav>
                                      </p:tavLst>
                                    </p:anim>
                                    <p:anim calcmode="lin" valueType="num">
                                      <p:cBhvr>
                                        <p:cTn id="179" dur="2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2000" fill="hold"/>
                                        <p:tgtEl>
                                          <p:spTgt spid="18"/>
                                        </p:tgtEl>
                                        <p:attrNameLst>
                                          <p:attrName>ppt_w</p:attrName>
                                        </p:attrNameLst>
                                      </p:cBhvr>
                                      <p:tavLst>
                                        <p:tav tm="0">
                                          <p:val>
                                            <p:strVal val="#ppt_w"/>
                                          </p:val>
                                        </p:tav>
                                        <p:tav tm="100000">
                                          <p:val>
                                            <p:strVal val="#ppt_w"/>
                                          </p:val>
                                        </p:tav>
                                      </p:tavLst>
                                    </p:anim>
                                    <p:anim calcmode="lin" valueType="num">
                                      <p:cBhvr>
                                        <p:cTn id="183" dur="2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2000" fill="hold"/>
                                        <p:tgtEl>
                                          <p:spTgt spid="19"/>
                                        </p:tgtEl>
                                        <p:attrNameLst>
                                          <p:attrName>ppt_w</p:attrName>
                                        </p:attrNameLst>
                                      </p:cBhvr>
                                      <p:tavLst>
                                        <p:tav tm="0">
                                          <p:val>
                                            <p:strVal val="#ppt_w"/>
                                          </p:val>
                                        </p:tav>
                                        <p:tav tm="100000">
                                          <p:val>
                                            <p:strVal val="#ppt_w"/>
                                          </p:val>
                                        </p:tav>
                                      </p:tavLst>
                                    </p:anim>
                                    <p:anim calcmode="lin" valueType="num">
                                      <p:cBhvr>
                                        <p:cTn id="187" dur="2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2000" fill="hold"/>
                                        <p:tgtEl>
                                          <p:spTgt spid="20"/>
                                        </p:tgtEl>
                                        <p:attrNameLst>
                                          <p:attrName>ppt_w</p:attrName>
                                        </p:attrNameLst>
                                      </p:cBhvr>
                                      <p:tavLst>
                                        <p:tav tm="0">
                                          <p:val>
                                            <p:strVal val="#ppt_w"/>
                                          </p:val>
                                        </p:tav>
                                        <p:tav tm="100000">
                                          <p:val>
                                            <p:strVal val="#ppt_w"/>
                                          </p:val>
                                        </p:tav>
                                      </p:tavLst>
                                    </p:anim>
                                    <p:anim calcmode="lin" valueType="num">
                                      <p:cBhvr>
                                        <p:cTn id="191" dur="2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2000" fill="hold"/>
                                        <p:tgtEl>
                                          <p:spTgt spid="21"/>
                                        </p:tgtEl>
                                        <p:attrNameLst>
                                          <p:attrName>ppt_w</p:attrName>
                                        </p:attrNameLst>
                                      </p:cBhvr>
                                      <p:tavLst>
                                        <p:tav tm="0">
                                          <p:val>
                                            <p:strVal val="#ppt_w"/>
                                          </p:val>
                                        </p:tav>
                                        <p:tav tm="100000">
                                          <p:val>
                                            <p:strVal val="#ppt_w"/>
                                          </p:val>
                                        </p:tav>
                                      </p:tavLst>
                                    </p:anim>
                                    <p:anim calcmode="lin" valueType="num">
                                      <p:cBhvr>
                                        <p:cTn id="195" dur="2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2000" fill="hold"/>
                                        <p:tgtEl>
                                          <p:spTgt spid="22"/>
                                        </p:tgtEl>
                                        <p:attrNameLst>
                                          <p:attrName>ppt_w</p:attrName>
                                        </p:attrNameLst>
                                      </p:cBhvr>
                                      <p:tavLst>
                                        <p:tav tm="0">
                                          <p:val>
                                            <p:strVal val="#ppt_w"/>
                                          </p:val>
                                        </p:tav>
                                        <p:tav tm="100000">
                                          <p:val>
                                            <p:strVal val="#ppt_w"/>
                                          </p:val>
                                        </p:tav>
                                      </p:tavLst>
                                    </p:anim>
                                    <p:anim calcmode="lin" valueType="num">
                                      <p:cBhvr>
                                        <p:cTn id="199" dur="2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2000" fill="hold"/>
                                        <p:tgtEl>
                                          <p:spTgt spid="23"/>
                                        </p:tgtEl>
                                        <p:attrNameLst>
                                          <p:attrName>ppt_w</p:attrName>
                                        </p:attrNameLst>
                                      </p:cBhvr>
                                      <p:tavLst>
                                        <p:tav tm="0">
                                          <p:val>
                                            <p:strVal val="#ppt_w"/>
                                          </p:val>
                                        </p:tav>
                                        <p:tav tm="100000">
                                          <p:val>
                                            <p:strVal val="#ppt_w"/>
                                          </p:val>
                                        </p:tav>
                                      </p:tavLst>
                                    </p:anim>
                                    <p:anim calcmode="lin" valueType="num">
                                      <p:cBhvr>
                                        <p:cTn id="203" dur="2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2000" fill="hold"/>
                                        <p:tgtEl>
                                          <p:spTgt spid="24"/>
                                        </p:tgtEl>
                                        <p:attrNameLst>
                                          <p:attrName>ppt_w</p:attrName>
                                        </p:attrNameLst>
                                      </p:cBhvr>
                                      <p:tavLst>
                                        <p:tav tm="0">
                                          <p:val>
                                            <p:strVal val="#ppt_w"/>
                                          </p:val>
                                        </p:tav>
                                        <p:tav tm="100000">
                                          <p:val>
                                            <p:strVal val="#ppt_w"/>
                                          </p:val>
                                        </p:tav>
                                      </p:tavLst>
                                    </p:anim>
                                    <p:anim calcmode="lin" valueType="num">
                                      <p:cBhvr>
                                        <p:cTn id="207" dur="2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2000" fill="hold"/>
                                        <p:tgtEl>
                                          <p:spTgt spid="25"/>
                                        </p:tgtEl>
                                        <p:attrNameLst>
                                          <p:attrName>ppt_w</p:attrName>
                                        </p:attrNameLst>
                                      </p:cBhvr>
                                      <p:tavLst>
                                        <p:tav tm="0">
                                          <p:val>
                                            <p:strVal val="#ppt_w"/>
                                          </p:val>
                                        </p:tav>
                                        <p:tav tm="100000">
                                          <p:val>
                                            <p:strVal val="#ppt_w"/>
                                          </p:val>
                                        </p:tav>
                                      </p:tavLst>
                                    </p:anim>
                                    <p:anim calcmode="lin" valueType="num">
                                      <p:cBhvr>
                                        <p:cTn id="211" dur="2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2000" fill="hold"/>
                                        <p:tgtEl>
                                          <p:spTgt spid="26"/>
                                        </p:tgtEl>
                                        <p:attrNameLst>
                                          <p:attrName>ppt_w</p:attrName>
                                        </p:attrNameLst>
                                      </p:cBhvr>
                                      <p:tavLst>
                                        <p:tav tm="0">
                                          <p:val>
                                            <p:strVal val="#ppt_w"/>
                                          </p:val>
                                        </p:tav>
                                        <p:tav tm="100000">
                                          <p:val>
                                            <p:strVal val="#ppt_w"/>
                                          </p:val>
                                        </p:tav>
                                      </p:tavLst>
                                    </p:anim>
                                    <p:anim calcmode="lin" valueType="num">
                                      <p:cBhvr>
                                        <p:cTn id="215" dur="2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2000" fill="hold"/>
                                        <p:tgtEl>
                                          <p:spTgt spid="27"/>
                                        </p:tgtEl>
                                        <p:attrNameLst>
                                          <p:attrName>ppt_w</p:attrName>
                                        </p:attrNameLst>
                                      </p:cBhvr>
                                      <p:tavLst>
                                        <p:tav tm="0">
                                          <p:val>
                                            <p:strVal val="#ppt_w"/>
                                          </p:val>
                                        </p:tav>
                                        <p:tav tm="100000">
                                          <p:val>
                                            <p:strVal val="#ppt_w"/>
                                          </p:val>
                                        </p:tav>
                                      </p:tavLst>
                                    </p:anim>
                                    <p:anim calcmode="lin" valueType="num">
                                      <p:cBhvr>
                                        <p:cTn id="219" dur="2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2000" fill="hold"/>
                                        <p:tgtEl>
                                          <p:spTgt spid="28"/>
                                        </p:tgtEl>
                                        <p:attrNameLst>
                                          <p:attrName>ppt_w</p:attrName>
                                        </p:attrNameLst>
                                      </p:cBhvr>
                                      <p:tavLst>
                                        <p:tav tm="0">
                                          <p:val>
                                            <p:strVal val="#ppt_w"/>
                                          </p:val>
                                        </p:tav>
                                        <p:tav tm="100000">
                                          <p:val>
                                            <p:strVal val="#ppt_w"/>
                                          </p:val>
                                        </p:tav>
                                      </p:tavLst>
                                    </p:anim>
                                    <p:anim calcmode="lin" valueType="num">
                                      <p:cBhvr>
                                        <p:cTn id="223" dur="2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2000" fill="hold"/>
                                        <p:tgtEl>
                                          <p:spTgt spid="29"/>
                                        </p:tgtEl>
                                        <p:attrNameLst>
                                          <p:attrName>ppt_w</p:attrName>
                                        </p:attrNameLst>
                                      </p:cBhvr>
                                      <p:tavLst>
                                        <p:tav tm="0">
                                          <p:val>
                                            <p:strVal val="#ppt_w"/>
                                          </p:val>
                                        </p:tav>
                                        <p:tav tm="100000">
                                          <p:val>
                                            <p:strVal val="#ppt_w"/>
                                          </p:val>
                                        </p:tav>
                                      </p:tavLst>
                                    </p:anim>
                                    <p:anim calcmode="lin" valueType="num">
                                      <p:cBhvr>
                                        <p:cTn id="227" dur="2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2000" fill="hold"/>
                                        <p:tgtEl>
                                          <p:spTgt spid="30"/>
                                        </p:tgtEl>
                                        <p:attrNameLst>
                                          <p:attrName>ppt_w</p:attrName>
                                        </p:attrNameLst>
                                      </p:cBhvr>
                                      <p:tavLst>
                                        <p:tav tm="0">
                                          <p:val>
                                            <p:strVal val="#ppt_w"/>
                                          </p:val>
                                        </p:tav>
                                        <p:tav tm="100000">
                                          <p:val>
                                            <p:strVal val="#ppt_w"/>
                                          </p:val>
                                        </p:tav>
                                      </p:tavLst>
                                    </p:anim>
                                    <p:anim calcmode="lin" valueType="num">
                                      <p:cBhvr>
                                        <p:cTn id="231" dur="2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2000" fill="hold"/>
                                        <p:tgtEl>
                                          <p:spTgt spid="31"/>
                                        </p:tgtEl>
                                        <p:attrNameLst>
                                          <p:attrName>ppt_w</p:attrName>
                                        </p:attrNameLst>
                                      </p:cBhvr>
                                      <p:tavLst>
                                        <p:tav tm="0">
                                          <p:val>
                                            <p:strVal val="#ppt_w"/>
                                          </p:val>
                                        </p:tav>
                                        <p:tav tm="100000">
                                          <p:val>
                                            <p:strVal val="#ppt_w"/>
                                          </p:val>
                                        </p:tav>
                                      </p:tavLst>
                                    </p:anim>
                                    <p:anim calcmode="lin" valueType="num">
                                      <p:cBhvr>
                                        <p:cTn id="235" dur="2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2000" fill="hold"/>
                                        <p:tgtEl>
                                          <p:spTgt spid="32"/>
                                        </p:tgtEl>
                                        <p:attrNameLst>
                                          <p:attrName>ppt_w</p:attrName>
                                        </p:attrNameLst>
                                      </p:cBhvr>
                                      <p:tavLst>
                                        <p:tav tm="0">
                                          <p:val>
                                            <p:strVal val="#ppt_w"/>
                                          </p:val>
                                        </p:tav>
                                        <p:tav tm="100000">
                                          <p:val>
                                            <p:strVal val="#ppt_w"/>
                                          </p:val>
                                        </p:tav>
                                      </p:tavLst>
                                    </p:anim>
                                    <p:anim calcmode="lin" valueType="num">
                                      <p:cBhvr>
                                        <p:cTn id="239" dur="2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2000" fill="hold"/>
                                        <p:tgtEl>
                                          <p:spTgt spid="33"/>
                                        </p:tgtEl>
                                        <p:attrNameLst>
                                          <p:attrName>ppt_w</p:attrName>
                                        </p:attrNameLst>
                                      </p:cBhvr>
                                      <p:tavLst>
                                        <p:tav tm="0">
                                          <p:val>
                                            <p:strVal val="#ppt_w"/>
                                          </p:val>
                                        </p:tav>
                                        <p:tav tm="100000">
                                          <p:val>
                                            <p:strVal val="#ppt_w"/>
                                          </p:val>
                                        </p:tav>
                                      </p:tavLst>
                                    </p:anim>
                                    <p:anim calcmode="lin" valueType="num">
                                      <p:cBhvr>
                                        <p:cTn id="243" dur="2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2000" fill="hold"/>
                                        <p:tgtEl>
                                          <p:spTgt spid="34"/>
                                        </p:tgtEl>
                                        <p:attrNameLst>
                                          <p:attrName>ppt_w</p:attrName>
                                        </p:attrNameLst>
                                      </p:cBhvr>
                                      <p:tavLst>
                                        <p:tav tm="0">
                                          <p:val>
                                            <p:strVal val="#ppt_w"/>
                                          </p:val>
                                        </p:tav>
                                        <p:tav tm="100000">
                                          <p:val>
                                            <p:strVal val="#ppt_w"/>
                                          </p:val>
                                        </p:tav>
                                      </p:tavLst>
                                    </p:anim>
                                    <p:anim calcmode="lin" valueType="num">
                                      <p:cBhvr>
                                        <p:cTn id="247" dur="2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7"/>
                                        </p:tgtEl>
                                        <p:attrNameLst>
                                          <p:attrName>ppt_x</p:attrName>
                                        </p:attrNameLst>
                                      </p:cBhvr>
                                      <p:tavLst>
                                        <p:tav tm="0">
                                          <p:val>
                                            <p:strVal val="ppt_x"/>
                                          </p:val>
                                        </p:tav>
                                        <p:tav tm="100000">
                                          <p:val>
                                            <p:strVal val="1+ppt_w/2"/>
                                          </p:val>
                                        </p:tav>
                                      </p:tavLst>
                                    </p:anim>
                                    <p:anim calcmode="lin" valueType="num">
                                      <p:cBhvr additive="base">
                                        <p:cTn id="258" dur="2000"/>
                                        <p:tgtEl>
                                          <p:spTgt spid="7"/>
                                        </p:tgtEl>
                                        <p:attrNameLst>
                                          <p:attrName>ppt_y</p:attrName>
                                        </p:attrNameLst>
                                      </p:cBhvr>
                                      <p:tavLst>
                                        <p:tav tm="0">
                                          <p:val>
                                            <p:strVal val="ppt_y"/>
                                          </p:val>
                                        </p:tav>
                                        <p:tav tm="100000">
                                          <p:val>
                                            <p:strVal val="ppt_y"/>
                                          </p:val>
                                        </p:tav>
                                      </p:tavLst>
                                    </p:anim>
                                    <p:set>
                                      <p:cBhvr>
                                        <p:cTn id="259" dur="1" fill="hold">
                                          <p:stCondLst>
                                            <p:cond delay="1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8"/>
                                        </p:tgtEl>
                                        <p:attrNameLst>
                                          <p:attrName>ppt_x</p:attrName>
                                        </p:attrNameLst>
                                      </p:cBhvr>
                                      <p:tavLst>
                                        <p:tav tm="0">
                                          <p:val>
                                            <p:strVal val="ppt_x"/>
                                          </p:val>
                                        </p:tav>
                                        <p:tav tm="100000">
                                          <p:val>
                                            <p:strVal val="1+ppt_w/2"/>
                                          </p:val>
                                        </p:tav>
                                      </p:tavLst>
                                    </p:anim>
                                    <p:anim calcmode="lin" valueType="num">
                                      <p:cBhvr additive="base">
                                        <p:cTn id="262" dur="2000"/>
                                        <p:tgtEl>
                                          <p:spTgt spid="8"/>
                                        </p:tgtEl>
                                        <p:attrNameLst>
                                          <p:attrName>ppt_y</p:attrName>
                                        </p:attrNameLst>
                                      </p:cBhvr>
                                      <p:tavLst>
                                        <p:tav tm="0">
                                          <p:val>
                                            <p:strVal val="ppt_y"/>
                                          </p:val>
                                        </p:tav>
                                        <p:tav tm="100000">
                                          <p:val>
                                            <p:strVal val="ppt_y"/>
                                          </p:val>
                                        </p:tav>
                                      </p:tavLst>
                                    </p:anim>
                                    <p:set>
                                      <p:cBhvr>
                                        <p:cTn id="263" dur="1" fill="hold">
                                          <p:stCondLst>
                                            <p:cond delay="1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1+ppt_w/2"/>
                                          </p:val>
                                        </p:tav>
                                      </p:tavLst>
                                    </p:anim>
                                    <p:anim calcmode="lin" valueType="num">
                                      <p:cBhvr additive="base">
                                        <p:cTn id="266" dur="2000"/>
                                        <p:tgtEl>
                                          <p:spTgt spid="9"/>
                                        </p:tgtEl>
                                        <p:attrNameLst>
                                          <p:attrName>ppt_y</p:attrName>
                                        </p:attrNameLst>
                                      </p:cBhvr>
                                      <p:tavLst>
                                        <p:tav tm="0">
                                          <p:val>
                                            <p:strVal val="ppt_y"/>
                                          </p:val>
                                        </p:tav>
                                        <p:tav tm="100000">
                                          <p:val>
                                            <p:strVal val="ppt_y"/>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1+ppt_w/2"/>
                                          </p:val>
                                        </p:tav>
                                      </p:tavLst>
                                    </p:anim>
                                    <p:anim calcmode="lin" valueType="num">
                                      <p:cBhvr additive="base">
                                        <p:cTn id="270" dur="2000"/>
                                        <p:tgtEl>
                                          <p:spTgt spid="10"/>
                                        </p:tgtEl>
                                        <p:attrNameLst>
                                          <p:attrName>ppt_y</p:attrName>
                                        </p:attrNameLst>
                                      </p:cBhvr>
                                      <p:tavLst>
                                        <p:tav tm="0">
                                          <p:val>
                                            <p:strVal val="ppt_y"/>
                                          </p:val>
                                        </p:tav>
                                        <p:tav tm="100000">
                                          <p:val>
                                            <p:strVal val="ppt_y"/>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1+ppt_w/2"/>
                                          </p:val>
                                        </p:tav>
                                      </p:tavLst>
                                    </p:anim>
                                    <p:anim calcmode="lin" valueType="num">
                                      <p:cBhvr additive="base">
                                        <p:cTn id="274" dur="2000"/>
                                        <p:tgtEl>
                                          <p:spTgt spid="11"/>
                                        </p:tgtEl>
                                        <p:attrNameLst>
                                          <p:attrName>ppt_y</p:attrName>
                                        </p:attrNameLst>
                                      </p:cBhvr>
                                      <p:tavLst>
                                        <p:tav tm="0">
                                          <p:val>
                                            <p:strVal val="ppt_y"/>
                                          </p:val>
                                        </p:tav>
                                        <p:tav tm="100000">
                                          <p:val>
                                            <p:strVal val="ppt_y"/>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2"/>
                                        </p:tgtEl>
                                        <p:attrNameLst>
                                          <p:attrName>ppt_x</p:attrName>
                                        </p:attrNameLst>
                                      </p:cBhvr>
                                      <p:tavLst>
                                        <p:tav tm="0">
                                          <p:val>
                                            <p:strVal val="ppt_x"/>
                                          </p:val>
                                        </p:tav>
                                        <p:tav tm="100000">
                                          <p:val>
                                            <p:strVal val="1+ppt_w/2"/>
                                          </p:val>
                                        </p:tav>
                                      </p:tavLst>
                                    </p:anim>
                                    <p:anim calcmode="lin" valueType="num">
                                      <p:cBhvr additive="base">
                                        <p:cTn id="278" dur="2000"/>
                                        <p:tgtEl>
                                          <p:spTgt spid="12"/>
                                        </p:tgtEl>
                                        <p:attrNameLst>
                                          <p:attrName>ppt_y</p:attrName>
                                        </p:attrNameLst>
                                      </p:cBhvr>
                                      <p:tavLst>
                                        <p:tav tm="0">
                                          <p:val>
                                            <p:strVal val="ppt_y"/>
                                          </p:val>
                                        </p:tav>
                                        <p:tav tm="100000">
                                          <p:val>
                                            <p:strVal val="ppt_y"/>
                                          </p:val>
                                        </p:tav>
                                      </p:tavLst>
                                    </p:anim>
                                    <p:set>
                                      <p:cBhvr>
                                        <p:cTn id="279" dur="1" fill="hold">
                                          <p:stCondLst>
                                            <p:cond delay="1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1+ppt_w/2"/>
                                          </p:val>
                                        </p:tav>
                                      </p:tavLst>
                                    </p:anim>
                                    <p:anim calcmode="lin" valueType="num">
                                      <p:cBhvr additive="base">
                                        <p:cTn id="286" dur="2000"/>
                                        <p:tgtEl>
                                          <p:spTgt spid="14"/>
                                        </p:tgtEl>
                                        <p:attrNameLst>
                                          <p:attrName>ppt_y</p:attrName>
                                        </p:attrNameLst>
                                      </p:cBhvr>
                                      <p:tavLst>
                                        <p:tav tm="0">
                                          <p:val>
                                            <p:strVal val="ppt_y"/>
                                          </p:val>
                                        </p:tav>
                                        <p:tav tm="100000">
                                          <p:val>
                                            <p:strVal val="ppt_y"/>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5"/>
                                        </p:tgtEl>
                                        <p:attrNameLst>
                                          <p:attrName>ppt_x</p:attrName>
                                        </p:attrNameLst>
                                      </p:cBhvr>
                                      <p:tavLst>
                                        <p:tav tm="0">
                                          <p:val>
                                            <p:strVal val="ppt_x"/>
                                          </p:val>
                                        </p:tav>
                                        <p:tav tm="100000">
                                          <p:val>
                                            <p:strVal val="1+ppt_w/2"/>
                                          </p:val>
                                        </p:tav>
                                      </p:tavLst>
                                    </p:anim>
                                    <p:anim calcmode="lin" valueType="num">
                                      <p:cBhvr additive="base">
                                        <p:cTn id="290" dur="2000"/>
                                        <p:tgtEl>
                                          <p:spTgt spid="15"/>
                                        </p:tgtEl>
                                        <p:attrNameLst>
                                          <p:attrName>ppt_y</p:attrName>
                                        </p:attrNameLst>
                                      </p:cBhvr>
                                      <p:tavLst>
                                        <p:tav tm="0">
                                          <p:val>
                                            <p:strVal val="ppt_y"/>
                                          </p:val>
                                        </p:tav>
                                        <p:tav tm="100000">
                                          <p:val>
                                            <p:strVal val="ppt_y"/>
                                          </p:val>
                                        </p:tav>
                                      </p:tavLst>
                                    </p:anim>
                                    <p:set>
                                      <p:cBhvr>
                                        <p:cTn id="291" dur="1" fill="hold">
                                          <p:stCondLst>
                                            <p:cond delay="1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8"/>
                                        </p:tgtEl>
                                        <p:attrNameLst>
                                          <p:attrName>ppt_x</p:attrName>
                                        </p:attrNameLst>
                                      </p:cBhvr>
                                      <p:tavLst>
                                        <p:tav tm="0">
                                          <p:val>
                                            <p:strVal val="ppt_x"/>
                                          </p:val>
                                        </p:tav>
                                        <p:tav tm="100000">
                                          <p:val>
                                            <p:strVal val="1+ppt_w/2"/>
                                          </p:val>
                                        </p:tav>
                                      </p:tavLst>
                                    </p:anim>
                                    <p:anim calcmode="lin" valueType="num">
                                      <p:cBhvr additive="base">
                                        <p:cTn id="302" dur="2000"/>
                                        <p:tgtEl>
                                          <p:spTgt spid="18"/>
                                        </p:tgtEl>
                                        <p:attrNameLst>
                                          <p:attrName>ppt_y</p:attrName>
                                        </p:attrNameLst>
                                      </p:cBhvr>
                                      <p:tavLst>
                                        <p:tav tm="0">
                                          <p:val>
                                            <p:strVal val="ppt_y"/>
                                          </p:val>
                                        </p:tav>
                                        <p:tav tm="100000">
                                          <p:val>
                                            <p:strVal val="ppt_y"/>
                                          </p:val>
                                        </p:tav>
                                      </p:tavLst>
                                    </p:anim>
                                    <p:set>
                                      <p:cBhvr>
                                        <p:cTn id="303" dur="1" fill="hold">
                                          <p:stCondLst>
                                            <p:cond delay="1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1+ppt_w/2"/>
                                          </p:val>
                                        </p:tav>
                                      </p:tavLst>
                                    </p:anim>
                                    <p:anim calcmode="lin" valueType="num">
                                      <p:cBhvr additive="base">
                                        <p:cTn id="306" dur="2000"/>
                                        <p:tgtEl>
                                          <p:spTgt spid="19"/>
                                        </p:tgtEl>
                                        <p:attrNameLst>
                                          <p:attrName>ppt_y</p:attrName>
                                        </p:attrNameLst>
                                      </p:cBhvr>
                                      <p:tavLst>
                                        <p:tav tm="0">
                                          <p:val>
                                            <p:strVal val="ppt_y"/>
                                          </p:val>
                                        </p:tav>
                                        <p:tav tm="100000">
                                          <p:val>
                                            <p:strVal val="ppt_y"/>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0"/>
                                        </p:tgtEl>
                                        <p:attrNameLst>
                                          <p:attrName>ppt_x</p:attrName>
                                        </p:attrNameLst>
                                      </p:cBhvr>
                                      <p:tavLst>
                                        <p:tav tm="0">
                                          <p:val>
                                            <p:strVal val="ppt_x"/>
                                          </p:val>
                                        </p:tav>
                                        <p:tav tm="100000">
                                          <p:val>
                                            <p:strVal val="0-ppt_w/2"/>
                                          </p:val>
                                        </p:tav>
                                      </p:tavLst>
                                    </p:anim>
                                    <p:anim calcmode="lin" valueType="num">
                                      <p:cBhvr additive="base">
                                        <p:cTn id="310" dur="2000"/>
                                        <p:tgtEl>
                                          <p:spTgt spid="20"/>
                                        </p:tgtEl>
                                        <p:attrNameLst>
                                          <p:attrName>ppt_y</p:attrName>
                                        </p:attrNameLst>
                                      </p:cBhvr>
                                      <p:tavLst>
                                        <p:tav tm="0">
                                          <p:val>
                                            <p:strVal val="ppt_y"/>
                                          </p:val>
                                        </p:tav>
                                        <p:tav tm="100000">
                                          <p:val>
                                            <p:strVal val="ppt_y"/>
                                          </p:val>
                                        </p:tav>
                                      </p:tavLst>
                                    </p:anim>
                                    <p:set>
                                      <p:cBhvr>
                                        <p:cTn id="311" dur="1" fill="hold">
                                          <p:stCondLst>
                                            <p:cond delay="1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1"/>
                                        </p:tgtEl>
                                        <p:attrNameLst>
                                          <p:attrName>ppt_x</p:attrName>
                                        </p:attrNameLst>
                                      </p:cBhvr>
                                      <p:tavLst>
                                        <p:tav tm="0">
                                          <p:val>
                                            <p:strVal val="ppt_x"/>
                                          </p:val>
                                        </p:tav>
                                        <p:tav tm="100000">
                                          <p:val>
                                            <p:strVal val="0-ppt_w/2"/>
                                          </p:val>
                                        </p:tav>
                                      </p:tavLst>
                                    </p:anim>
                                    <p:anim calcmode="lin" valueType="num">
                                      <p:cBhvr additive="base">
                                        <p:cTn id="314" dur="2000"/>
                                        <p:tgtEl>
                                          <p:spTgt spid="21"/>
                                        </p:tgtEl>
                                        <p:attrNameLst>
                                          <p:attrName>ppt_y</p:attrName>
                                        </p:attrNameLst>
                                      </p:cBhvr>
                                      <p:tavLst>
                                        <p:tav tm="0">
                                          <p:val>
                                            <p:strVal val="ppt_y"/>
                                          </p:val>
                                        </p:tav>
                                        <p:tav tm="100000">
                                          <p:val>
                                            <p:strVal val="ppt_y"/>
                                          </p:val>
                                        </p:tav>
                                      </p:tavLst>
                                    </p:anim>
                                    <p:set>
                                      <p:cBhvr>
                                        <p:cTn id="315" dur="1" fill="hold">
                                          <p:stCondLst>
                                            <p:cond delay="1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2"/>
                                        </p:tgtEl>
                                        <p:attrNameLst>
                                          <p:attrName>ppt_x</p:attrName>
                                        </p:attrNameLst>
                                      </p:cBhvr>
                                      <p:tavLst>
                                        <p:tav tm="0">
                                          <p:val>
                                            <p:strVal val="ppt_x"/>
                                          </p:val>
                                        </p:tav>
                                        <p:tav tm="100000">
                                          <p:val>
                                            <p:strVal val="0-ppt_w/2"/>
                                          </p:val>
                                        </p:tav>
                                      </p:tavLst>
                                    </p:anim>
                                    <p:anim calcmode="lin" valueType="num">
                                      <p:cBhvr additive="base">
                                        <p:cTn id="318" dur="2000"/>
                                        <p:tgtEl>
                                          <p:spTgt spid="22"/>
                                        </p:tgtEl>
                                        <p:attrNameLst>
                                          <p:attrName>ppt_y</p:attrName>
                                        </p:attrNameLst>
                                      </p:cBhvr>
                                      <p:tavLst>
                                        <p:tav tm="0">
                                          <p:val>
                                            <p:strVal val="ppt_y"/>
                                          </p:val>
                                        </p:tav>
                                        <p:tav tm="100000">
                                          <p:val>
                                            <p:strVal val="ppt_y"/>
                                          </p:val>
                                        </p:tav>
                                      </p:tavLst>
                                    </p:anim>
                                    <p:set>
                                      <p:cBhvr>
                                        <p:cTn id="319" dur="1" fill="hold">
                                          <p:stCondLst>
                                            <p:cond delay="1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23"/>
                                        </p:tgtEl>
                                        <p:attrNameLst>
                                          <p:attrName>ppt_x</p:attrName>
                                        </p:attrNameLst>
                                      </p:cBhvr>
                                      <p:tavLst>
                                        <p:tav tm="0">
                                          <p:val>
                                            <p:strVal val="ppt_x"/>
                                          </p:val>
                                        </p:tav>
                                        <p:tav tm="100000">
                                          <p:val>
                                            <p:strVal val="0-ppt_w/2"/>
                                          </p:val>
                                        </p:tav>
                                      </p:tavLst>
                                    </p:anim>
                                    <p:anim calcmode="lin" valueType="num">
                                      <p:cBhvr additive="base">
                                        <p:cTn id="322" dur="2000"/>
                                        <p:tgtEl>
                                          <p:spTgt spid="23"/>
                                        </p:tgtEl>
                                        <p:attrNameLst>
                                          <p:attrName>ppt_y</p:attrName>
                                        </p:attrNameLst>
                                      </p:cBhvr>
                                      <p:tavLst>
                                        <p:tav tm="0">
                                          <p:val>
                                            <p:strVal val="ppt_y"/>
                                          </p:val>
                                        </p:tav>
                                        <p:tav tm="100000">
                                          <p:val>
                                            <p:strVal val="ppt_y"/>
                                          </p:val>
                                        </p:tav>
                                      </p:tavLst>
                                    </p:anim>
                                    <p:set>
                                      <p:cBhvr>
                                        <p:cTn id="323" dur="1" fill="hold">
                                          <p:stCondLst>
                                            <p:cond delay="1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24"/>
                                        </p:tgtEl>
                                        <p:attrNameLst>
                                          <p:attrName>ppt_x</p:attrName>
                                        </p:attrNameLst>
                                      </p:cBhvr>
                                      <p:tavLst>
                                        <p:tav tm="0">
                                          <p:val>
                                            <p:strVal val="ppt_x"/>
                                          </p:val>
                                        </p:tav>
                                        <p:tav tm="100000">
                                          <p:val>
                                            <p:strVal val="0-ppt_w/2"/>
                                          </p:val>
                                        </p:tav>
                                      </p:tavLst>
                                    </p:anim>
                                    <p:anim calcmode="lin" valueType="num">
                                      <p:cBhvr additive="base">
                                        <p:cTn id="326" dur="2000"/>
                                        <p:tgtEl>
                                          <p:spTgt spid="24"/>
                                        </p:tgtEl>
                                        <p:attrNameLst>
                                          <p:attrName>ppt_y</p:attrName>
                                        </p:attrNameLst>
                                      </p:cBhvr>
                                      <p:tavLst>
                                        <p:tav tm="0">
                                          <p:val>
                                            <p:strVal val="ppt_y"/>
                                          </p:val>
                                        </p:tav>
                                        <p:tav tm="100000">
                                          <p:val>
                                            <p:strVal val="ppt_y"/>
                                          </p:val>
                                        </p:tav>
                                      </p:tavLst>
                                    </p:anim>
                                    <p:set>
                                      <p:cBhvr>
                                        <p:cTn id="327" dur="1" fill="hold">
                                          <p:stCondLst>
                                            <p:cond delay="1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25"/>
                                        </p:tgtEl>
                                        <p:attrNameLst>
                                          <p:attrName>ppt_x</p:attrName>
                                        </p:attrNameLst>
                                      </p:cBhvr>
                                      <p:tavLst>
                                        <p:tav tm="0">
                                          <p:val>
                                            <p:strVal val="ppt_x"/>
                                          </p:val>
                                        </p:tav>
                                        <p:tav tm="100000">
                                          <p:val>
                                            <p:strVal val="0-ppt_w/2"/>
                                          </p:val>
                                        </p:tav>
                                      </p:tavLst>
                                    </p:anim>
                                    <p:anim calcmode="lin" valueType="num">
                                      <p:cBhvr additive="base">
                                        <p:cTn id="330" dur="2000"/>
                                        <p:tgtEl>
                                          <p:spTgt spid="25"/>
                                        </p:tgtEl>
                                        <p:attrNameLst>
                                          <p:attrName>ppt_y</p:attrName>
                                        </p:attrNameLst>
                                      </p:cBhvr>
                                      <p:tavLst>
                                        <p:tav tm="0">
                                          <p:val>
                                            <p:strVal val="ppt_y"/>
                                          </p:val>
                                        </p:tav>
                                        <p:tav tm="100000">
                                          <p:val>
                                            <p:strVal val="ppt_y"/>
                                          </p:val>
                                        </p:tav>
                                      </p:tavLst>
                                    </p:anim>
                                    <p:set>
                                      <p:cBhvr>
                                        <p:cTn id="331" dur="1" fill="hold">
                                          <p:stCondLst>
                                            <p:cond delay="1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6"/>
                                        </p:tgtEl>
                                        <p:attrNameLst>
                                          <p:attrName>ppt_x</p:attrName>
                                        </p:attrNameLst>
                                      </p:cBhvr>
                                      <p:tavLst>
                                        <p:tav tm="0">
                                          <p:val>
                                            <p:strVal val="ppt_x"/>
                                          </p:val>
                                        </p:tav>
                                        <p:tav tm="100000">
                                          <p:val>
                                            <p:strVal val="0-ppt_w/2"/>
                                          </p:val>
                                        </p:tav>
                                      </p:tavLst>
                                    </p:anim>
                                    <p:anim calcmode="lin" valueType="num">
                                      <p:cBhvr additive="base">
                                        <p:cTn id="334" dur="2000"/>
                                        <p:tgtEl>
                                          <p:spTgt spid="26"/>
                                        </p:tgtEl>
                                        <p:attrNameLst>
                                          <p:attrName>ppt_y</p:attrName>
                                        </p:attrNameLst>
                                      </p:cBhvr>
                                      <p:tavLst>
                                        <p:tav tm="0">
                                          <p:val>
                                            <p:strVal val="ppt_y"/>
                                          </p:val>
                                        </p:tav>
                                        <p:tav tm="100000">
                                          <p:val>
                                            <p:strVal val="ppt_y"/>
                                          </p:val>
                                        </p:tav>
                                      </p:tavLst>
                                    </p:anim>
                                    <p:set>
                                      <p:cBhvr>
                                        <p:cTn id="335" dur="1" fill="hold">
                                          <p:stCondLst>
                                            <p:cond delay="1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0-ppt_w/2"/>
                                          </p:val>
                                        </p:tav>
                                      </p:tavLst>
                                    </p:anim>
                                    <p:anim calcmode="lin" valueType="num">
                                      <p:cBhvr additive="base">
                                        <p:cTn id="338" dur="2000"/>
                                        <p:tgtEl>
                                          <p:spTgt spid="27"/>
                                        </p:tgtEl>
                                        <p:attrNameLst>
                                          <p:attrName>ppt_y</p:attrName>
                                        </p:attrNameLst>
                                      </p:cBhvr>
                                      <p:tavLst>
                                        <p:tav tm="0">
                                          <p:val>
                                            <p:strVal val="ppt_y"/>
                                          </p:val>
                                        </p:tav>
                                        <p:tav tm="100000">
                                          <p:val>
                                            <p:strVal val="ppt_y"/>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ppt_y"/>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ppt_y"/>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0-ppt_w/2"/>
                                          </p:val>
                                        </p:tav>
                                      </p:tavLst>
                                    </p:anim>
                                    <p:anim calcmode="lin" valueType="num">
                                      <p:cBhvr additive="base">
                                        <p:cTn id="350" dur="2000"/>
                                        <p:tgtEl>
                                          <p:spTgt spid="30"/>
                                        </p:tgtEl>
                                        <p:attrNameLst>
                                          <p:attrName>ppt_y</p:attrName>
                                        </p:attrNameLst>
                                      </p:cBhvr>
                                      <p:tavLst>
                                        <p:tav tm="0">
                                          <p:val>
                                            <p:strVal val="ppt_y"/>
                                          </p:val>
                                        </p:tav>
                                        <p:tav tm="100000">
                                          <p:val>
                                            <p:strVal val="ppt_y"/>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31"/>
                                        </p:tgtEl>
                                        <p:attrNameLst>
                                          <p:attrName>ppt_x</p:attrName>
                                        </p:attrNameLst>
                                      </p:cBhvr>
                                      <p:tavLst>
                                        <p:tav tm="0">
                                          <p:val>
                                            <p:strVal val="ppt_x"/>
                                          </p:val>
                                        </p:tav>
                                        <p:tav tm="100000">
                                          <p:val>
                                            <p:strVal val="0-ppt_w/2"/>
                                          </p:val>
                                        </p:tav>
                                      </p:tavLst>
                                    </p:anim>
                                    <p:anim calcmode="lin" valueType="num">
                                      <p:cBhvr additive="base">
                                        <p:cTn id="354" dur="2000"/>
                                        <p:tgtEl>
                                          <p:spTgt spid="31"/>
                                        </p:tgtEl>
                                        <p:attrNameLst>
                                          <p:attrName>ppt_y</p:attrName>
                                        </p:attrNameLst>
                                      </p:cBhvr>
                                      <p:tavLst>
                                        <p:tav tm="0">
                                          <p:val>
                                            <p:strVal val="ppt_y"/>
                                          </p:val>
                                        </p:tav>
                                        <p:tav tm="100000">
                                          <p:val>
                                            <p:strVal val="ppt_y"/>
                                          </p:val>
                                        </p:tav>
                                      </p:tavLst>
                                    </p:anim>
                                    <p:set>
                                      <p:cBhvr>
                                        <p:cTn id="355" dur="1" fill="hold">
                                          <p:stCondLst>
                                            <p:cond delay="1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32"/>
                                        </p:tgtEl>
                                        <p:attrNameLst>
                                          <p:attrName>ppt_x</p:attrName>
                                        </p:attrNameLst>
                                      </p:cBhvr>
                                      <p:tavLst>
                                        <p:tav tm="0">
                                          <p:val>
                                            <p:strVal val="ppt_x"/>
                                          </p:val>
                                        </p:tav>
                                        <p:tav tm="100000">
                                          <p:val>
                                            <p:strVal val="0-ppt_w/2"/>
                                          </p:val>
                                        </p:tav>
                                      </p:tavLst>
                                    </p:anim>
                                    <p:anim calcmode="lin" valueType="num">
                                      <p:cBhvr additive="base">
                                        <p:cTn id="358" dur="2000"/>
                                        <p:tgtEl>
                                          <p:spTgt spid="32"/>
                                        </p:tgtEl>
                                        <p:attrNameLst>
                                          <p:attrName>ppt_y</p:attrName>
                                        </p:attrNameLst>
                                      </p:cBhvr>
                                      <p:tavLst>
                                        <p:tav tm="0">
                                          <p:val>
                                            <p:strVal val="ppt_y"/>
                                          </p:val>
                                        </p:tav>
                                        <p:tav tm="100000">
                                          <p:val>
                                            <p:strVal val="ppt_y"/>
                                          </p:val>
                                        </p:tav>
                                      </p:tavLst>
                                    </p:anim>
                                    <p:set>
                                      <p:cBhvr>
                                        <p:cTn id="359" dur="1" fill="hold">
                                          <p:stCondLst>
                                            <p:cond delay="1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33"/>
                                        </p:tgtEl>
                                        <p:attrNameLst>
                                          <p:attrName>ppt_x</p:attrName>
                                        </p:attrNameLst>
                                      </p:cBhvr>
                                      <p:tavLst>
                                        <p:tav tm="0">
                                          <p:val>
                                            <p:strVal val="ppt_x"/>
                                          </p:val>
                                        </p:tav>
                                        <p:tav tm="100000">
                                          <p:val>
                                            <p:strVal val="0-ppt_w/2"/>
                                          </p:val>
                                        </p:tav>
                                      </p:tavLst>
                                    </p:anim>
                                    <p:anim calcmode="lin" valueType="num">
                                      <p:cBhvr additive="base">
                                        <p:cTn id="362" dur="2000"/>
                                        <p:tgtEl>
                                          <p:spTgt spid="33"/>
                                        </p:tgtEl>
                                        <p:attrNameLst>
                                          <p:attrName>ppt_y</p:attrName>
                                        </p:attrNameLst>
                                      </p:cBhvr>
                                      <p:tavLst>
                                        <p:tav tm="0">
                                          <p:val>
                                            <p:strVal val="ppt_y"/>
                                          </p:val>
                                        </p:tav>
                                        <p:tav tm="100000">
                                          <p:val>
                                            <p:strVal val="ppt_y"/>
                                          </p:val>
                                        </p:tav>
                                      </p:tavLst>
                                    </p:anim>
                                    <p:set>
                                      <p:cBhvr>
                                        <p:cTn id="363" dur="1" fill="hold">
                                          <p:stCondLst>
                                            <p:cond delay="1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34"/>
                                        </p:tgtEl>
                                        <p:attrNameLst>
                                          <p:attrName>ppt_x</p:attrName>
                                        </p:attrNameLst>
                                      </p:cBhvr>
                                      <p:tavLst>
                                        <p:tav tm="0">
                                          <p:val>
                                            <p:strVal val="ppt_x"/>
                                          </p:val>
                                        </p:tav>
                                        <p:tav tm="100000">
                                          <p:val>
                                            <p:strVal val="0-ppt_w/2"/>
                                          </p:val>
                                        </p:tav>
                                      </p:tavLst>
                                    </p:anim>
                                    <p:anim calcmode="lin" valueType="num">
                                      <p:cBhvr additive="base">
                                        <p:cTn id="366" dur="2000"/>
                                        <p:tgtEl>
                                          <p:spTgt spid="34"/>
                                        </p:tgtEl>
                                        <p:attrNameLst>
                                          <p:attrName>ppt_y</p:attrName>
                                        </p:attrNameLst>
                                      </p:cBhvr>
                                      <p:tavLst>
                                        <p:tav tm="0">
                                          <p:val>
                                            <p:strVal val="ppt_y"/>
                                          </p:val>
                                        </p:tav>
                                        <p:tav tm="100000">
                                          <p:val>
                                            <p:strVal val="ppt_y"/>
                                          </p:val>
                                        </p:tav>
                                      </p:tavLst>
                                    </p:anim>
                                    <p:set>
                                      <p:cBhvr>
                                        <p:cTn id="367" dur="1" fill="hold">
                                          <p:stCondLst>
                                            <p:cond delay="1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2000" fill="hold"/>
                                        <p:tgtEl>
                                          <p:spTgt spid="4"/>
                                        </p:tgtEl>
                                        <p:attrNameLst>
                                          <p:attrName>ppt_w</p:attrName>
                                        </p:attrNameLst>
                                      </p:cBhvr>
                                      <p:tavLst>
                                        <p:tav tm="0">
                                          <p:val>
                                            <p:strVal val="4/3*#ppt_w"/>
                                          </p:val>
                                        </p:tav>
                                        <p:tav tm="100000">
                                          <p:val>
                                            <p:strVal val="#ppt_w"/>
                                          </p:val>
                                        </p:tav>
                                      </p:tavLst>
                                    </p:anim>
                                    <p:anim calcmode="lin" valueType="num">
                                      <p:cBhvr>
                                        <p:cTn id="431" dur="2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37).jpg"/>
          <p:cNvPicPr>
            <a:picLocks noChangeAspect="1"/>
          </p:cNvPicPr>
          <p:nvPr/>
        </p:nvPicPr>
        <p:blipFill>
          <a:blip r:embed="rId2"/>
          <a:stretch>
            <a:fillRect/>
          </a:stretch>
        </p:blipFill>
        <p:spPr>
          <a:xfrm>
            <a:off x="-35719" y="0"/>
            <a:ext cx="9179719"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568" y="0"/>
            <a:ext cx="9715568" cy="907260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0-ppt_w/2"/>
                                          </p:val>
                                        </p:tav>
                                      </p:tavLst>
                                    </p:anim>
                                    <p:anim calcmode="lin" valueType="num">
                                      <p:cBhvr additive="base">
                                        <p:cTn id="123" dur="2000"/>
                                        <p:tgtEl>
                                          <p:spTgt spid="5"/>
                                        </p:tgtEl>
                                        <p:attrNameLst>
                                          <p:attrName>ppt_y</p:attrName>
                                        </p:attrNameLst>
                                      </p:cBhvr>
                                      <p:tavLst>
                                        <p:tav tm="0">
                                          <p:val>
                                            <p:strVal val="ppt_y"/>
                                          </p:val>
                                        </p:tav>
                                        <p:tav tm="100000">
                                          <p:val>
                                            <p:strVal val="ppt_y"/>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0-ppt_w/2"/>
                                          </p:val>
                                        </p:tav>
                                      </p:tavLst>
                                    </p:anim>
                                    <p:anim calcmode="lin" valueType="num">
                                      <p:cBhvr additive="base">
                                        <p:cTn id="127" dur="2000"/>
                                        <p:tgtEl>
                                          <p:spTgt spid="7"/>
                                        </p:tgtEl>
                                        <p:attrNameLst>
                                          <p:attrName>ppt_y</p:attrName>
                                        </p:attrNameLst>
                                      </p:cBhvr>
                                      <p:tavLst>
                                        <p:tav tm="0">
                                          <p:val>
                                            <p:strVal val="ppt_y"/>
                                          </p:val>
                                        </p:tav>
                                        <p:tav tm="100000">
                                          <p:val>
                                            <p:strVal val="ppt_y"/>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0-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3333CC">
                  <a:shade val="67500"/>
                  <a:satMod val="115000"/>
                </a:srgbClr>
              </a:gs>
              <a:gs pos="100000">
                <a:srgbClr val="3333CC">
                  <a:shade val="100000"/>
                  <a:satMod val="115000"/>
                </a:srgbClr>
              </a:gs>
            </a:gsLst>
            <a:lin ang="5400000" scaled="1"/>
            <a:tileRect/>
          </a:gra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68" y="0"/>
            <a:ext cx="9715568"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59E"/>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35719" y="0"/>
            <a:ext cx="9179719" cy="6858000"/>
          </a:xfrm>
          <a:prstGeom prst="rect">
            <a:avLst/>
          </a:prstGeom>
        </p:spPr>
      </p:pic>
      <p:sp>
        <p:nvSpPr>
          <p:cNvPr id="5" name="4 Anillo"/>
          <p:cNvSpPr/>
          <p:nvPr/>
        </p:nvSpPr>
        <p:spPr>
          <a:xfrm>
            <a:off x="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79719"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spiral_png_by_malenyesotelo-d5frr4c.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a:off x="3929058" y="3000372"/>
            <a:ext cx="1235730" cy="1047281"/>
          </a:xfrm>
          <a:prstGeom prst="rect">
            <a:avLst/>
          </a:prstGeom>
          <a:scene3d>
            <a:camera prst="orthographicFront"/>
            <a:lightRig rig="threePt" dir="t"/>
          </a:scene3d>
          <a:sp3d>
            <a:bevelT w="152400" h="50800" prst="softRound"/>
          </a:sp3d>
        </p:spPr>
      </p:pic>
      <p:sp>
        <p:nvSpPr>
          <p:cNvPr id="13" name="1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2"/>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2"/>
                                        </p:tgtEl>
                                        <p:attrNameLst>
                                          <p:attrName>ppt_w</p:attrName>
                                        </p:attrNameLst>
                                      </p:cBhvr>
                                      <p:tavLst>
                                        <p:tav tm="0">
                                          <p:val>
                                            <p:strVal val="ppt_w"/>
                                          </p:val>
                                        </p:tav>
                                        <p:tav tm="100000">
                                          <p:val>
                                            <p:fltVal val="0"/>
                                          </p:val>
                                        </p:tav>
                                      </p:tavLst>
                                    </p:anim>
                                    <p:anim calcmode="lin" valueType="num">
                                      <p:cBhvr>
                                        <p:cTn id="132" dur="2000"/>
                                        <p:tgtEl>
                                          <p:spTgt spid="12"/>
                                        </p:tgtEl>
                                        <p:attrNameLst>
                                          <p:attrName>ppt_h</p:attrName>
                                        </p:attrNameLst>
                                      </p:cBhvr>
                                      <p:tavLst>
                                        <p:tav tm="0">
                                          <p:val>
                                            <p:strVal val="ppt_h"/>
                                          </p:val>
                                        </p:tav>
                                        <p:tav tm="100000">
                                          <p:val>
                                            <p:fltVal val="0"/>
                                          </p:val>
                                        </p:tav>
                                      </p:tavLst>
                                    </p:anim>
                                    <p:anim calcmode="lin" valueType="num">
                                      <p:cBhvr>
                                        <p:cTn id="133" dur="2000"/>
                                        <p:tgtEl>
                                          <p:spTgt spid="12"/>
                                        </p:tgtEl>
                                        <p:attrNameLst>
                                          <p:attrName>ppt_x</p:attrName>
                                        </p:attrNameLst>
                                      </p:cBhvr>
                                      <p:tavLst>
                                        <p:tav tm="0">
                                          <p:val>
                                            <p:strVal val="ppt_x"/>
                                          </p:val>
                                        </p:tav>
                                        <p:tav tm="100000">
                                          <p:val>
                                            <p:fltVal val="0.5"/>
                                          </p:val>
                                        </p:tav>
                                      </p:tavLst>
                                    </p:anim>
                                    <p:anim calcmode="lin" valueType="num">
                                      <p:cBhvr>
                                        <p:cTn id="134" dur="2000"/>
                                        <p:tgtEl>
                                          <p:spTgt spid="12"/>
                                        </p:tgtEl>
                                        <p:attrNameLst>
                                          <p:attrName>ppt_y</p:attrName>
                                        </p:attrNameLst>
                                      </p:cBhvr>
                                      <p:tavLst>
                                        <p:tav tm="0">
                                          <p:val>
                                            <p:strVal val="ppt_y"/>
                                          </p:val>
                                        </p:tav>
                                        <p:tav tm="100000">
                                          <p:val>
                                            <p:fltVal val="0.5"/>
                                          </p:val>
                                        </p:tav>
                                      </p:tavLst>
                                    </p:anim>
                                    <p:set>
                                      <p:cBhvr>
                                        <p:cTn id="135" dur="1" fill="hold">
                                          <p:stCondLst>
                                            <p:cond delay="1999"/>
                                          </p:stCondLst>
                                        </p:cTn>
                                        <p:tgtEl>
                                          <p:spTgt spid="12"/>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5400000" scaled="1"/>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88648"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571568" y="0"/>
            <a:ext cx="9715568" cy="764384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60000"/>
                  <a:lumOff val="4000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4000" cy="7000900"/>
          </a:xfrm>
          <a:prstGeom prst="rect">
            <a:avLst/>
          </a:prstGeom>
        </p:spPr>
      </p:pic>
      <p:pic>
        <p:nvPicPr>
          <p:cNvPr id="5" name="4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8797177">
            <a:off x="4566030" y="2795166"/>
            <a:ext cx="2374503" cy="3168041"/>
          </a:xfrm>
          <a:prstGeom prst="rect">
            <a:avLst/>
          </a:prstGeom>
        </p:spPr>
      </p:pic>
      <p:sp>
        <p:nvSpPr>
          <p:cNvPr id="13" name="12 Rectángulo"/>
          <p:cNvSpPr/>
          <p:nvPr/>
        </p:nvSpPr>
        <p:spPr>
          <a:xfrm>
            <a:off x="-571568" y="0"/>
            <a:ext cx="9715568" cy="757240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0(45).jpg"/>
          <p:cNvPicPr>
            <a:picLocks noChangeAspect="1"/>
          </p:cNvPicPr>
          <p:nvPr/>
        </p:nvPicPr>
        <p:blipFill>
          <a:blip r:embed="rId2"/>
          <a:stretch>
            <a:fillRect/>
          </a:stretch>
        </p:blipFill>
        <p:spPr>
          <a:xfrm>
            <a:off x="0" y="0"/>
            <a:ext cx="9161859" cy="6858000"/>
          </a:xfrm>
          <a:prstGeom prst="rect">
            <a:avLst/>
          </a:prstGeom>
        </p:spPr>
      </p:pic>
      <p:pic>
        <p:nvPicPr>
          <p:cNvPr id="5" name="4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0"/>
            <a:ext cx="2023876" cy="862385"/>
          </a:xfrm>
          <a:prstGeom prst="rect">
            <a:avLst/>
          </a:prstGeom>
          <a:effectLst>
            <a:reflection blurRad="6350" stA="50000" endA="300" endPos="55500" dist="101600" dir="5400000" sy="-100000" algn="bl" rotWithShape="0"/>
          </a:effectLst>
        </p:spPr>
      </p:pic>
      <p:pic>
        <p:nvPicPr>
          <p:cNvPr id="6" name="5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0"/>
            <a:ext cx="2023876" cy="928670"/>
          </a:xfrm>
          <a:prstGeom prst="rect">
            <a:avLst/>
          </a:prstGeom>
          <a:effectLst>
            <a:reflection blurRad="6350" stA="50000" endA="300" endPos="55500" dist="101600" dir="5400000" sy="-100000" algn="bl" rotWithShape="0"/>
          </a:effectLst>
        </p:spPr>
      </p:pic>
      <p:pic>
        <p:nvPicPr>
          <p:cNvPr id="7" name="6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28604"/>
            <a:ext cx="2023876" cy="862385"/>
          </a:xfrm>
          <a:prstGeom prst="rect">
            <a:avLst/>
          </a:prstGeom>
          <a:effectLst>
            <a:reflection blurRad="6350" stA="50000" endA="300" endPos="55500" dist="101600" dir="5400000" sy="-100000" algn="bl" rotWithShape="0"/>
          </a:effectLst>
        </p:spPr>
      </p:pic>
      <p:pic>
        <p:nvPicPr>
          <p:cNvPr id="8" name="7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428604"/>
            <a:ext cx="2023876" cy="857256"/>
          </a:xfrm>
          <a:prstGeom prst="rect">
            <a:avLst/>
          </a:prstGeom>
          <a:effectLst>
            <a:reflection blurRad="6350" stA="50000" endA="300" endPos="55500" dist="101600" dir="5400000" sy="-100000" algn="bl" rotWithShape="0"/>
          </a:effectLst>
        </p:spPr>
      </p:pic>
      <p:pic>
        <p:nvPicPr>
          <p:cNvPr id="9" name="8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928694"/>
            <a:ext cx="2023876" cy="862385"/>
          </a:xfrm>
          <a:prstGeom prst="rect">
            <a:avLst/>
          </a:prstGeom>
          <a:effectLst>
            <a:reflection blurRad="6350" stA="50000" endA="300" endPos="55500" dist="101600" dir="5400000" sy="-100000" algn="bl" rotWithShape="0"/>
          </a:effectLst>
        </p:spPr>
      </p:pic>
      <p:pic>
        <p:nvPicPr>
          <p:cNvPr id="10" name="9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928694"/>
            <a:ext cx="2023876" cy="928670"/>
          </a:xfrm>
          <a:prstGeom prst="rect">
            <a:avLst/>
          </a:prstGeom>
          <a:effectLst>
            <a:reflection blurRad="6350" stA="50000" endA="300" endPos="55500" dist="101600" dir="5400000" sy="-100000" algn="bl" rotWithShape="0"/>
          </a:effectLst>
        </p:spPr>
      </p:pic>
      <p:pic>
        <p:nvPicPr>
          <p:cNvPr id="11" name="10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1357298"/>
            <a:ext cx="2023876" cy="862385"/>
          </a:xfrm>
          <a:prstGeom prst="rect">
            <a:avLst/>
          </a:prstGeom>
          <a:effectLst>
            <a:reflection blurRad="6350" stA="50000" endA="300" endPos="55500" dist="101600" dir="5400000" sy="-100000" algn="bl" rotWithShape="0"/>
          </a:effectLst>
        </p:spPr>
      </p:pic>
      <p:pic>
        <p:nvPicPr>
          <p:cNvPr id="12" name="11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1357298"/>
            <a:ext cx="2023876" cy="857256"/>
          </a:xfrm>
          <a:prstGeom prst="rect">
            <a:avLst/>
          </a:prstGeom>
          <a:effectLst>
            <a:reflection blurRad="6350" stA="50000" endA="300" endPos="55500" dist="101600" dir="5400000" sy="-100000" algn="bl" rotWithShape="0"/>
          </a:effectLst>
        </p:spPr>
      </p:pic>
      <p:pic>
        <p:nvPicPr>
          <p:cNvPr id="13" name="12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1785950"/>
            <a:ext cx="2023876" cy="862385"/>
          </a:xfrm>
          <a:prstGeom prst="rect">
            <a:avLst/>
          </a:prstGeom>
          <a:effectLst>
            <a:reflection blurRad="6350" stA="50000" endA="300" endPos="55500" dist="101600" dir="5400000" sy="-100000" algn="bl" rotWithShape="0"/>
          </a:effectLst>
        </p:spPr>
      </p:pic>
      <p:pic>
        <p:nvPicPr>
          <p:cNvPr id="14" name="13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1785950"/>
            <a:ext cx="2023876" cy="928670"/>
          </a:xfrm>
          <a:prstGeom prst="rect">
            <a:avLst/>
          </a:prstGeom>
          <a:effectLst>
            <a:reflection blurRad="6350" stA="50000" endA="300" endPos="55500" dist="101600" dir="5400000" sy="-100000" algn="bl" rotWithShape="0"/>
          </a:effectLst>
        </p:spPr>
      </p:pic>
      <p:pic>
        <p:nvPicPr>
          <p:cNvPr id="15" name="14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2214554"/>
            <a:ext cx="2023876" cy="862385"/>
          </a:xfrm>
          <a:prstGeom prst="rect">
            <a:avLst/>
          </a:prstGeom>
          <a:effectLst>
            <a:reflection blurRad="6350" stA="50000" endA="300" endPos="55500" dist="101600" dir="5400000" sy="-100000" algn="bl" rotWithShape="0"/>
          </a:effectLst>
        </p:spPr>
      </p:pic>
      <p:pic>
        <p:nvPicPr>
          <p:cNvPr id="16" name="15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2214554"/>
            <a:ext cx="2023876" cy="857256"/>
          </a:xfrm>
          <a:prstGeom prst="rect">
            <a:avLst/>
          </a:prstGeom>
          <a:effectLst>
            <a:reflection blurRad="6350" stA="50000" endA="300" endPos="55500" dist="101600" dir="5400000" sy="-100000" algn="bl" rotWithShape="0"/>
          </a:effectLst>
        </p:spPr>
      </p:pic>
      <p:pic>
        <p:nvPicPr>
          <p:cNvPr id="17" name="16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2714644"/>
            <a:ext cx="2023876" cy="862385"/>
          </a:xfrm>
          <a:prstGeom prst="rect">
            <a:avLst/>
          </a:prstGeom>
          <a:effectLst>
            <a:reflection blurRad="6350" stA="50000" endA="300" endPos="55500" dist="101600" dir="5400000" sy="-100000" algn="bl" rotWithShape="0"/>
          </a:effectLst>
        </p:spPr>
      </p:pic>
      <p:pic>
        <p:nvPicPr>
          <p:cNvPr id="18" name="17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2714644"/>
            <a:ext cx="2023876" cy="928670"/>
          </a:xfrm>
          <a:prstGeom prst="rect">
            <a:avLst/>
          </a:prstGeom>
          <a:effectLst>
            <a:reflection blurRad="6350" stA="50000" endA="300" endPos="55500" dist="101600" dir="5400000" sy="-100000" algn="bl" rotWithShape="0"/>
          </a:effectLst>
        </p:spPr>
      </p:pic>
      <p:pic>
        <p:nvPicPr>
          <p:cNvPr id="19" name="18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3143248"/>
            <a:ext cx="2023876" cy="862385"/>
          </a:xfrm>
          <a:prstGeom prst="rect">
            <a:avLst/>
          </a:prstGeom>
          <a:effectLst>
            <a:reflection blurRad="6350" stA="50000" endA="300" endPos="55500" dist="101600" dir="5400000" sy="-100000" algn="bl" rotWithShape="0"/>
          </a:effectLst>
        </p:spPr>
      </p:pic>
      <p:pic>
        <p:nvPicPr>
          <p:cNvPr id="20" name="19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3143248"/>
            <a:ext cx="2023876" cy="857256"/>
          </a:xfrm>
          <a:prstGeom prst="rect">
            <a:avLst/>
          </a:prstGeom>
          <a:effectLst>
            <a:reflection blurRad="6350" stA="50000" endA="300" endPos="55500" dist="101600" dir="5400000" sy="-100000" algn="bl" rotWithShape="0"/>
          </a:effectLst>
        </p:spPr>
      </p:pic>
      <p:pic>
        <p:nvPicPr>
          <p:cNvPr id="21" name="20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3571900"/>
            <a:ext cx="2023876" cy="862385"/>
          </a:xfrm>
          <a:prstGeom prst="rect">
            <a:avLst/>
          </a:prstGeom>
          <a:effectLst>
            <a:reflection blurRad="6350" stA="50000" endA="300" endPos="55500" dist="101600" dir="5400000" sy="-100000" algn="bl" rotWithShape="0"/>
          </a:effectLst>
        </p:spPr>
      </p:pic>
      <p:pic>
        <p:nvPicPr>
          <p:cNvPr id="22" name="21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3571900"/>
            <a:ext cx="2023876" cy="928670"/>
          </a:xfrm>
          <a:prstGeom prst="rect">
            <a:avLst/>
          </a:prstGeom>
          <a:effectLst>
            <a:reflection blurRad="6350" stA="50000" endA="300" endPos="55500" dist="101600" dir="5400000" sy="-100000" algn="bl" rotWithShape="0"/>
          </a:effectLst>
        </p:spPr>
      </p:pic>
      <p:pic>
        <p:nvPicPr>
          <p:cNvPr id="23" name="22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000504"/>
            <a:ext cx="2023876" cy="862385"/>
          </a:xfrm>
          <a:prstGeom prst="rect">
            <a:avLst/>
          </a:prstGeom>
          <a:effectLst>
            <a:reflection blurRad="6350" stA="50000" endA="300" endPos="55500" dist="101600" dir="5400000" sy="-100000" algn="bl" rotWithShape="0"/>
          </a:effectLst>
        </p:spPr>
      </p:pic>
      <p:pic>
        <p:nvPicPr>
          <p:cNvPr id="24" name="23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4000504"/>
            <a:ext cx="2023876" cy="857256"/>
          </a:xfrm>
          <a:prstGeom prst="rect">
            <a:avLst/>
          </a:prstGeom>
          <a:effectLst>
            <a:reflection blurRad="6350" stA="50000" endA="300" endPos="55500" dist="101600" dir="5400000" sy="-100000" algn="bl" rotWithShape="0"/>
          </a:effectLst>
        </p:spPr>
      </p:pic>
      <p:pic>
        <p:nvPicPr>
          <p:cNvPr id="25" name="24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500594"/>
            <a:ext cx="2023876" cy="862385"/>
          </a:xfrm>
          <a:prstGeom prst="rect">
            <a:avLst/>
          </a:prstGeom>
          <a:effectLst>
            <a:reflection blurRad="6350" stA="50000" endA="300" endPos="55500" dist="101600" dir="5400000" sy="-100000" algn="bl" rotWithShape="0"/>
          </a:effectLst>
        </p:spPr>
      </p:pic>
      <p:pic>
        <p:nvPicPr>
          <p:cNvPr id="26" name="25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4500594"/>
            <a:ext cx="2023876" cy="928670"/>
          </a:xfrm>
          <a:prstGeom prst="rect">
            <a:avLst/>
          </a:prstGeom>
          <a:effectLst>
            <a:reflection blurRad="6350" stA="50000" endA="300" endPos="55500" dist="101600" dir="5400000" sy="-100000" algn="bl" rotWithShape="0"/>
          </a:effectLst>
        </p:spPr>
      </p:pic>
      <p:pic>
        <p:nvPicPr>
          <p:cNvPr id="27" name="26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929198"/>
            <a:ext cx="2023876" cy="862385"/>
          </a:xfrm>
          <a:prstGeom prst="rect">
            <a:avLst/>
          </a:prstGeom>
          <a:effectLst>
            <a:reflection blurRad="6350" stA="50000" endA="300" endPos="55500" dist="101600" dir="5400000" sy="-100000" algn="bl" rotWithShape="0"/>
          </a:effectLst>
        </p:spPr>
      </p:pic>
      <p:pic>
        <p:nvPicPr>
          <p:cNvPr id="28" name="27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4929198"/>
            <a:ext cx="2023876" cy="857256"/>
          </a:xfrm>
          <a:prstGeom prst="rect">
            <a:avLst/>
          </a:prstGeom>
          <a:effectLst>
            <a:reflection blurRad="6350" stA="50000" endA="300" endPos="55500" dist="101600" dir="5400000" sy="-100000" algn="bl" rotWithShape="0"/>
          </a:effectLst>
        </p:spPr>
      </p:pic>
      <p:pic>
        <p:nvPicPr>
          <p:cNvPr id="29" name="28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5357850"/>
            <a:ext cx="2023876" cy="862385"/>
          </a:xfrm>
          <a:prstGeom prst="rect">
            <a:avLst/>
          </a:prstGeom>
          <a:effectLst>
            <a:reflection blurRad="6350" stA="50000" endA="300" endPos="55500" dist="101600" dir="5400000" sy="-100000" algn="bl" rotWithShape="0"/>
          </a:effectLst>
        </p:spPr>
      </p:pic>
      <p:pic>
        <p:nvPicPr>
          <p:cNvPr id="30" name="29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5357850"/>
            <a:ext cx="2023876" cy="928670"/>
          </a:xfrm>
          <a:prstGeom prst="rect">
            <a:avLst/>
          </a:prstGeom>
          <a:effectLst>
            <a:reflection blurRad="6350" stA="50000" endA="300" endPos="55500" dist="101600" dir="5400000" sy="-100000" algn="bl" rotWithShape="0"/>
          </a:effectLst>
        </p:spPr>
      </p:pic>
      <p:pic>
        <p:nvPicPr>
          <p:cNvPr id="31" name="30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5786454"/>
            <a:ext cx="2023876" cy="862385"/>
          </a:xfrm>
          <a:prstGeom prst="rect">
            <a:avLst/>
          </a:prstGeom>
          <a:effectLst>
            <a:reflection blurRad="6350" stA="50000" endA="300" endPos="55500" dist="101600" dir="5400000" sy="-100000" algn="bl" rotWithShape="0"/>
          </a:effectLst>
        </p:spPr>
      </p:pic>
      <p:pic>
        <p:nvPicPr>
          <p:cNvPr id="32" name="31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5786454"/>
            <a:ext cx="2023876" cy="857256"/>
          </a:xfrm>
          <a:prstGeom prst="rect">
            <a:avLst/>
          </a:prstGeom>
          <a:effectLst>
            <a:reflection blurRad="6350" stA="50000" endA="300" endPos="55500" dist="101600" dir="5400000" sy="-100000" algn="bl" rotWithShape="0"/>
          </a:effectLst>
        </p:spPr>
      </p:pic>
      <p:pic>
        <p:nvPicPr>
          <p:cNvPr id="33" name="32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6286544"/>
            <a:ext cx="2023876" cy="862385"/>
          </a:xfrm>
          <a:prstGeom prst="rect">
            <a:avLst/>
          </a:prstGeom>
          <a:effectLst>
            <a:reflection blurRad="6350" stA="50000" endA="300" endPos="55500" dist="101600" dir="5400000" sy="-100000" algn="bl" rotWithShape="0"/>
          </a:effectLst>
        </p:spPr>
      </p:pic>
      <p:pic>
        <p:nvPicPr>
          <p:cNvPr id="34" name="33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6286544"/>
            <a:ext cx="2023876" cy="928670"/>
          </a:xfrm>
          <a:prstGeom prst="rect">
            <a:avLst/>
          </a:prstGeom>
          <a:effectLst>
            <a:reflection blurRad="6350" stA="50000" endA="300" endPos="55500" dist="101600" dir="5400000" sy="-100000" algn="bl" rotWithShape="0"/>
          </a:effectLst>
        </p:spPr>
      </p:pic>
      <p:sp>
        <p:nvSpPr>
          <p:cNvPr id="35" name="34 Rectángulo"/>
          <p:cNvSpPr/>
          <p:nvPr/>
        </p:nvSpPr>
        <p:spPr>
          <a:xfrm>
            <a:off x="-571568" y="0"/>
            <a:ext cx="9929914"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333CC"/>
          </a:soli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61859"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571568"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2000" fill="hold"/>
                                        <p:tgtEl>
                                          <p:spTgt spid="5"/>
                                        </p:tgtEl>
                                        <p:attrNameLst>
                                          <p:attrName>ppt_w</p:attrName>
                                        </p:attrNameLst>
                                      </p:cBhvr>
                                      <p:tavLst>
                                        <p:tav tm="0">
                                          <p:val>
                                            <p:strVal val="#ppt_w"/>
                                          </p:val>
                                        </p:tav>
                                        <p:tav tm="100000">
                                          <p:val>
                                            <p:strVal val="#ppt_w"/>
                                          </p:val>
                                        </p:tav>
                                      </p:tavLst>
                                    </p:anim>
                                    <p:anim calcmode="lin" valueType="num">
                                      <p:cBhvr>
                                        <p:cTn id="131" dur="2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2000" fill="hold"/>
                                        <p:tgtEl>
                                          <p:spTgt spid="6"/>
                                        </p:tgtEl>
                                        <p:attrNameLst>
                                          <p:attrName>ppt_w</p:attrName>
                                        </p:attrNameLst>
                                      </p:cBhvr>
                                      <p:tavLst>
                                        <p:tav tm="0">
                                          <p:val>
                                            <p:strVal val="#ppt_w"/>
                                          </p:val>
                                        </p:tav>
                                        <p:tav tm="100000">
                                          <p:val>
                                            <p:strVal val="#ppt_w"/>
                                          </p:val>
                                        </p:tav>
                                      </p:tavLst>
                                    </p:anim>
                                    <p:anim calcmode="lin" valueType="num">
                                      <p:cBhvr>
                                        <p:cTn id="135" dur="2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2000" fill="hold"/>
                                        <p:tgtEl>
                                          <p:spTgt spid="8"/>
                                        </p:tgtEl>
                                        <p:attrNameLst>
                                          <p:attrName>ppt_w</p:attrName>
                                        </p:attrNameLst>
                                      </p:cBhvr>
                                      <p:tavLst>
                                        <p:tav tm="0">
                                          <p:val>
                                            <p:strVal val="#ppt_w"/>
                                          </p:val>
                                        </p:tav>
                                        <p:tav tm="100000">
                                          <p:val>
                                            <p:strVal val="#ppt_w"/>
                                          </p:val>
                                        </p:tav>
                                      </p:tavLst>
                                    </p:anim>
                                    <p:anim calcmode="lin" valueType="num">
                                      <p:cBhvr>
                                        <p:cTn id="143" dur="2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2000" fill="hold"/>
                                        <p:tgtEl>
                                          <p:spTgt spid="9"/>
                                        </p:tgtEl>
                                        <p:attrNameLst>
                                          <p:attrName>ppt_w</p:attrName>
                                        </p:attrNameLst>
                                      </p:cBhvr>
                                      <p:tavLst>
                                        <p:tav tm="0">
                                          <p:val>
                                            <p:strVal val="#ppt_w"/>
                                          </p:val>
                                        </p:tav>
                                        <p:tav tm="100000">
                                          <p:val>
                                            <p:strVal val="#ppt_w"/>
                                          </p:val>
                                        </p:tav>
                                      </p:tavLst>
                                    </p:anim>
                                    <p:anim calcmode="lin" valueType="num">
                                      <p:cBhvr>
                                        <p:cTn id="147" dur="2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2000" fill="hold"/>
                                        <p:tgtEl>
                                          <p:spTgt spid="10"/>
                                        </p:tgtEl>
                                        <p:attrNameLst>
                                          <p:attrName>ppt_w</p:attrName>
                                        </p:attrNameLst>
                                      </p:cBhvr>
                                      <p:tavLst>
                                        <p:tav tm="0">
                                          <p:val>
                                            <p:strVal val="#ppt_w"/>
                                          </p:val>
                                        </p:tav>
                                        <p:tav tm="100000">
                                          <p:val>
                                            <p:strVal val="#ppt_w"/>
                                          </p:val>
                                        </p:tav>
                                      </p:tavLst>
                                    </p:anim>
                                    <p:anim calcmode="lin" valueType="num">
                                      <p:cBhvr>
                                        <p:cTn id="151" dur="2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2000" fill="hold"/>
                                        <p:tgtEl>
                                          <p:spTgt spid="11"/>
                                        </p:tgtEl>
                                        <p:attrNameLst>
                                          <p:attrName>ppt_w</p:attrName>
                                        </p:attrNameLst>
                                      </p:cBhvr>
                                      <p:tavLst>
                                        <p:tav tm="0">
                                          <p:val>
                                            <p:strVal val="#ppt_w"/>
                                          </p:val>
                                        </p:tav>
                                        <p:tav tm="100000">
                                          <p:val>
                                            <p:strVal val="#ppt_w"/>
                                          </p:val>
                                        </p:tav>
                                      </p:tavLst>
                                    </p:anim>
                                    <p:anim calcmode="lin" valueType="num">
                                      <p:cBhvr>
                                        <p:cTn id="155" dur="2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2000" fill="hold"/>
                                        <p:tgtEl>
                                          <p:spTgt spid="12"/>
                                        </p:tgtEl>
                                        <p:attrNameLst>
                                          <p:attrName>ppt_w</p:attrName>
                                        </p:attrNameLst>
                                      </p:cBhvr>
                                      <p:tavLst>
                                        <p:tav tm="0">
                                          <p:val>
                                            <p:strVal val="#ppt_w"/>
                                          </p:val>
                                        </p:tav>
                                        <p:tav tm="100000">
                                          <p:val>
                                            <p:strVal val="#ppt_w"/>
                                          </p:val>
                                        </p:tav>
                                      </p:tavLst>
                                    </p:anim>
                                    <p:anim calcmode="lin" valueType="num">
                                      <p:cBhvr>
                                        <p:cTn id="159" dur="2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2000" fill="hold"/>
                                        <p:tgtEl>
                                          <p:spTgt spid="13"/>
                                        </p:tgtEl>
                                        <p:attrNameLst>
                                          <p:attrName>ppt_w</p:attrName>
                                        </p:attrNameLst>
                                      </p:cBhvr>
                                      <p:tavLst>
                                        <p:tav tm="0">
                                          <p:val>
                                            <p:strVal val="#ppt_w"/>
                                          </p:val>
                                        </p:tav>
                                        <p:tav tm="100000">
                                          <p:val>
                                            <p:strVal val="#ppt_w"/>
                                          </p:val>
                                        </p:tav>
                                      </p:tavLst>
                                    </p:anim>
                                    <p:anim calcmode="lin" valueType="num">
                                      <p:cBhvr>
                                        <p:cTn id="163" dur="2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2000" fill="hold"/>
                                        <p:tgtEl>
                                          <p:spTgt spid="14"/>
                                        </p:tgtEl>
                                        <p:attrNameLst>
                                          <p:attrName>ppt_w</p:attrName>
                                        </p:attrNameLst>
                                      </p:cBhvr>
                                      <p:tavLst>
                                        <p:tav tm="0">
                                          <p:val>
                                            <p:strVal val="#ppt_w"/>
                                          </p:val>
                                        </p:tav>
                                        <p:tav tm="100000">
                                          <p:val>
                                            <p:strVal val="#ppt_w"/>
                                          </p:val>
                                        </p:tav>
                                      </p:tavLst>
                                    </p:anim>
                                    <p:anim calcmode="lin" valueType="num">
                                      <p:cBhvr>
                                        <p:cTn id="167" dur="2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strVal val="#ppt_w"/>
                                          </p:val>
                                        </p:tav>
                                        <p:tav tm="100000">
                                          <p:val>
                                            <p:strVal val="#ppt_w"/>
                                          </p:val>
                                        </p:tav>
                                      </p:tavLst>
                                    </p:anim>
                                    <p:anim calcmode="lin" valueType="num">
                                      <p:cBhvr>
                                        <p:cTn id="171" dur="2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2000" fill="hold"/>
                                        <p:tgtEl>
                                          <p:spTgt spid="16"/>
                                        </p:tgtEl>
                                        <p:attrNameLst>
                                          <p:attrName>ppt_w</p:attrName>
                                        </p:attrNameLst>
                                      </p:cBhvr>
                                      <p:tavLst>
                                        <p:tav tm="0">
                                          <p:val>
                                            <p:strVal val="#ppt_w"/>
                                          </p:val>
                                        </p:tav>
                                        <p:tav tm="100000">
                                          <p:val>
                                            <p:strVal val="#ppt_w"/>
                                          </p:val>
                                        </p:tav>
                                      </p:tavLst>
                                    </p:anim>
                                    <p:anim calcmode="lin" valueType="num">
                                      <p:cBhvr>
                                        <p:cTn id="175" dur="2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2000" fill="hold"/>
                                        <p:tgtEl>
                                          <p:spTgt spid="17"/>
                                        </p:tgtEl>
                                        <p:attrNameLst>
                                          <p:attrName>ppt_w</p:attrName>
                                        </p:attrNameLst>
                                      </p:cBhvr>
                                      <p:tavLst>
                                        <p:tav tm="0">
                                          <p:val>
                                            <p:strVal val="#ppt_w"/>
                                          </p:val>
                                        </p:tav>
                                        <p:tav tm="100000">
                                          <p:val>
                                            <p:strVal val="#ppt_w"/>
                                          </p:val>
                                        </p:tav>
                                      </p:tavLst>
                                    </p:anim>
                                    <p:anim calcmode="lin" valueType="num">
                                      <p:cBhvr>
                                        <p:cTn id="179" dur="2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2000" fill="hold"/>
                                        <p:tgtEl>
                                          <p:spTgt spid="18"/>
                                        </p:tgtEl>
                                        <p:attrNameLst>
                                          <p:attrName>ppt_w</p:attrName>
                                        </p:attrNameLst>
                                      </p:cBhvr>
                                      <p:tavLst>
                                        <p:tav tm="0">
                                          <p:val>
                                            <p:strVal val="#ppt_w"/>
                                          </p:val>
                                        </p:tav>
                                        <p:tav tm="100000">
                                          <p:val>
                                            <p:strVal val="#ppt_w"/>
                                          </p:val>
                                        </p:tav>
                                      </p:tavLst>
                                    </p:anim>
                                    <p:anim calcmode="lin" valueType="num">
                                      <p:cBhvr>
                                        <p:cTn id="183" dur="2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2000" fill="hold"/>
                                        <p:tgtEl>
                                          <p:spTgt spid="19"/>
                                        </p:tgtEl>
                                        <p:attrNameLst>
                                          <p:attrName>ppt_w</p:attrName>
                                        </p:attrNameLst>
                                      </p:cBhvr>
                                      <p:tavLst>
                                        <p:tav tm="0">
                                          <p:val>
                                            <p:strVal val="#ppt_w"/>
                                          </p:val>
                                        </p:tav>
                                        <p:tav tm="100000">
                                          <p:val>
                                            <p:strVal val="#ppt_w"/>
                                          </p:val>
                                        </p:tav>
                                      </p:tavLst>
                                    </p:anim>
                                    <p:anim calcmode="lin" valueType="num">
                                      <p:cBhvr>
                                        <p:cTn id="187" dur="2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2000" fill="hold"/>
                                        <p:tgtEl>
                                          <p:spTgt spid="20"/>
                                        </p:tgtEl>
                                        <p:attrNameLst>
                                          <p:attrName>ppt_w</p:attrName>
                                        </p:attrNameLst>
                                      </p:cBhvr>
                                      <p:tavLst>
                                        <p:tav tm="0">
                                          <p:val>
                                            <p:strVal val="#ppt_w"/>
                                          </p:val>
                                        </p:tav>
                                        <p:tav tm="100000">
                                          <p:val>
                                            <p:strVal val="#ppt_w"/>
                                          </p:val>
                                        </p:tav>
                                      </p:tavLst>
                                    </p:anim>
                                    <p:anim calcmode="lin" valueType="num">
                                      <p:cBhvr>
                                        <p:cTn id="191" dur="2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2000" fill="hold"/>
                                        <p:tgtEl>
                                          <p:spTgt spid="21"/>
                                        </p:tgtEl>
                                        <p:attrNameLst>
                                          <p:attrName>ppt_w</p:attrName>
                                        </p:attrNameLst>
                                      </p:cBhvr>
                                      <p:tavLst>
                                        <p:tav tm="0">
                                          <p:val>
                                            <p:strVal val="#ppt_w"/>
                                          </p:val>
                                        </p:tav>
                                        <p:tav tm="100000">
                                          <p:val>
                                            <p:strVal val="#ppt_w"/>
                                          </p:val>
                                        </p:tav>
                                      </p:tavLst>
                                    </p:anim>
                                    <p:anim calcmode="lin" valueType="num">
                                      <p:cBhvr>
                                        <p:cTn id="195" dur="2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2000" fill="hold"/>
                                        <p:tgtEl>
                                          <p:spTgt spid="22"/>
                                        </p:tgtEl>
                                        <p:attrNameLst>
                                          <p:attrName>ppt_w</p:attrName>
                                        </p:attrNameLst>
                                      </p:cBhvr>
                                      <p:tavLst>
                                        <p:tav tm="0">
                                          <p:val>
                                            <p:strVal val="#ppt_w"/>
                                          </p:val>
                                        </p:tav>
                                        <p:tav tm="100000">
                                          <p:val>
                                            <p:strVal val="#ppt_w"/>
                                          </p:val>
                                        </p:tav>
                                      </p:tavLst>
                                    </p:anim>
                                    <p:anim calcmode="lin" valueType="num">
                                      <p:cBhvr>
                                        <p:cTn id="199" dur="2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2000" fill="hold"/>
                                        <p:tgtEl>
                                          <p:spTgt spid="23"/>
                                        </p:tgtEl>
                                        <p:attrNameLst>
                                          <p:attrName>ppt_w</p:attrName>
                                        </p:attrNameLst>
                                      </p:cBhvr>
                                      <p:tavLst>
                                        <p:tav tm="0">
                                          <p:val>
                                            <p:strVal val="#ppt_w"/>
                                          </p:val>
                                        </p:tav>
                                        <p:tav tm="100000">
                                          <p:val>
                                            <p:strVal val="#ppt_w"/>
                                          </p:val>
                                        </p:tav>
                                      </p:tavLst>
                                    </p:anim>
                                    <p:anim calcmode="lin" valueType="num">
                                      <p:cBhvr>
                                        <p:cTn id="203" dur="2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2000" fill="hold"/>
                                        <p:tgtEl>
                                          <p:spTgt spid="24"/>
                                        </p:tgtEl>
                                        <p:attrNameLst>
                                          <p:attrName>ppt_w</p:attrName>
                                        </p:attrNameLst>
                                      </p:cBhvr>
                                      <p:tavLst>
                                        <p:tav tm="0">
                                          <p:val>
                                            <p:strVal val="#ppt_w"/>
                                          </p:val>
                                        </p:tav>
                                        <p:tav tm="100000">
                                          <p:val>
                                            <p:strVal val="#ppt_w"/>
                                          </p:val>
                                        </p:tav>
                                      </p:tavLst>
                                    </p:anim>
                                    <p:anim calcmode="lin" valueType="num">
                                      <p:cBhvr>
                                        <p:cTn id="207" dur="2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2000" fill="hold"/>
                                        <p:tgtEl>
                                          <p:spTgt spid="25"/>
                                        </p:tgtEl>
                                        <p:attrNameLst>
                                          <p:attrName>ppt_w</p:attrName>
                                        </p:attrNameLst>
                                      </p:cBhvr>
                                      <p:tavLst>
                                        <p:tav tm="0">
                                          <p:val>
                                            <p:strVal val="#ppt_w"/>
                                          </p:val>
                                        </p:tav>
                                        <p:tav tm="100000">
                                          <p:val>
                                            <p:strVal val="#ppt_w"/>
                                          </p:val>
                                        </p:tav>
                                      </p:tavLst>
                                    </p:anim>
                                    <p:anim calcmode="lin" valueType="num">
                                      <p:cBhvr>
                                        <p:cTn id="211" dur="2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2000" fill="hold"/>
                                        <p:tgtEl>
                                          <p:spTgt spid="26"/>
                                        </p:tgtEl>
                                        <p:attrNameLst>
                                          <p:attrName>ppt_w</p:attrName>
                                        </p:attrNameLst>
                                      </p:cBhvr>
                                      <p:tavLst>
                                        <p:tav tm="0">
                                          <p:val>
                                            <p:strVal val="#ppt_w"/>
                                          </p:val>
                                        </p:tav>
                                        <p:tav tm="100000">
                                          <p:val>
                                            <p:strVal val="#ppt_w"/>
                                          </p:val>
                                        </p:tav>
                                      </p:tavLst>
                                    </p:anim>
                                    <p:anim calcmode="lin" valueType="num">
                                      <p:cBhvr>
                                        <p:cTn id="215" dur="2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2000" fill="hold"/>
                                        <p:tgtEl>
                                          <p:spTgt spid="27"/>
                                        </p:tgtEl>
                                        <p:attrNameLst>
                                          <p:attrName>ppt_w</p:attrName>
                                        </p:attrNameLst>
                                      </p:cBhvr>
                                      <p:tavLst>
                                        <p:tav tm="0">
                                          <p:val>
                                            <p:strVal val="#ppt_w"/>
                                          </p:val>
                                        </p:tav>
                                        <p:tav tm="100000">
                                          <p:val>
                                            <p:strVal val="#ppt_w"/>
                                          </p:val>
                                        </p:tav>
                                      </p:tavLst>
                                    </p:anim>
                                    <p:anim calcmode="lin" valueType="num">
                                      <p:cBhvr>
                                        <p:cTn id="219" dur="2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2000" fill="hold"/>
                                        <p:tgtEl>
                                          <p:spTgt spid="28"/>
                                        </p:tgtEl>
                                        <p:attrNameLst>
                                          <p:attrName>ppt_w</p:attrName>
                                        </p:attrNameLst>
                                      </p:cBhvr>
                                      <p:tavLst>
                                        <p:tav tm="0">
                                          <p:val>
                                            <p:strVal val="#ppt_w"/>
                                          </p:val>
                                        </p:tav>
                                        <p:tav tm="100000">
                                          <p:val>
                                            <p:strVal val="#ppt_w"/>
                                          </p:val>
                                        </p:tav>
                                      </p:tavLst>
                                    </p:anim>
                                    <p:anim calcmode="lin" valueType="num">
                                      <p:cBhvr>
                                        <p:cTn id="223" dur="2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2000" fill="hold"/>
                                        <p:tgtEl>
                                          <p:spTgt spid="29"/>
                                        </p:tgtEl>
                                        <p:attrNameLst>
                                          <p:attrName>ppt_w</p:attrName>
                                        </p:attrNameLst>
                                      </p:cBhvr>
                                      <p:tavLst>
                                        <p:tav tm="0">
                                          <p:val>
                                            <p:strVal val="#ppt_w"/>
                                          </p:val>
                                        </p:tav>
                                        <p:tav tm="100000">
                                          <p:val>
                                            <p:strVal val="#ppt_w"/>
                                          </p:val>
                                        </p:tav>
                                      </p:tavLst>
                                    </p:anim>
                                    <p:anim calcmode="lin" valueType="num">
                                      <p:cBhvr>
                                        <p:cTn id="227" dur="2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2000" fill="hold"/>
                                        <p:tgtEl>
                                          <p:spTgt spid="30"/>
                                        </p:tgtEl>
                                        <p:attrNameLst>
                                          <p:attrName>ppt_w</p:attrName>
                                        </p:attrNameLst>
                                      </p:cBhvr>
                                      <p:tavLst>
                                        <p:tav tm="0">
                                          <p:val>
                                            <p:strVal val="#ppt_w"/>
                                          </p:val>
                                        </p:tav>
                                        <p:tav tm="100000">
                                          <p:val>
                                            <p:strVal val="#ppt_w"/>
                                          </p:val>
                                        </p:tav>
                                      </p:tavLst>
                                    </p:anim>
                                    <p:anim calcmode="lin" valueType="num">
                                      <p:cBhvr>
                                        <p:cTn id="231" dur="2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2000" fill="hold"/>
                                        <p:tgtEl>
                                          <p:spTgt spid="31"/>
                                        </p:tgtEl>
                                        <p:attrNameLst>
                                          <p:attrName>ppt_w</p:attrName>
                                        </p:attrNameLst>
                                      </p:cBhvr>
                                      <p:tavLst>
                                        <p:tav tm="0">
                                          <p:val>
                                            <p:strVal val="#ppt_w"/>
                                          </p:val>
                                        </p:tav>
                                        <p:tav tm="100000">
                                          <p:val>
                                            <p:strVal val="#ppt_w"/>
                                          </p:val>
                                        </p:tav>
                                      </p:tavLst>
                                    </p:anim>
                                    <p:anim calcmode="lin" valueType="num">
                                      <p:cBhvr>
                                        <p:cTn id="235" dur="2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2000" fill="hold"/>
                                        <p:tgtEl>
                                          <p:spTgt spid="32"/>
                                        </p:tgtEl>
                                        <p:attrNameLst>
                                          <p:attrName>ppt_w</p:attrName>
                                        </p:attrNameLst>
                                      </p:cBhvr>
                                      <p:tavLst>
                                        <p:tav tm="0">
                                          <p:val>
                                            <p:strVal val="#ppt_w"/>
                                          </p:val>
                                        </p:tav>
                                        <p:tav tm="100000">
                                          <p:val>
                                            <p:strVal val="#ppt_w"/>
                                          </p:val>
                                        </p:tav>
                                      </p:tavLst>
                                    </p:anim>
                                    <p:anim calcmode="lin" valueType="num">
                                      <p:cBhvr>
                                        <p:cTn id="239" dur="2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2000" fill="hold"/>
                                        <p:tgtEl>
                                          <p:spTgt spid="33"/>
                                        </p:tgtEl>
                                        <p:attrNameLst>
                                          <p:attrName>ppt_w</p:attrName>
                                        </p:attrNameLst>
                                      </p:cBhvr>
                                      <p:tavLst>
                                        <p:tav tm="0">
                                          <p:val>
                                            <p:strVal val="#ppt_w"/>
                                          </p:val>
                                        </p:tav>
                                        <p:tav tm="100000">
                                          <p:val>
                                            <p:strVal val="#ppt_w"/>
                                          </p:val>
                                        </p:tav>
                                      </p:tavLst>
                                    </p:anim>
                                    <p:anim calcmode="lin" valueType="num">
                                      <p:cBhvr>
                                        <p:cTn id="243" dur="2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2000" fill="hold"/>
                                        <p:tgtEl>
                                          <p:spTgt spid="34"/>
                                        </p:tgtEl>
                                        <p:attrNameLst>
                                          <p:attrName>ppt_w</p:attrName>
                                        </p:attrNameLst>
                                      </p:cBhvr>
                                      <p:tavLst>
                                        <p:tav tm="0">
                                          <p:val>
                                            <p:strVal val="#ppt_w"/>
                                          </p:val>
                                        </p:tav>
                                        <p:tav tm="100000">
                                          <p:val>
                                            <p:strVal val="#ppt_w"/>
                                          </p:val>
                                        </p:tav>
                                      </p:tavLst>
                                    </p:anim>
                                    <p:anim calcmode="lin" valueType="num">
                                      <p:cBhvr>
                                        <p:cTn id="247" dur="2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7"/>
                                        </p:tgtEl>
                                        <p:attrNameLst>
                                          <p:attrName>ppt_x</p:attrName>
                                        </p:attrNameLst>
                                      </p:cBhvr>
                                      <p:tavLst>
                                        <p:tav tm="0">
                                          <p:val>
                                            <p:strVal val="ppt_x"/>
                                          </p:val>
                                        </p:tav>
                                        <p:tav tm="100000">
                                          <p:val>
                                            <p:strVal val="1+ppt_w/2"/>
                                          </p:val>
                                        </p:tav>
                                      </p:tavLst>
                                    </p:anim>
                                    <p:anim calcmode="lin" valueType="num">
                                      <p:cBhvr additive="base">
                                        <p:cTn id="258" dur="2000"/>
                                        <p:tgtEl>
                                          <p:spTgt spid="7"/>
                                        </p:tgtEl>
                                        <p:attrNameLst>
                                          <p:attrName>ppt_y</p:attrName>
                                        </p:attrNameLst>
                                      </p:cBhvr>
                                      <p:tavLst>
                                        <p:tav tm="0">
                                          <p:val>
                                            <p:strVal val="ppt_y"/>
                                          </p:val>
                                        </p:tav>
                                        <p:tav tm="100000">
                                          <p:val>
                                            <p:strVal val="ppt_y"/>
                                          </p:val>
                                        </p:tav>
                                      </p:tavLst>
                                    </p:anim>
                                    <p:set>
                                      <p:cBhvr>
                                        <p:cTn id="259" dur="1" fill="hold">
                                          <p:stCondLst>
                                            <p:cond delay="1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8"/>
                                        </p:tgtEl>
                                        <p:attrNameLst>
                                          <p:attrName>ppt_x</p:attrName>
                                        </p:attrNameLst>
                                      </p:cBhvr>
                                      <p:tavLst>
                                        <p:tav tm="0">
                                          <p:val>
                                            <p:strVal val="ppt_x"/>
                                          </p:val>
                                        </p:tav>
                                        <p:tav tm="100000">
                                          <p:val>
                                            <p:strVal val="1+ppt_w/2"/>
                                          </p:val>
                                        </p:tav>
                                      </p:tavLst>
                                    </p:anim>
                                    <p:anim calcmode="lin" valueType="num">
                                      <p:cBhvr additive="base">
                                        <p:cTn id="262" dur="2000"/>
                                        <p:tgtEl>
                                          <p:spTgt spid="8"/>
                                        </p:tgtEl>
                                        <p:attrNameLst>
                                          <p:attrName>ppt_y</p:attrName>
                                        </p:attrNameLst>
                                      </p:cBhvr>
                                      <p:tavLst>
                                        <p:tav tm="0">
                                          <p:val>
                                            <p:strVal val="ppt_y"/>
                                          </p:val>
                                        </p:tav>
                                        <p:tav tm="100000">
                                          <p:val>
                                            <p:strVal val="ppt_y"/>
                                          </p:val>
                                        </p:tav>
                                      </p:tavLst>
                                    </p:anim>
                                    <p:set>
                                      <p:cBhvr>
                                        <p:cTn id="263" dur="1" fill="hold">
                                          <p:stCondLst>
                                            <p:cond delay="1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1+ppt_w/2"/>
                                          </p:val>
                                        </p:tav>
                                      </p:tavLst>
                                    </p:anim>
                                    <p:anim calcmode="lin" valueType="num">
                                      <p:cBhvr additive="base">
                                        <p:cTn id="266" dur="2000"/>
                                        <p:tgtEl>
                                          <p:spTgt spid="9"/>
                                        </p:tgtEl>
                                        <p:attrNameLst>
                                          <p:attrName>ppt_y</p:attrName>
                                        </p:attrNameLst>
                                      </p:cBhvr>
                                      <p:tavLst>
                                        <p:tav tm="0">
                                          <p:val>
                                            <p:strVal val="ppt_y"/>
                                          </p:val>
                                        </p:tav>
                                        <p:tav tm="100000">
                                          <p:val>
                                            <p:strVal val="ppt_y"/>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1+ppt_w/2"/>
                                          </p:val>
                                        </p:tav>
                                      </p:tavLst>
                                    </p:anim>
                                    <p:anim calcmode="lin" valueType="num">
                                      <p:cBhvr additive="base">
                                        <p:cTn id="270" dur="2000"/>
                                        <p:tgtEl>
                                          <p:spTgt spid="10"/>
                                        </p:tgtEl>
                                        <p:attrNameLst>
                                          <p:attrName>ppt_y</p:attrName>
                                        </p:attrNameLst>
                                      </p:cBhvr>
                                      <p:tavLst>
                                        <p:tav tm="0">
                                          <p:val>
                                            <p:strVal val="ppt_y"/>
                                          </p:val>
                                        </p:tav>
                                        <p:tav tm="100000">
                                          <p:val>
                                            <p:strVal val="ppt_y"/>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1+ppt_w/2"/>
                                          </p:val>
                                        </p:tav>
                                      </p:tavLst>
                                    </p:anim>
                                    <p:anim calcmode="lin" valueType="num">
                                      <p:cBhvr additive="base">
                                        <p:cTn id="274" dur="2000"/>
                                        <p:tgtEl>
                                          <p:spTgt spid="11"/>
                                        </p:tgtEl>
                                        <p:attrNameLst>
                                          <p:attrName>ppt_y</p:attrName>
                                        </p:attrNameLst>
                                      </p:cBhvr>
                                      <p:tavLst>
                                        <p:tav tm="0">
                                          <p:val>
                                            <p:strVal val="ppt_y"/>
                                          </p:val>
                                        </p:tav>
                                        <p:tav tm="100000">
                                          <p:val>
                                            <p:strVal val="ppt_y"/>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2"/>
                                        </p:tgtEl>
                                        <p:attrNameLst>
                                          <p:attrName>ppt_x</p:attrName>
                                        </p:attrNameLst>
                                      </p:cBhvr>
                                      <p:tavLst>
                                        <p:tav tm="0">
                                          <p:val>
                                            <p:strVal val="ppt_x"/>
                                          </p:val>
                                        </p:tav>
                                        <p:tav tm="100000">
                                          <p:val>
                                            <p:strVal val="1+ppt_w/2"/>
                                          </p:val>
                                        </p:tav>
                                      </p:tavLst>
                                    </p:anim>
                                    <p:anim calcmode="lin" valueType="num">
                                      <p:cBhvr additive="base">
                                        <p:cTn id="278" dur="2000"/>
                                        <p:tgtEl>
                                          <p:spTgt spid="12"/>
                                        </p:tgtEl>
                                        <p:attrNameLst>
                                          <p:attrName>ppt_y</p:attrName>
                                        </p:attrNameLst>
                                      </p:cBhvr>
                                      <p:tavLst>
                                        <p:tav tm="0">
                                          <p:val>
                                            <p:strVal val="ppt_y"/>
                                          </p:val>
                                        </p:tav>
                                        <p:tav tm="100000">
                                          <p:val>
                                            <p:strVal val="ppt_y"/>
                                          </p:val>
                                        </p:tav>
                                      </p:tavLst>
                                    </p:anim>
                                    <p:set>
                                      <p:cBhvr>
                                        <p:cTn id="279" dur="1" fill="hold">
                                          <p:stCondLst>
                                            <p:cond delay="1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1+ppt_w/2"/>
                                          </p:val>
                                        </p:tav>
                                      </p:tavLst>
                                    </p:anim>
                                    <p:anim calcmode="lin" valueType="num">
                                      <p:cBhvr additive="base">
                                        <p:cTn id="286" dur="2000"/>
                                        <p:tgtEl>
                                          <p:spTgt spid="14"/>
                                        </p:tgtEl>
                                        <p:attrNameLst>
                                          <p:attrName>ppt_y</p:attrName>
                                        </p:attrNameLst>
                                      </p:cBhvr>
                                      <p:tavLst>
                                        <p:tav tm="0">
                                          <p:val>
                                            <p:strVal val="ppt_y"/>
                                          </p:val>
                                        </p:tav>
                                        <p:tav tm="100000">
                                          <p:val>
                                            <p:strVal val="ppt_y"/>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5"/>
                                        </p:tgtEl>
                                        <p:attrNameLst>
                                          <p:attrName>ppt_x</p:attrName>
                                        </p:attrNameLst>
                                      </p:cBhvr>
                                      <p:tavLst>
                                        <p:tav tm="0">
                                          <p:val>
                                            <p:strVal val="ppt_x"/>
                                          </p:val>
                                        </p:tav>
                                        <p:tav tm="100000">
                                          <p:val>
                                            <p:strVal val="1+ppt_w/2"/>
                                          </p:val>
                                        </p:tav>
                                      </p:tavLst>
                                    </p:anim>
                                    <p:anim calcmode="lin" valueType="num">
                                      <p:cBhvr additive="base">
                                        <p:cTn id="290" dur="2000"/>
                                        <p:tgtEl>
                                          <p:spTgt spid="15"/>
                                        </p:tgtEl>
                                        <p:attrNameLst>
                                          <p:attrName>ppt_y</p:attrName>
                                        </p:attrNameLst>
                                      </p:cBhvr>
                                      <p:tavLst>
                                        <p:tav tm="0">
                                          <p:val>
                                            <p:strVal val="ppt_y"/>
                                          </p:val>
                                        </p:tav>
                                        <p:tav tm="100000">
                                          <p:val>
                                            <p:strVal val="ppt_y"/>
                                          </p:val>
                                        </p:tav>
                                      </p:tavLst>
                                    </p:anim>
                                    <p:set>
                                      <p:cBhvr>
                                        <p:cTn id="291" dur="1" fill="hold">
                                          <p:stCondLst>
                                            <p:cond delay="1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8"/>
                                        </p:tgtEl>
                                        <p:attrNameLst>
                                          <p:attrName>ppt_x</p:attrName>
                                        </p:attrNameLst>
                                      </p:cBhvr>
                                      <p:tavLst>
                                        <p:tav tm="0">
                                          <p:val>
                                            <p:strVal val="ppt_x"/>
                                          </p:val>
                                        </p:tav>
                                        <p:tav tm="100000">
                                          <p:val>
                                            <p:strVal val="1+ppt_w/2"/>
                                          </p:val>
                                        </p:tav>
                                      </p:tavLst>
                                    </p:anim>
                                    <p:anim calcmode="lin" valueType="num">
                                      <p:cBhvr additive="base">
                                        <p:cTn id="302" dur="2000"/>
                                        <p:tgtEl>
                                          <p:spTgt spid="18"/>
                                        </p:tgtEl>
                                        <p:attrNameLst>
                                          <p:attrName>ppt_y</p:attrName>
                                        </p:attrNameLst>
                                      </p:cBhvr>
                                      <p:tavLst>
                                        <p:tav tm="0">
                                          <p:val>
                                            <p:strVal val="ppt_y"/>
                                          </p:val>
                                        </p:tav>
                                        <p:tav tm="100000">
                                          <p:val>
                                            <p:strVal val="ppt_y"/>
                                          </p:val>
                                        </p:tav>
                                      </p:tavLst>
                                    </p:anim>
                                    <p:set>
                                      <p:cBhvr>
                                        <p:cTn id="303" dur="1" fill="hold">
                                          <p:stCondLst>
                                            <p:cond delay="1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1+ppt_w/2"/>
                                          </p:val>
                                        </p:tav>
                                      </p:tavLst>
                                    </p:anim>
                                    <p:anim calcmode="lin" valueType="num">
                                      <p:cBhvr additive="base">
                                        <p:cTn id="306" dur="2000"/>
                                        <p:tgtEl>
                                          <p:spTgt spid="19"/>
                                        </p:tgtEl>
                                        <p:attrNameLst>
                                          <p:attrName>ppt_y</p:attrName>
                                        </p:attrNameLst>
                                      </p:cBhvr>
                                      <p:tavLst>
                                        <p:tav tm="0">
                                          <p:val>
                                            <p:strVal val="ppt_y"/>
                                          </p:val>
                                        </p:tav>
                                        <p:tav tm="100000">
                                          <p:val>
                                            <p:strVal val="ppt_y"/>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0"/>
                                        </p:tgtEl>
                                        <p:attrNameLst>
                                          <p:attrName>ppt_x</p:attrName>
                                        </p:attrNameLst>
                                      </p:cBhvr>
                                      <p:tavLst>
                                        <p:tav tm="0">
                                          <p:val>
                                            <p:strVal val="ppt_x"/>
                                          </p:val>
                                        </p:tav>
                                        <p:tav tm="100000">
                                          <p:val>
                                            <p:strVal val="0-ppt_w/2"/>
                                          </p:val>
                                        </p:tav>
                                      </p:tavLst>
                                    </p:anim>
                                    <p:anim calcmode="lin" valueType="num">
                                      <p:cBhvr additive="base">
                                        <p:cTn id="310" dur="2000"/>
                                        <p:tgtEl>
                                          <p:spTgt spid="20"/>
                                        </p:tgtEl>
                                        <p:attrNameLst>
                                          <p:attrName>ppt_y</p:attrName>
                                        </p:attrNameLst>
                                      </p:cBhvr>
                                      <p:tavLst>
                                        <p:tav tm="0">
                                          <p:val>
                                            <p:strVal val="ppt_y"/>
                                          </p:val>
                                        </p:tav>
                                        <p:tav tm="100000">
                                          <p:val>
                                            <p:strVal val="ppt_y"/>
                                          </p:val>
                                        </p:tav>
                                      </p:tavLst>
                                    </p:anim>
                                    <p:set>
                                      <p:cBhvr>
                                        <p:cTn id="311" dur="1" fill="hold">
                                          <p:stCondLst>
                                            <p:cond delay="1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1"/>
                                        </p:tgtEl>
                                        <p:attrNameLst>
                                          <p:attrName>ppt_x</p:attrName>
                                        </p:attrNameLst>
                                      </p:cBhvr>
                                      <p:tavLst>
                                        <p:tav tm="0">
                                          <p:val>
                                            <p:strVal val="ppt_x"/>
                                          </p:val>
                                        </p:tav>
                                        <p:tav tm="100000">
                                          <p:val>
                                            <p:strVal val="0-ppt_w/2"/>
                                          </p:val>
                                        </p:tav>
                                      </p:tavLst>
                                    </p:anim>
                                    <p:anim calcmode="lin" valueType="num">
                                      <p:cBhvr additive="base">
                                        <p:cTn id="314" dur="2000"/>
                                        <p:tgtEl>
                                          <p:spTgt spid="21"/>
                                        </p:tgtEl>
                                        <p:attrNameLst>
                                          <p:attrName>ppt_y</p:attrName>
                                        </p:attrNameLst>
                                      </p:cBhvr>
                                      <p:tavLst>
                                        <p:tav tm="0">
                                          <p:val>
                                            <p:strVal val="ppt_y"/>
                                          </p:val>
                                        </p:tav>
                                        <p:tav tm="100000">
                                          <p:val>
                                            <p:strVal val="ppt_y"/>
                                          </p:val>
                                        </p:tav>
                                      </p:tavLst>
                                    </p:anim>
                                    <p:set>
                                      <p:cBhvr>
                                        <p:cTn id="315" dur="1" fill="hold">
                                          <p:stCondLst>
                                            <p:cond delay="1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2"/>
                                        </p:tgtEl>
                                        <p:attrNameLst>
                                          <p:attrName>ppt_x</p:attrName>
                                        </p:attrNameLst>
                                      </p:cBhvr>
                                      <p:tavLst>
                                        <p:tav tm="0">
                                          <p:val>
                                            <p:strVal val="ppt_x"/>
                                          </p:val>
                                        </p:tav>
                                        <p:tav tm="100000">
                                          <p:val>
                                            <p:strVal val="0-ppt_w/2"/>
                                          </p:val>
                                        </p:tav>
                                      </p:tavLst>
                                    </p:anim>
                                    <p:anim calcmode="lin" valueType="num">
                                      <p:cBhvr additive="base">
                                        <p:cTn id="318" dur="2000"/>
                                        <p:tgtEl>
                                          <p:spTgt spid="22"/>
                                        </p:tgtEl>
                                        <p:attrNameLst>
                                          <p:attrName>ppt_y</p:attrName>
                                        </p:attrNameLst>
                                      </p:cBhvr>
                                      <p:tavLst>
                                        <p:tav tm="0">
                                          <p:val>
                                            <p:strVal val="ppt_y"/>
                                          </p:val>
                                        </p:tav>
                                        <p:tav tm="100000">
                                          <p:val>
                                            <p:strVal val="ppt_y"/>
                                          </p:val>
                                        </p:tav>
                                      </p:tavLst>
                                    </p:anim>
                                    <p:set>
                                      <p:cBhvr>
                                        <p:cTn id="319" dur="1" fill="hold">
                                          <p:stCondLst>
                                            <p:cond delay="1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23"/>
                                        </p:tgtEl>
                                        <p:attrNameLst>
                                          <p:attrName>ppt_x</p:attrName>
                                        </p:attrNameLst>
                                      </p:cBhvr>
                                      <p:tavLst>
                                        <p:tav tm="0">
                                          <p:val>
                                            <p:strVal val="ppt_x"/>
                                          </p:val>
                                        </p:tav>
                                        <p:tav tm="100000">
                                          <p:val>
                                            <p:strVal val="0-ppt_w/2"/>
                                          </p:val>
                                        </p:tav>
                                      </p:tavLst>
                                    </p:anim>
                                    <p:anim calcmode="lin" valueType="num">
                                      <p:cBhvr additive="base">
                                        <p:cTn id="322" dur="2000"/>
                                        <p:tgtEl>
                                          <p:spTgt spid="23"/>
                                        </p:tgtEl>
                                        <p:attrNameLst>
                                          <p:attrName>ppt_y</p:attrName>
                                        </p:attrNameLst>
                                      </p:cBhvr>
                                      <p:tavLst>
                                        <p:tav tm="0">
                                          <p:val>
                                            <p:strVal val="ppt_y"/>
                                          </p:val>
                                        </p:tav>
                                        <p:tav tm="100000">
                                          <p:val>
                                            <p:strVal val="ppt_y"/>
                                          </p:val>
                                        </p:tav>
                                      </p:tavLst>
                                    </p:anim>
                                    <p:set>
                                      <p:cBhvr>
                                        <p:cTn id="323" dur="1" fill="hold">
                                          <p:stCondLst>
                                            <p:cond delay="1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24"/>
                                        </p:tgtEl>
                                        <p:attrNameLst>
                                          <p:attrName>ppt_x</p:attrName>
                                        </p:attrNameLst>
                                      </p:cBhvr>
                                      <p:tavLst>
                                        <p:tav tm="0">
                                          <p:val>
                                            <p:strVal val="ppt_x"/>
                                          </p:val>
                                        </p:tav>
                                        <p:tav tm="100000">
                                          <p:val>
                                            <p:strVal val="0-ppt_w/2"/>
                                          </p:val>
                                        </p:tav>
                                      </p:tavLst>
                                    </p:anim>
                                    <p:anim calcmode="lin" valueType="num">
                                      <p:cBhvr additive="base">
                                        <p:cTn id="326" dur="2000"/>
                                        <p:tgtEl>
                                          <p:spTgt spid="24"/>
                                        </p:tgtEl>
                                        <p:attrNameLst>
                                          <p:attrName>ppt_y</p:attrName>
                                        </p:attrNameLst>
                                      </p:cBhvr>
                                      <p:tavLst>
                                        <p:tav tm="0">
                                          <p:val>
                                            <p:strVal val="ppt_y"/>
                                          </p:val>
                                        </p:tav>
                                        <p:tav tm="100000">
                                          <p:val>
                                            <p:strVal val="ppt_y"/>
                                          </p:val>
                                        </p:tav>
                                      </p:tavLst>
                                    </p:anim>
                                    <p:set>
                                      <p:cBhvr>
                                        <p:cTn id="327" dur="1" fill="hold">
                                          <p:stCondLst>
                                            <p:cond delay="1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25"/>
                                        </p:tgtEl>
                                        <p:attrNameLst>
                                          <p:attrName>ppt_x</p:attrName>
                                        </p:attrNameLst>
                                      </p:cBhvr>
                                      <p:tavLst>
                                        <p:tav tm="0">
                                          <p:val>
                                            <p:strVal val="ppt_x"/>
                                          </p:val>
                                        </p:tav>
                                        <p:tav tm="100000">
                                          <p:val>
                                            <p:strVal val="0-ppt_w/2"/>
                                          </p:val>
                                        </p:tav>
                                      </p:tavLst>
                                    </p:anim>
                                    <p:anim calcmode="lin" valueType="num">
                                      <p:cBhvr additive="base">
                                        <p:cTn id="330" dur="2000"/>
                                        <p:tgtEl>
                                          <p:spTgt spid="25"/>
                                        </p:tgtEl>
                                        <p:attrNameLst>
                                          <p:attrName>ppt_y</p:attrName>
                                        </p:attrNameLst>
                                      </p:cBhvr>
                                      <p:tavLst>
                                        <p:tav tm="0">
                                          <p:val>
                                            <p:strVal val="ppt_y"/>
                                          </p:val>
                                        </p:tav>
                                        <p:tav tm="100000">
                                          <p:val>
                                            <p:strVal val="ppt_y"/>
                                          </p:val>
                                        </p:tav>
                                      </p:tavLst>
                                    </p:anim>
                                    <p:set>
                                      <p:cBhvr>
                                        <p:cTn id="331" dur="1" fill="hold">
                                          <p:stCondLst>
                                            <p:cond delay="1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6"/>
                                        </p:tgtEl>
                                        <p:attrNameLst>
                                          <p:attrName>ppt_x</p:attrName>
                                        </p:attrNameLst>
                                      </p:cBhvr>
                                      <p:tavLst>
                                        <p:tav tm="0">
                                          <p:val>
                                            <p:strVal val="ppt_x"/>
                                          </p:val>
                                        </p:tav>
                                        <p:tav tm="100000">
                                          <p:val>
                                            <p:strVal val="0-ppt_w/2"/>
                                          </p:val>
                                        </p:tav>
                                      </p:tavLst>
                                    </p:anim>
                                    <p:anim calcmode="lin" valueType="num">
                                      <p:cBhvr additive="base">
                                        <p:cTn id="334" dur="2000"/>
                                        <p:tgtEl>
                                          <p:spTgt spid="26"/>
                                        </p:tgtEl>
                                        <p:attrNameLst>
                                          <p:attrName>ppt_y</p:attrName>
                                        </p:attrNameLst>
                                      </p:cBhvr>
                                      <p:tavLst>
                                        <p:tav tm="0">
                                          <p:val>
                                            <p:strVal val="ppt_y"/>
                                          </p:val>
                                        </p:tav>
                                        <p:tav tm="100000">
                                          <p:val>
                                            <p:strVal val="ppt_y"/>
                                          </p:val>
                                        </p:tav>
                                      </p:tavLst>
                                    </p:anim>
                                    <p:set>
                                      <p:cBhvr>
                                        <p:cTn id="335" dur="1" fill="hold">
                                          <p:stCondLst>
                                            <p:cond delay="1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0-ppt_w/2"/>
                                          </p:val>
                                        </p:tav>
                                      </p:tavLst>
                                    </p:anim>
                                    <p:anim calcmode="lin" valueType="num">
                                      <p:cBhvr additive="base">
                                        <p:cTn id="338" dur="2000"/>
                                        <p:tgtEl>
                                          <p:spTgt spid="27"/>
                                        </p:tgtEl>
                                        <p:attrNameLst>
                                          <p:attrName>ppt_y</p:attrName>
                                        </p:attrNameLst>
                                      </p:cBhvr>
                                      <p:tavLst>
                                        <p:tav tm="0">
                                          <p:val>
                                            <p:strVal val="ppt_y"/>
                                          </p:val>
                                        </p:tav>
                                        <p:tav tm="100000">
                                          <p:val>
                                            <p:strVal val="ppt_y"/>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ppt_y"/>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ppt_y"/>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0-ppt_w/2"/>
                                          </p:val>
                                        </p:tav>
                                      </p:tavLst>
                                    </p:anim>
                                    <p:anim calcmode="lin" valueType="num">
                                      <p:cBhvr additive="base">
                                        <p:cTn id="350" dur="2000"/>
                                        <p:tgtEl>
                                          <p:spTgt spid="30"/>
                                        </p:tgtEl>
                                        <p:attrNameLst>
                                          <p:attrName>ppt_y</p:attrName>
                                        </p:attrNameLst>
                                      </p:cBhvr>
                                      <p:tavLst>
                                        <p:tav tm="0">
                                          <p:val>
                                            <p:strVal val="ppt_y"/>
                                          </p:val>
                                        </p:tav>
                                        <p:tav tm="100000">
                                          <p:val>
                                            <p:strVal val="ppt_y"/>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31"/>
                                        </p:tgtEl>
                                        <p:attrNameLst>
                                          <p:attrName>ppt_x</p:attrName>
                                        </p:attrNameLst>
                                      </p:cBhvr>
                                      <p:tavLst>
                                        <p:tav tm="0">
                                          <p:val>
                                            <p:strVal val="ppt_x"/>
                                          </p:val>
                                        </p:tav>
                                        <p:tav tm="100000">
                                          <p:val>
                                            <p:strVal val="0-ppt_w/2"/>
                                          </p:val>
                                        </p:tav>
                                      </p:tavLst>
                                    </p:anim>
                                    <p:anim calcmode="lin" valueType="num">
                                      <p:cBhvr additive="base">
                                        <p:cTn id="354" dur="2000"/>
                                        <p:tgtEl>
                                          <p:spTgt spid="31"/>
                                        </p:tgtEl>
                                        <p:attrNameLst>
                                          <p:attrName>ppt_y</p:attrName>
                                        </p:attrNameLst>
                                      </p:cBhvr>
                                      <p:tavLst>
                                        <p:tav tm="0">
                                          <p:val>
                                            <p:strVal val="ppt_y"/>
                                          </p:val>
                                        </p:tav>
                                        <p:tav tm="100000">
                                          <p:val>
                                            <p:strVal val="ppt_y"/>
                                          </p:val>
                                        </p:tav>
                                      </p:tavLst>
                                    </p:anim>
                                    <p:set>
                                      <p:cBhvr>
                                        <p:cTn id="355" dur="1" fill="hold">
                                          <p:stCondLst>
                                            <p:cond delay="1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32"/>
                                        </p:tgtEl>
                                        <p:attrNameLst>
                                          <p:attrName>ppt_x</p:attrName>
                                        </p:attrNameLst>
                                      </p:cBhvr>
                                      <p:tavLst>
                                        <p:tav tm="0">
                                          <p:val>
                                            <p:strVal val="ppt_x"/>
                                          </p:val>
                                        </p:tav>
                                        <p:tav tm="100000">
                                          <p:val>
                                            <p:strVal val="0-ppt_w/2"/>
                                          </p:val>
                                        </p:tav>
                                      </p:tavLst>
                                    </p:anim>
                                    <p:anim calcmode="lin" valueType="num">
                                      <p:cBhvr additive="base">
                                        <p:cTn id="358" dur="2000"/>
                                        <p:tgtEl>
                                          <p:spTgt spid="32"/>
                                        </p:tgtEl>
                                        <p:attrNameLst>
                                          <p:attrName>ppt_y</p:attrName>
                                        </p:attrNameLst>
                                      </p:cBhvr>
                                      <p:tavLst>
                                        <p:tav tm="0">
                                          <p:val>
                                            <p:strVal val="ppt_y"/>
                                          </p:val>
                                        </p:tav>
                                        <p:tav tm="100000">
                                          <p:val>
                                            <p:strVal val="ppt_y"/>
                                          </p:val>
                                        </p:tav>
                                      </p:tavLst>
                                    </p:anim>
                                    <p:set>
                                      <p:cBhvr>
                                        <p:cTn id="359" dur="1" fill="hold">
                                          <p:stCondLst>
                                            <p:cond delay="1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33"/>
                                        </p:tgtEl>
                                        <p:attrNameLst>
                                          <p:attrName>ppt_x</p:attrName>
                                        </p:attrNameLst>
                                      </p:cBhvr>
                                      <p:tavLst>
                                        <p:tav tm="0">
                                          <p:val>
                                            <p:strVal val="ppt_x"/>
                                          </p:val>
                                        </p:tav>
                                        <p:tav tm="100000">
                                          <p:val>
                                            <p:strVal val="0-ppt_w/2"/>
                                          </p:val>
                                        </p:tav>
                                      </p:tavLst>
                                    </p:anim>
                                    <p:anim calcmode="lin" valueType="num">
                                      <p:cBhvr additive="base">
                                        <p:cTn id="362" dur="2000"/>
                                        <p:tgtEl>
                                          <p:spTgt spid="33"/>
                                        </p:tgtEl>
                                        <p:attrNameLst>
                                          <p:attrName>ppt_y</p:attrName>
                                        </p:attrNameLst>
                                      </p:cBhvr>
                                      <p:tavLst>
                                        <p:tav tm="0">
                                          <p:val>
                                            <p:strVal val="ppt_y"/>
                                          </p:val>
                                        </p:tav>
                                        <p:tav tm="100000">
                                          <p:val>
                                            <p:strVal val="ppt_y"/>
                                          </p:val>
                                        </p:tav>
                                      </p:tavLst>
                                    </p:anim>
                                    <p:set>
                                      <p:cBhvr>
                                        <p:cTn id="363" dur="1" fill="hold">
                                          <p:stCondLst>
                                            <p:cond delay="1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34"/>
                                        </p:tgtEl>
                                        <p:attrNameLst>
                                          <p:attrName>ppt_x</p:attrName>
                                        </p:attrNameLst>
                                      </p:cBhvr>
                                      <p:tavLst>
                                        <p:tav tm="0">
                                          <p:val>
                                            <p:strVal val="ppt_x"/>
                                          </p:val>
                                        </p:tav>
                                        <p:tav tm="100000">
                                          <p:val>
                                            <p:strVal val="0-ppt_w/2"/>
                                          </p:val>
                                        </p:tav>
                                      </p:tavLst>
                                    </p:anim>
                                    <p:anim calcmode="lin" valueType="num">
                                      <p:cBhvr additive="base">
                                        <p:cTn id="366" dur="2000"/>
                                        <p:tgtEl>
                                          <p:spTgt spid="34"/>
                                        </p:tgtEl>
                                        <p:attrNameLst>
                                          <p:attrName>ppt_y</p:attrName>
                                        </p:attrNameLst>
                                      </p:cBhvr>
                                      <p:tavLst>
                                        <p:tav tm="0">
                                          <p:val>
                                            <p:strVal val="ppt_y"/>
                                          </p:val>
                                        </p:tav>
                                        <p:tav tm="100000">
                                          <p:val>
                                            <p:strVal val="ppt_y"/>
                                          </p:val>
                                        </p:tav>
                                      </p:tavLst>
                                    </p:anim>
                                    <p:set>
                                      <p:cBhvr>
                                        <p:cTn id="367" dur="1" fill="hold">
                                          <p:stCondLst>
                                            <p:cond delay="1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2000" fill="hold"/>
                                        <p:tgtEl>
                                          <p:spTgt spid="4"/>
                                        </p:tgtEl>
                                        <p:attrNameLst>
                                          <p:attrName>ppt_w</p:attrName>
                                        </p:attrNameLst>
                                      </p:cBhvr>
                                      <p:tavLst>
                                        <p:tav tm="0">
                                          <p:val>
                                            <p:strVal val="4/3*#ppt_w"/>
                                          </p:val>
                                        </p:tav>
                                        <p:tav tm="100000">
                                          <p:val>
                                            <p:strVal val="#ppt_w"/>
                                          </p:val>
                                        </p:tav>
                                      </p:tavLst>
                                    </p:anim>
                                    <p:anim calcmode="lin" valueType="num">
                                      <p:cBhvr>
                                        <p:cTn id="431" dur="2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1).jpg"/>
          <p:cNvPicPr>
            <a:picLocks noChangeAspect="1"/>
          </p:cNvPicPr>
          <p:nvPr/>
        </p:nvPicPr>
        <p:blipFill>
          <a:blip r:embed="rId2"/>
          <a:stretch>
            <a:fillRect/>
          </a:stretch>
        </p:blipFill>
        <p:spPr>
          <a:xfrm>
            <a:off x="-26789" y="0"/>
            <a:ext cx="9170789" cy="6858000"/>
          </a:xfrm>
          <a:prstGeom prst="rect">
            <a:avLst/>
          </a:prstGeom>
        </p:spPr>
      </p:pic>
      <p:sp>
        <p:nvSpPr>
          <p:cNvPr id="13" name="12 Luna"/>
          <p:cNvSpPr/>
          <p:nvPr/>
        </p:nvSpPr>
        <p:spPr>
          <a:xfrm rot="1199334">
            <a:off x="4697491" y="-339326"/>
            <a:ext cx="2177910"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9206332">
            <a:off x="2321123" y="-391197"/>
            <a:ext cx="2306939"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199334">
            <a:off x="4560546" y="437767"/>
            <a:ext cx="2237485" cy="5342861"/>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9206332">
            <a:off x="2452655" y="564854"/>
            <a:ext cx="2306939" cy="512427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9206332">
            <a:off x="2514712" y="1512584"/>
            <a:ext cx="2306939" cy="412374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199334">
            <a:off x="4289159" y="1957397"/>
            <a:ext cx="2237485" cy="3755039"/>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9206332">
            <a:off x="2698619" y="2852058"/>
            <a:ext cx="2306939" cy="2709648"/>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199334">
            <a:off x="4271316" y="2869391"/>
            <a:ext cx="2237485" cy="2814724"/>
          </a:xfrm>
          <a:prstGeom prst="moon">
            <a:avLst>
              <a:gd name="adj" fmla="val 31664"/>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1568" y="0"/>
            <a:ext cx="9715568" cy="871541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1+#ppt_w/2"/>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1+#ppt_w/2"/>
                                          </p:val>
                                        </p:tav>
                                        <p:tav tm="100000">
                                          <p:val>
                                            <p:strVal val="#ppt_x"/>
                                          </p:val>
                                        </p:tav>
                                      </p:tavLst>
                                    </p:anim>
                                    <p:anim calcmode="lin" valueType="num">
                                      <p:cBhvr additive="base">
                                        <p:cTn id="15" dur="2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1+#ppt_w/2"/>
                                          </p:val>
                                        </p:tav>
                                        <p:tav tm="100000">
                                          <p:val>
                                            <p:strVal val="#ppt_x"/>
                                          </p:val>
                                        </p:tav>
                                      </p:tavLst>
                                    </p:anim>
                                    <p:anim calcmode="lin" valueType="num">
                                      <p:cBhvr additive="base">
                                        <p:cTn id="23" dur="2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0-#ppt_w/2"/>
                                          </p:val>
                                        </p:tav>
                                        <p:tav tm="100000">
                                          <p:val>
                                            <p:strVal val="#ppt_x"/>
                                          </p:val>
                                        </p:tav>
                                      </p:tavLst>
                                    </p:anim>
                                    <p:anim calcmode="lin" valueType="num">
                                      <p:cBhvr additive="base">
                                        <p:cTn id="39" dur="2000" fill="hold"/>
                                        <p:tgtEl>
                                          <p:spTgt spid="20"/>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14"/>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9"/>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3"/>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5"/>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20"/>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14"/>
                                        </p:tgtEl>
                                        <p:attrNameLst>
                                          <p:attrName>ppt_x</p:attrName>
                                        </p:attrNameLst>
                                      </p:cBhvr>
                                      <p:tavLst>
                                        <p:tav tm="0">
                                          <p:val>
                                            <p:strVal val="ppt_x"/>
                                          </p:val>
                                        </p:tav>
                                        <p:tav tm="100000">
                                          <p:val>
                                            <p:strVal val="1+ppt_w/2"/>
                                          </p:val>
                                        </p:tav>
                                      </p:tavLst>
                                    </p:anim>
                                    <p:anim calcmode="lin" valueType="num">
                                      <p:cBhvr additive="base">
                                        <p:cTn id="59" dur="2000"/>
                                        <p:tgtEl>
                                          <p:spTgt spid="14"/>
                                        </p:tgtEl>
                                        <p:attrNameLst>
                                          <p:attrName>ppt_y</p:attrName>
                                        </p:attrNameLst>
                                      </p:cBhvr>
                                      <p:tavLst>
                                        <p:tav tm="0">
                                          <p:val>
                                            <p:strVal val="ppt_y"/>
                                          </p:val>
                                        </p:tav>
                                        <p:tav tm="100000">
                                          <p:val>
                                            <p:strVal val="1+ppt_h/2"/>
                                          </p:val>
                                        </p:tav>
                                      </p:tavLst>
                                    </p:anim>
                                    <p:set>
                                      <p:cBhvr>
                                        <p:cTn id="60" dur="1" fill="hold">
                                          <p:stCondLst>
                                            <p:cond delay="1999"/>
                                          </p:stCondLst>
                                        </p:cTn>
                                        <p:tgtEl>
                                          <p:spTgt spid="14"/>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16"/>
                                        </p:tgtEl>
                                        <p:attrNameLst>
                                          <p:attrName>ppt_x</p:attrName>
                                        </p:attrNameLst>
                                      </p:cBhvr>
                                      <p:tavLst>
                                        <p:tav tm="0">
                                          <p:val>
                                            <p:strVal val="ppt_x"/>
                                          </p:val>
                                        </p:tav>
                                        <p:tav tm="100000">
                                          <p:val>
                                            <p:strVal val="1+ppt_w/2"/>
                                          </p:val>
                                        </p:tav>
                                      </p:tavLst>
                                    </p:anim>
                                    <p:anim calcmode="lin" valueType="num">
                                      <p:cBhvr additive="base">
                                        <p:cTn id="63" dur="2000"/>
                                        <p:tgtEl>
                                          <p:spTgt spid="16"/>
                                        </p:tgtEl>
                                        <p:attrNameLst>
                                          <p:attrName>ppt_y</p:attrName>
                                        </p:attrNameLst>
                                      </p:cBhvr>
                                      <p:tavLst>
                                        <p:tav tm="0">
                                          <p:val>
                                            <p:strVal val="ppt_y"/>
                                          </p:val>
                                        </p:tav>
                                        <p:tav tm="100000">
                                          <p:val>
                                            <p:strVal val="1+ppt_h/2"/>
                                          </p:val>
                                        </p:tav>
                                      </p:tavLst>
                                    </p:anim>
                                    <p:set>
                                      <p:cBhvr>
                                        <p:cTn id="64" dur="1" fill="hold">
                                          <p:stCondLst>
                                            <p:cond delay="1999"/>
                                          </p:stCondLst>
                                        </p:cTn>
                                        <p:tgtEl>
                                          <p:spTgt spid="16"/>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17"/>
                                        </p:tgtEl>
                                        <p:attrNameLst>
                                          <p:attrName>ppt_x</p:attrName>
                                        </p:attrNameLst>
                                      </p:cBhvr>
                                      <p:tavLst>
                                        <p:tav tm="0">
                                          <p:val>
                                            <p:strVal val="ppt_x"/>
                                          </p:val>
                                        </p:tav>
                                        <p:tav tm="100000">
                                          <p:val>
                                            <p:strVal val="1+ppt_w/2"/>
                                          </p:val>
                                        </p:tav>
                                      </p:tavLst>
                                    </p:anim>
                                    <p:anim calcmode="lin" valueType="num">
                                      <p:cBhvr additive="base">
                                        <p:cTn id="67" dur="2000"/>
                                        <p:tgtEl>
                                          <p:spTgt spid="17"/>
                                        </p:tgtEl>
                                        <p:attrNameLst>
                                          <p:attrName>ppt_y</p:attrName>
                                        </p:attrNameLst>
                                      </p:cBhvr>
                                      <p:tavLst>
                                        <p:tav tm="0">
                                          <p:val>
                                            <p:strVal val="ppt_y"/>
                                          </p:val>
                                        </p:tav>
                                        <p:tav tm="100000">
                                          <p:val>
                                            <p:strVal val="1+ppt_h/2"/>
                                          </p:val>
                                        </p:tav>
                                      </p:tavLst>
                                    </p:anim>
                                    <p:set>
                                      <p:cBhvr>
                                        <p:cTn id="68" dur="1" fill="hold">
                                          <p:stCondLst>
                                            <p:cond delay="1999"/>
                                          </p:stCondLst>
                                        </p:cTn>
                                        <p:tgtEl>
                                          <p:spTgt spid="1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9"/>
                                        </p:tgtEl>
                                        <p:attrNameLst>
                                          <p:attrName>ppt_x</p:attrName>
                                        </p:attrNameLst>
                                      </p:cBhvr>
                                      <p:tavLst>
                                        <p:tav tm="0">
                                          <p:val>
                                            <p:strVal val="ppt_x"/>
                                          </p:val>
                                        </p:tav>
                                        <p:tav tm="100000">
                                          <p:val>
                                            <p:strVal val="1+ppt_w/2"/>
                                          </p:val>
                                        </p:tav>
                                      </p:tavLst>
                                    </p:anim>
                                    <p:anim calcmode="lin" valueType="num">
                                      <p:cBhvr additive="base">
                                        <p:cTn id="71" dur="2000"/>
                                        <p:tgtEl>
                                          <p:spTgt spid="19"/>
                                        </p:tgtEl>
                                        <p:attrNameLst>
                                          <p:attrName>ppt_y</p:attrName>
                                        </p:attrNameLst>
                                      </p:cBhvr>
                                      <p:tavLst>
                                        <p:tav tm="0">
                                          <p:val>
                                            <p:strVal val="ppt_y"/>
                                          </p:val>
                                        </p:tav>
                                        <p:tav tm="100000">
                                          <p:val>
                                            <p:strVal val="1+ppt_h/2"/>
                                          </p:val>
                                        </p:tav>
                                      </p:tavLst>
                                    </p:anim>
                                    <p:set>
                                      <p:cBhvr>
                                        <p:cTn id="72" dur="1" fill="hold">
                                          <p:stCondLst>
                                            <p:cond delay="1999"/>
                                          </p:stCondLst>
                                        </p:cTn>
                                        <p:tgtEl>
                                          <p:spTgt spid="19"/>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9"/>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13"/>
                                        </p:tgtEl>
                                        <p:attrNameLst>
                                          <p:attrName>ppt_x</p:attrName>
                                        </p:attrNameLst>
                                      </p:cBhvr>
                                      <p:tavLst>
                                        <p:tav tm="0">
                                          <p:val>
                                            <p:strVal val="ppt_x"/>
                                          </p:val>
                                        </p:tav>
                                        <p:tav tm="100000">
                                          <p:val>
                                            <p:strVal val="0-ppt_w/2"/>
                                          </p:val>
                                        </p:tav>
                                      </p:tavLst>
                                    </p:anim>
                                    <p:anim calcmode="lin" valueType="num">
                                      <p:cBhvr additive="base">
                                        <p:cTn id="83" dur="2000"/>
                                        <p:tgtEl>
                                          <p:spTgt spid="13"/>
                                        </p:tgtEl>
                                        <p:attrNameLst>
                                          <p:attrName>ppt_y</p:attrName>
                                        </p:attrNameLst>
                                      </p:cBhvr>
                                      <p:tavLst>
                                        <p:tav tm="0">
                                          <p:val>
                                            <p:strVal val="ppt_y"/>
                                          </p:val>
                                        </p:tav>
                                        <p:tav tm="100000">
                                          <p:val>
                                            <p:strVal val="1+ppt_h/2"/>
                                          </p:val>
                                        </p:tav>
                                      </p:tavLst>
                                    </p:anim>
                                    <p:set>
                                      <p:cBhvr>
                                        <p:cTn id="84" dur="1" fill="hold">
                                          <p:stCondLst>
                                            <p:cond delay="1999"/>
                                          </p:stCondLst>
                                        </p:cTn>
                                        <p:tgtEl>
                                          <p:spTgt spid="13"/>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5"/>
                                        </p:tgtEl>
                                        <p:attrNameLst>
                                          <p:attrName>ppt_x</p:attrName>
                                        </p:attrNameLst>
                                      </p:cBhvr>
                                      <p:tavLst>
                                        <p:tav tm="0">
                                          <p:val>
                                            <p:strVal val="ppt_x"/>
                                          </p:val>
                                        </p:tav>
                                        <p:tav tm="100000">
                                          <p:val>
                                            <p:strVal val="0-ppt_w/2"/>
                                          </p:val>
                                        </p:tav>
                                      </p:tavLst>
                                    </p:anim>
                                    <p:anim calcmode="lin" valueType="num">
                                      <p:cBhvr additive="base">
                                        <p:cTn id="87" dur="2000"/>
                                        <p:tgtEl>
                                          <p:spTgt spid="15"/>
                                        </p:tgtEl>
                                        <p:attrNameLst>
                                          <p:attrName>ppt_y</p:attrName>
                                        </p:attrNameLst>
                                      </p:cBhvr>
                                      <p:tavLst>
                                        <p:tav tm="0">
                                          <p:val>
                                            <p:strVal val="ppt_y"/>
                                          </p:val>
                                        </p:tav>
                                        <p:tav tm="100000">
                                          <p:val>
                                            <p:strVal val="1+ppt_h/2"/>
                                          </p:val>
                                        </p:tav>
                                      </p:tavLst>
                                    </p:anim>
                                    <p:set>
                                      <p:cBhvr>
                                        <p:cTn id="88" dur="1" fill="hold">
                                          <p:stCondLst>
                                            <p:cond delay="1999"/>
                                          </p:stCondLst>
                                        </p:cTn>
                                        <p:tgtEl>
                                          <p:spTgt spid="15"/>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0-ppt_w/2"/>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20"/>
                                        </p:tgtEl>
                                        <p:attrNameLst>
                                          <p:attrName>ppt_x</p:attrName>
                                        </p:attrNameLst>
                                      </p:cBhvr>
                                      <p:tavLst>
                                        <p:tav tm="0">
                                          <p:val>
                                            <p:strVal val="ppt_x"/>
                                          </p:val>
                                        </p:tav>
                                        <p:tav tm="100000">
                                          <p:val>
                                            <p:strVal val="0-ppt_w/2"/>
                                          </p:val>
                                        </p:tav>
                                      </p:tavLst>
                                    </p:anim>
                                    <p:anim calcmode="lin" valueType="num">
                                      <p:cBhvr additive="base">
                                        <p:cTn id="95" dur="2000"/>
                                        <p:tgtEl>
                                          <p:spTgt spid="20"/>
                                        </p:tgtEl>
                                        <p:attrNameLst>
                                          <p:attrName>ppt_y</p:attrName>
                                        </p:attrNameLst>
                                      </p:cBhvr>
                                      <p:tavLst>
                                        <p:tav tm="0">
                                          <p:val>
                                            <p:strVal val="ppt_y"/>
                                          </p:val>
                                        </p:tav>
                                        <p:tav tm="100000">
                                          <p:val>
                                            <p:strVal val="1+ppt_h/2"/>
                                          </p:val>
                                        </p:tav>
                                      </p:tavLst>
                                    </p:anim>
                                    <p:set>
                                      <p:cBhvr>
                                        <p:cTn id="96" dur="1" fill="hold">
                                          <p:stCondLst>
                                            <p:cond delay="1999"/>
                                          </p:stCondLst>
                                        </p:cTn>
                                        <p:tgtEl>
                                          <p:spTgt spid="20"/>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20"/>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16"/>
                                        </p:tgtEl>
                                        <p:attrNameLst>
                                          <p:attrName>ppt_x</p:attrName>
                                        </p:attrNameLst>
                                      </p:cBhvr>
                                      <p:tavLst>
                                        <p:tav tm="0">
                                          <p:val>
                                            <p:strVal val="ppt_x"/>
                                          </p:val>
                                        </p:tav>
                                        <p:tav tm="100000">
                                          <p:val>
                                            <p:strVal val="1+ppt_w/2"/>
                                          </p:val>
                                        </p:tav>
                                      </p:tavLst>
                                    </p:anim>
                                    <p:anim calcmode="lin" valueType="num">
                                      <p:cBhvr additive="base">
                                        <p:cTn id="111" dur="2000"/>
                                        <p:tgtEl>
                                          <p:spTgt spid="16"/>
                                        </p:tgtEl>
                                        <p:attrNameLst>
                                          <p:attrName>ppt_y</p:attrName>
                                        </p:attrNameLst>
                                      </p:cBhvr>
                                      <p:tavLst>
                                        <p:tav tm="0">
                                          <p:val>
                                            <p:strVal val="ppt_y"/>
                                          </p:val>
                                        </p:tav>
                                        <p:tav tm="100000">
                                          <p:val>
                                            <p:strVal val="ppt_y"/>
                                          </p:val>
                                        </p:tav>
                                      </p:tavLst>
                                    </p:anim>
                                    <p:set>
                                      <p:cBhvr>
                                        <p:cTn id="112" dur="1" fill="hold">
                                          <p:stCondLst>
                                            <p:cond delay="1999"/>
                                          </p:stCondLst>
                                        </p:cTn>
                                        <p:tgtEl>
                                          <p:spTgt spid="16"/>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17"/>
                                        </p:tgtEl>
                                        <p:attrNameLst>
                                          <p:attrName>ppt_x</p:attrName>
                                        </p:attrNameLst>
                                      </p:cBhvr>
                                      <p:tavLst>
                                        <p:tav tm="0">
                                          <p:val>
                                            <p:strVal val="ppt_x"/>
                                          </p:val>
                                        </p:tav>
                                        <p:tav tm="100000">
                                          <p:val>
                                            <p:strVal val="1+ppt_w/2"/>
                                          </p:val>
                                        </p:tav>
                                      </p:tavLst>
                                    </p:anim>
                                    <p:anim calcmode="lin" valueType="num">
                                      <p:cBhvr additive="base">
                                        <p:cTn id="115" dur="2000"/>
                                        <p:tgtEl>
                                          <p:spTgt spid="17"/>
                                        </p:tgtEl>
                                        <p:attrNameLst>
                                          <p:attrName>ppt_y</p:attrName>
                                        </p:attrNameLst>
                                      </p:cBhvr>
                                      <p:tavLst>
                                        <p:tav tm="0">
                                          <p:val>
                                            <p:strVal val="ppt_y"/>
                                          </p:val>
                                        </p:tav>
                                        <p:tav tm="100000">
                                          <p:val>
                                            <p:strVal val="ppt_y"/>
                                          </p:val>
                                        </p:tav>
                                      </p:tavLst>
                                    </p:anim>
                                    <p:set>
                                      <p:cBhvr>
                                        <p:cTn id="116" dur="1" fill="hold">
                                          <p:stCondLst>
                                            <p:cond delay="1999"/>
                                          </p:stCondLst>
                                        </p:cTn>
                                        <p:tgtEl>
                                          <p:spTgt spid="17"/>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ppt_y"/>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0-ppt_w/2"/>
                                          </p:val>
                                        </p:tav>
                                      </p:tavLst>
                                    </p:anim>
                                    <p:anim calcmode="lin" valueType="num">
                                      <p:cBhvr additive="base">
                                        <p:cTn id="123" dur="2000"/>
                                        <p:tgtEl>
                                          <p:spTgt spid="13"/>
                                        </p:tgtEl>
                                        <p:attrNameLst>
                                          <p:attrName>ppt_y</p:attrName>
                                        </p:attrNameLst>
                                      </p:cBhvr>
                                      <p:tavLst>
                                        <p:tav tm="0">
                                          <p:val>
                                            <p:strVal val="ppt_y"/>
                                          </p:val>
                                        </p:tav>
                                        <p:tav tm="100000">
                                          <p:val>
                                            <p:strVal val="ppt_y"/>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0-ppt_w/2"/>
                                          </p:val>
                                        </p:tav>
                                      </p:tavLst>
                                    </p:anim>
                                    <p:anim calcmode="lin" valueType="num">
                                      <p:cBhvr additive="base">
                                        <p:cTn id="127" dur="2000"/>
                                        <p:tgtEl>
                                          <p:spTgt spid="15"/>
                                        </p:tgtEl>
                                        <p:attrNameLst>
                                          <p:attrName>ppt_y</p:attrName>
                                        </p:attrNameLst>
                                      </p:cBhvr>
                                      <p:tavLst>
                                        <p:tav tm="0">
                                          <p:val>
                                            <p:strVal val="ppt_y"/>
                                          </p:val>
                                        </p:tav>
                                        <p:tav tm="100000">
                                          <p:val>
                                            <p:strVal val="ppt_y"/>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8"/>
                                        </p:tgtEl>
                                        <p:attrNameLst>
                                          <p:attrName>ppt_x</p:attrName>
                                        </p:attrNameLst>
                                      </p:cBhvr>
                                      <p:tavLst>
                                        <p:tav tm="0">
                                          <p:val>
                                            <p:strVal val="ppt_x"/>
                                          </p:val>
                                        </p:tav>
                                        <p:tav tm="100000">
                                          <p:val>
                                            <p:strVal val="0-ppt_w/2"/>
                                          </p:val>
                                        </p:tav>
                                      </p:tavLst>
                                    </p:anim>
                                    <p:anim calcmode="lin" valueType="num">
                                      <p:cBhvr additive="base">
                                        <p:cTn id="131" dur="2000"/>
                                        <p:tgtEl>
                                          <p:spTgt spid="18"/>
                                        </p:tgtEl>
                                        <p:attrNameLst>
                                          <p:attrName>ppt_y</p:attrName>
                                        </p:attrNameLst>
                                      </p:cBhvr>
                                      <p:tavLst>
                                        <p:tav tm="0">
                                          <p:val>
                                            <p:strVal val="ppt_y"/>
                                          </p:val>
                                        </p:tav>
                                        <p:tav tm="100000">
                                          <p:val>
                                            <p:strVal val="ppt_y"/>
                                          </p:val>
                                        </p:tav>
                                      </p:tavLst>
                                    </p:anim>
                                    <p:set>
                                      <p:cBhvr>
                                        <p:cTn id="132" dur="1" fill="hold">
                                          <p:stCondLst>
                                            <p:cond delay="1999"/>
                                          </p:stCondLst>
                                        </p:cTn>
                                        <p:tgtEl>
                                          <p:spTgt spid="18"/>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20"/>
                                        </p:tgtEl>
                                        <p:attrNameLst>
                                          <p:attrName>ppt_x</p:attrName>
                                        </p:attrNameLst>
                                      </p:cBhvr>
                                      <p:tavLst>
                                        <p:tav tm="0">
                                          <p:val>
                                            <p:strVal val="ppt_x"/>
                                          </p:val>
                                        </p:tav>
                                        <p:tav tm="100000">
                                          <p:val>
                                            <p:strVal val="0-ppt_w/2"/>
                                          </p:val>
                                        </p:tav>
                                      </p:tavLst>
                                    </p:anim>
                                    <p:anim calcmode="lin" valueType="num">
                                      <p:cBhvr additive="base">
                                        <p:cTn id="135" dur="2000"/>
                                        <p:tgtEl>
                                          <p:spTgt spid="20"/>
                                        </p:tgtEl>
                                        <p:attrNameLst>
                                          <p:attrName>ppt_y</p:attrName>
                                        </p:attrNameLst>
                                      </p:cBhvr>
                                      <p:tavLst>
                                        <p:tav tm="0">
                                          <p:val>
                                            <p:strVal val="ppt_y"/>
                                          </p:val>
                                        </p:tav>
                                        <p:tav tm="100000">
                                          <p:val>
                                            <p:strVal val="ppt_y"/>
                                          </p:val>
                                        </p:tav>
                                      </p:tavLst>
                                    </p:anim>
                                    <p:set>
                                      <p:cBhvr>
                                        <p:cTn id="136" dur="1" fill="hold">
                                          <p:stCondLst>
                                            <p:cond delay="1999"/>
                                          </p:stCondLst>
                                        </p:cTn>
                                        <p:tgtEl>
                                          <p:spTgt spid="20"/>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68" y="0"/>
            <a:ext cx="9715568" cy="764384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5400000" scaled="1"/>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26789" y="0"/>
            <a:ext cx="9170789"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3333CC">
                  <a:shade val="67500"/>
                  <a:satMod val="115000"/>
                </a:srgbClr>
              </a:gs>
              <a:gs pos="100000">
                <a:srgbClr val="3333CC">
                  <a:shade val="100000"/>
                  <a:satMod val="115000"/>
                </a:srgbClr>
              </a:gs>
            </a:gsLst>
            <a:path path="circle">
              <a:fillToRect l="50000" t="50000" r="50000" b="50000"/>
            </a:path>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44000"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spiral_png_by_malenyesotelo-d5frr4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929058" y="2928934"/>
            <a:ext cx="1235730" cy="1047281"/>
          </a:xfrm>
          <a:prstGeom prst="rect">
            <a:avLst/>
          </a:prstGeom>
          <a:scene3d>
            <a:camera prst="orthographicFront"/>
            <a:lightRig rig="threePt" dir="t"/>
          </a:scene3d>
          <a:sp3d>
            <a:bevelT w="152400" h="50800" prst="softRound"/>
          </a:sp3d>
        </p:spPr>
      </p:pic>
      <p:sp>
        <p:nvSpPr>
          <p:cNvPr id="13" name="1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2"/>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2"/>
                                        </p:tgtEl>
                                        <p:attrNameLst>
                                          <p:attrName>ppt_w</p:attrName>
                                        </p:attrNameLst>
                                      </p:cBhvr>
                                      <p:tavLst>
                                        <p:tav tm="0">
                                          <p:val>
                                            <p:strVal val="ppt_w"/>
                                          </p:val>
                                        </p:tav>
                                        <p:tav tm="100000">
                                          <p:val>
                                            <p:fltVal val="0"/>
                                          </p:val>
                                        </p:tav>
                                      </p:tavLst>
                                    </p:anim>
                                    <p:anim calcmode="lin" valueType="num">
                                      <p:cBhvr>
                                        <p:cTn id="132" dur="2000"/>
                                        <p:tgtEl>
                                          <p:spTgt spid="12"/>
                                        </p:tgtEl>
                                        <p:attrNameLst>
                                          <p:attrName>ppt_h</p:attrName>
                                        </p:attrNameLst>
                                      </p:cBhvr>
                                      <p:tavLst>
                                        <p:tav tm="0">
                                          <p:val>
                                            <p:strVal val="ppt_h"/>
                                          </p:val>
                                        </p:tav>
                                        <p:tav tm="100000">
                                          <p:val>
                                            <p:fltVal val="0"/>
                                          </p:val>
                                        </p:tav>
                                      </p:tavLst>
                                    </p:anim>
                                    <p:anim calcmode="lin" valueType="num">
                                      <p:cBhvr>
                                        <p:cTn id="133" dur="2000"/>
                                        <p:tgtEl>
                                          <p:spTgt spid="12"/>
                                        </p:tgtEl>
                                        <p:attrNameLst>
                                          <p:attrName>ppt_x</p:attrName>
                                        </p:attrNameLst>
                                      </p:cBhvr>
                                      <p:tavLst>
                                        <p:tav tm="0">
                                          <p:val>
                                            <p:strVal val="ppt_x"/>
                                          </p:val>
                                        </p:tav>
                                        <p:tav tm="100000">
                                          <p:val>
                                            <p:fltVal val="0.5"/>
                                          </p:val>
                                        </p:tav>
                                      </p:tavLst>
                                    </p:anim>
                                    <p:anim calcmode="lin" valueType="num">
                                      <p:cBhvr>
                                        <p:cTn id="134" dur="2000"/>
                                        <p:tgtEl>
                                          <p:spTgt spid="12"/>
                                        </p:tgtEl>
                                        <p:attrNameLst>
                                          <p:attrName>ppt_y</p:attrName>
                                        </p:attrNameLst>
                                      </p:cBhvr>
                                      <p:tavLst>
                                        <p:tav tm="0">
                                          <p:val>
                                            <p:strVal val="ppt_y"/>
                                          </p:val>
                                        </p:tav>
                                        <p:tav tm="100000">
                                          <p:val>
                                            <p:fltVal val="0.5"/>
                                          </p:val>
                                        </p:tav>
                                      </p:tavLst>
                                    </p:anim>
                                    <p:set>
                                      <p:cBhvr>
                                        <p:cTn id="135" dur="1" fill="hold">
                                          <p:stCondLst>
                                            <p:cond delay="1999"/>
                                          </p:stCondLst>
                                        </p:cTn>
                                        <p:tgtEl>
                                          <p:spTgt spid="12"/>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2100"/>
              </a:gs>
              <a:gs pos="50000">
                <a:srgbClr val="B79311">
                  <a:shade val="67500"/>
                  <a:satMod val="115000"/>
                </a:srgbClr>
              </a:gs>
              <a:gs pos="100000">
                <a:srgbClr val="B79311">
                  <a:shade val="100000"/>
                  <a:satMod val="115000"/>
                </a:srgbClr>
              </a:gs>
            </a:gsLst>
            <a:lin ang="5400000" scaled="1"/>
            <a:tileRect/>
          </a:gra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52930"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571568"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72"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2/3*#ppt_w"/>
                                          </p:val>
                                        </p:tav>
                                        <p:tav tm="100000">
                                          <p:val>
                                            <p:strVal val="#ppt_w"/>
                                          </p:val>
                                        </p:tav>
                                      </p:tavLst>
                                    </p:anim>
                                    <p:anim calcmode="lin" valueType="num">
                                      <p:cBhvr>
                                        <p:cTn id="348" dur="2000" fill="hold"/>
                                        <p:tgtEl>
                                          <p:spTgt spid="4"/>
                                        </p:tgtEl>
                                        <p:attrNameLst>
                                          <p:attrName>ppt_h</p:attrName>
                                        </p:attrNameLst>
                                      </p:cBhvr>
                                      <p:tavLst>
                                        <p:tav tm="0">
                                          <p:val>
                                            <p:strVal val="2/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704500">
                  <a:shade val="67500"/>
                  <a:satMod val="115000"/>
                </a:srgbClr>
              </a:gs>
              <a:gs pos="100000">
                <a:srgbClr val="704500">
                  <a:shade val="100000"/>
                  <a:satMod val="115000"/>
                </a:srgbClr>
              </a:gs>
            </a:gsLst>
            <a:path path="circle">
              <a:fillToRect l="50000" t="50000" r="50000" b="50000"/>
            </a:path>
            <a:tileRect/>
          </a:gra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61859" cy="6858000"/>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571568" y="0"/>
            <a:ext cx="1007279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4500"/>
          </a:solidFill>
          <a:ln>
            <a:solidFill>
              <a:srgbClr val="996600"/>
            </a:solidFill>
          </a:ln>
        </p:spPr>
        <p:txBody>
          <a:bodyPr/>
          <a:lstStyle/>
          <a:p>
            <a:endParaRPr lang="es-ES" dirty="0"/>
          </a:p>
        </p:txBody>
      </p:sp>
      <p:pic>
        <p:nvPicPr>
          <p:cNvPr id="4" name="3 Imagen" descr="0(56).jpg"/>
          <p:cNvPicPr>
            <a:picLocks noChangeAspect="1"/>
          </p:cNvPicPr>
          <p:nvPr/>
        </p:nvPicPr>
        <p:blipFill>
          <a:blip r:embed="rId2"/>
          <a:stretch>
            <a:fillRect/>
          </a:stretch>
        </p:blipFill>
        <p:spPr>
          <a:xfrm>
            <a:off x="0" y="0"/>
            <a:ext cx="9161859" cy="6858000"/>
          </a:xfrm>
          <a:prstGeom prst="rect">
            <a:avLst/>
          </a:prstGeom>
        </p:spPr>
      </p:pic>
      <p:pic>
        <p:nvPicPr>
          <p:cNvPr id="5" name="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0"/>
            <a:ext cx="2023876" cy="862385"/>
          </a:xfrm>
          <a:prstGeom prst="rect">
            <a:avLst/>
          </a:prstGeom>
          <a:effectLst>
            <a:reflection blurRad="6350" stA="50000" endA="300" endPos="55500" dist="101600" dir="5400000" sy="-100000" algn="bl" rotWithShape="0"/>
          </a:effectLst>
        </p:spPr>
      </p:pic>
      <p:pic>
        <p:nvPicPr>
          <p:cNvPr id="6" name="5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0"/>
            <a:ext cx="2023876" cy="928670"/>
          </a:xfrm>
          <a:prstGeom prst="rect">
            <a:avLst/>
          </a:prstGeom>
          <a:effectLst>
            <a:reflection blurRad="6350" stA="50000" endA="300" endPos="55500" dist="101600" dir="5400000" sy="-100000" algn="bl" rotWithShape="0"/>
          </a:effectLst>
        </p:spPr>
      </p:pic>
      <p:pic>
        <p:nvPicPr>
          <p:cNvPr id="7" name="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28604"/>
            <a:ext cx="2023876" cy="862385"/>
          </a:xfrm>
          <a:prstGeom prst="rect">
            <a:avLst/>
          </a:prstGeom>
          <a:effectLst>
            <a:reflection blurRad="6350" stA="50000" endA="300" endPos="55500" dist="101600" dir="5400000" sy="-100000" algn="bl" rotWithShape="0"/>
          </a:effectLst>
        </p:spPr>
      </p:pic>
      <p:pic>
        <p:nvPicPr>
          <p:cNvPr id="8" name="7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428604"/>
            <a:ext cx="2023876" cy="857256"/>
          </a:xfrm>
          <a:prstGeom prst="rect">
            <a:avLst/>
          </a:prstGeom>
          <a:effectLst>
            <a:reflection blurRad="6350" stA="50000" endA="300" endPos="55500" dist="101600" dir="5400000" sy="-100000" algn="bl" rotWithShape="0"/>
          </a:effectLst>
        </p:spPr>
      </p:pic>
      <p:pic>
        <p:nvPicPr>
          <p:cNvPr id="9" name="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928694"/>
            <a:ext cx="2023876" cy="862385"/>
          </a:xfrm>
          <a:prstGeom prst="rect">
            <a:avLst/>
          </a:prstGeom>
          <a:effectLst>
            <a:reflection blurRad="6350" stA="50000" endA="300" endPos="55500" dist="101600" dir="5400000" sy="-100000" algn="bl" rotWithShape="0"/>
          </a:effectLst>
        </p:spPr>
      </p:pic>
      <p:pic>
        <p:nvPicPr>
          <p:cNvPr id="10" name="9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928694"/>
            <a:ext cx="2023876" cy="928670"/>
          </a:xfrm>
          <a:prstGeom prst="rect">
            <a:avLst/>
          </a:prstGeom>
          <a:effectLst>
            <a:reflection blurRad="6350" stA="50000" endA="300" endPos="55500" dist="101600" dir="5400000" sy="-100000" algn="bl" rotWithShape="0"/>
          </a:effectLst>
        </p:spPr>
      </p:pic>
      <p:pic>
        <p:nvPicPr>
          <p:cNvPr id="11" name="10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1357298"/>
            <a:ext cx="2023876" cy="862385"/>
          </a:xfrm>
          <a:prstGeom prst="rect">
            <a:avLst/>
          </a:prstGeom>
          <a:effectLst>
            <a:reflection blurRad="6350" stA="50000" endA="300" endPos="55500" dist="101600" dir="5400000" sy="-100000" algn="bl" rotWithShape="0"/>
          </a:effectLst>
        </p:spPr>
      </p:pic>
      <p:pic>
        <p:nvPicPr>
          <p:cNvPr id="12" name="11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1357298"/>
            <a:ext cx="2023876" cy="857256"/>
          </a:xfrm>
          <a:prstGeom prst="rect">
            <a:avLst/>
          </a:prstGeom>
          <a:effectLst>
            <a:reflection blurRad="6350" stA="50000" endA="300" endPos="55500" dist="101600" dir="5400000" sy="-100000" algn="bl" rotWithShape="0"/>
          </a:effectLst>
        </p:spPr>
      </p:pic>
      <p:pic>
        <p:nvPicPr>
          <p:cNvPr id="13" name="1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1785950"/>
            <a:ext cx="2023876" cy="862385"/>
          </a:xfrm>
          <a:prstGeom prst="rect">
            <a:avLst/>
          </a:prstGeom>
          <a:effectLst>
            <a:reflection blurRad="6350" stA="50000" endA="300" endPos="55500" dist="101600" dir="5400000" sy="-100000" algn="bl" rotWithShape="0"/>
          </a:effectLst>
        </p:spPr>
      </p:pic>
      <p:pic>
        <p:nvPicPr>
          <p:cNvPr id="14" name="13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1785950"/>
            <a:ext cx="2023876" cy="928670"/>
          </a:xfrm>
          <a:prstGeom prst="rect">
            <a:avLst/>
          </a:prstGeom>
          <a:effectLst>
            <a:reflection blurRad="6350" stA="50000" endA="300" endPos="55500" dist="101600" dir="5400000" sy="-100000" algn="bl" rotWithShape="0"/>
          </a:effectLst>
        </p:spPr>
      </p:pic>
      <p:pic>
        <p:nvPicPr>
          <p:cNvPr id="15" name="1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2214554"/>
            <a:ext cx="2023876" cy="862385"/>
          </a:xfrm>
          <a:prstGeom prst="rect">
            <a:avLst/>
          </a:prstGeom>
          <a:effectLst>
            <a:reflection blurRad="6350" stA="50000" endA="300" endPos="55500" dist="101600" dir="5400000" sy="-100000" algn="bl" rotWithShape="0"/>
          </a:effectLst>
        </p:spPr>
      </p:pic>
      <p:pic>
        <p:nvPicPr>
          <p:cNvPr id="16" name="15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2214554"/>
            <a:ext cx="2023876" cy="857256"/>
          </a:xfrm>
          <a:prstGeom prst="rect">
            <a:avLst/>
          </a:prstGeom>
          <a:effectLst>
            <a:reflection blurRad="6350" stA="50000" endA="300" endPos="55500" dist="101600" dir="5400000" sy="-100000" algn="bl" rotWithShape="0"/>
          </a:effectLst>
        </p:spPr>
      </p:pic>
      <p:pic>
        <p:nvPicPr>
          <p:cNvPr id="17" name="1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2714644"/>
            <a:ext cx="2023876" cy="862385"/>
          </a:xfrm>
          <a:prstGeom prst="rect">
            <a:avLst/>
          </a:prstGeom>
          <a:effectLst>
            <a:reflection blurRad="6350" stA="50000" endA="300" endPos="55500" dist="101600" dir="5400000" sy="-100000" algn="bl" rotWithShape="0"/>
          </a:effectLst>
        </p:spPr>
      </p:pic>
      <p:pic>
        <p:nvPicPr>
          <p:cNvPr id="18" name="17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2714644"/>
            <a:ext cx="2023876" cy="928670"/>
          </a:xfrm>
          <a:prstGeom prst="rect">
            <a:avLst/>
          </a:prstGeom>
          <a:effectLst>
            <a:reflection blurRad="6350" stA="50000" endA="300" endPos="55500" dist="101600" dir="5400000" sy="-100000" algn="bl" rotWithShape="0"/>
          </a:effectLst>
        </p:spPr>
      </p:pic>
      <p:pic>
        <p:nvPicPr>
          <p:cNvPr id="19" name="1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3143248"/>
            <a:ext cx="2023876" cy="862385"/>
          </a:xfrm>
          <a:prstGeom prst="rect">
            <a:avLst/>
          </a:prstGeom>
          <a:effectLst>
            <a:reflection blurRad="6350" stA="50000" endA="300" endPos="55500" dist="101600" dir="5400000" sy="-100000" algn="bl" rotWithShape="0"/>
          </a:effectLst>
        </p:spPr>
      </p:pic>
      <p:pic>
        <p:nvPicPr>
          <p:cNvPr id="20" name="19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3143248"/>
            <a:ext cx="2023876" cy="857256"/>
          </a:xfrm>
          <a:prstGeom prst="rect">
            <a:avLst/>
          </a:prstGeom>
          <a:effectLst>
            <a:reflection blurRad="6350" stA="50000" endA="300" endPos="55500" dist="101600" dir="5400000" sy="-100000" algn="bl" rotWithShape="0"/>
          </a:effectLst>
        </p:spPr>
      </p:pic>
      <p:pic>
        <p:nvPicPr>
          <p:cNvPr id="21" name="20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3571900"/>
            <a:ext cx="2023876" cy="862385"/>
          </a:xfrm>
          <a:prstGeom prst="rect">
            <a:avLst/>
          </a:prstGeom>
          <a:effectLst>
            <a:reflection blurRad="6350" stA="50000" endA="300" endPos="55500" dist="101600" dir="5400000" sy="-100000" algn="bl" rotWithShape="0"/>
          </a:effectLst>
        </p:spPr>
      </p:pic>
      <p:pic>
        <p:nvPicPr>
          <p:cNvPr id="22" name="21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3571900"/>
            <a:ext cx="2023876" cy="928670"/>
          </a:xfrm>
          <a:prstGeom prst="rect">
            <a:avLst/>
          </a:prstGeom>
          <a:effectLst>
            <a:reflection blurRad="6350" stA="50000" endA="300" endPos="55500" dist="101600" dir="5400000" sy="-100000" algn="bl" rotWithShape="0"/>
          </a:effectLst>
        </p:spPr>
      </p:pic>
      <p:pic>
        <p:nvPicPr>
          <p:cNvPr id="23" name="2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000504"/>
            <a:ext cx="2023876" cy="862385"/>
          </a:xfrm>
          <a:prstGeom prst="rect">
            <a:avLst/>
          </a:prstGeom>
          <a:effectLst>
            <a:reflection blurRad="6350" stA="50000" endA="300" endPos="55500" dist="101600" dir="5400000" sy="-100000" algn="bl" rotWithShape="0"/>
          </a:effectLst>
        </p:spPr>
      </p:pic>
      <p:pic>
        <p:nvPicPr>
          <p:cNvPr id="24" name="23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4000504"/>
            <a:ext cx="2023876" cy="857256"/>
          </a:xfrm>
          <a:prstGeom prst="rect">
            <a:avLst/>
          </a:prstGeom>
          <a:effectLst>
            <a:reflection blurRad="6350" stA="50000" endA="300" endPos="55500" dist="101600" dir="5400000" sy="-100000" algn="bl" rotWithShape="0"/>
          </a:effectLst>
        </p:spPr>
      </p:pic>
      <p:pic>
        <p:nvPicPr>
          <p:cNvPr id="25" name="2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500594"/>
            <a:ext cx="2023876" cy="862385"/>
          </a:xfrm>
          <a:prstGeom prst="rect">
            <a:avLst/>
          </a:prstGeom>
          <a:effectLst>
            <a:reflection blurRad="6350" stA="50000" endA="300" endPos="55500" dist="101600" dir="5400000" sy="-100000" algn="bl" rotWithShape="0"/>
          </a:effectLst>
        </p:spPr>
      </p:pic>
      <p:pic>
        <p:nvPicPr>
          <p:cNvPr id="26" name="25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4500594"/>
            <a:ext cx="2023876" cy="928670"/>
          </a:xfrm>
          <a:prstGeom prst="rect">
            <a:avLst/>
          </a:prstGeom>
          <a:effectLst>
            <a:reflection blurRad="6350" stA="50000" endA="300" endPos="55500" dist="101600" dir="5400000" sy="-100000" algn="bl" rotWithShape="0"/>
          </a:effectLst>
        </p:spPr>
      </p:pic>
      <p:pic>
        <p:nvPicPr>
          <p:cNvPr id="27" name="2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929198"/>
            <a:ext cx="2023876" cy="862385"/>
          </a:xfrm>
          <a:prstGeom prst="rect">
            <a:avLst/>
          </a:prstGeom>
          <a:effectLst>
            <a:reflection blurRad="6350" stA="50000" endA="300" endPos="55500" dist="101600" dir="5400000" sy="-100000" algn="bl" rotWithShape="0"/>
          </a:effectLst>
        </p:spPr>
      </p:pic>
      <p:pic>
        <p:nvPicPr>
          <p:cNvPr id="28" name="27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4929198"/>
            <a:ext cx="2023876" cy="857256"/>
          </a:xfrm>
          <a:prstGeom prst="rect">
            <a:avLst/>
          </a:prstGeom>
          <a:effectLst>
            <a:reflection blurRad="6350" stA="50000" endA="300" endPos="55500" dist="101600" dir="5400000" sy="-100000" algn="bl" rotWithShape="0"/>
          </a:effectLst>
        </p:spPr>
      </p:pic>
      <p:pic>
        <p:nvPicPr>
          <p:cNvPr id="29" name="2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5357850"/>
            <a:ext cx="2023876" cy="862385"/>
          </a:xfrm>
          <a:prstGeom prst="rect">
            <a:avLst/>
          </a:prstGeom>
          <a:effectLst>
            <a:reflection blurRad="6350" stA="50000" endA="300" endPos="55500" dist="101600" dir="5400000" sy="-100000" algn="bl" rotWithShape="0"/>
          </a:effectLst>
        </p:spPr>
      </p:pic>
      <p:pic>
        <p:nvPicPr>
          <p:cNvPr id="30" name="29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5357850"/>
            <a:ext cx="2023876" cy="928670"/>
          </a:xfrm>
          <a:prstGeom prst="rect">
            <a:avLst/>
          </a:prstGeom>
          <a:effectLst>
            <a:reflection blurRad="6350" stA="50000" endA="300" endPos="55500" dist="101600" dir="5400000" sy="-100000" algn="bl" rotWithShape="0"/>
          </a:effectLst>
        </p:spPr>
      </p:pic>
      <p:pic>
        <p:nvPicPr>
          <p:cNvPr id="31" name="30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5786454"/>
            <a:ext cx="2023876" cy="862385"/>
          </a:xfrm>
          <a:prstGeom prst="rect">
            <a:avLst/>
          </a:prstGeom>
          <a:effectLst>
            <a:reflection blurRad="6350" stA="50000" endA="300" endPos="55500" dist="101600" dir="5400000" sy="-100000" algn="bl" rotWithShape="0"/>
          </a:effectLst>
        </p:spPr>
      </p:pic>
      <p:pic>
        <p:nvPicPr>
          <p:cNvPr id="32" name="31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5786454"/>
            <a:ext cx="2023876" cy="857256"/>
          </a:xfrm>
          <a:prstGeom prst="rect">
            <a:avLst/>
          </a:prstGeom>
          <a:effectLst>
            <a:reflection blurRad="6350" stA="50000" endA="300" endPos="55500" dist="101600" dir="5400000" sy="-100000" algn="bl" rotWithShape="0"/>
          </a:effectLst>
        </p:spPr>
      </p:pic>
      <p:pic>
        <p:nvPicPr>
          <p:cNvPr id="33" name="3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6286544"/>
            <a:ext cx="2023876" cy="862385"/>
          </a:xfrm>
          <a:prstGeom prst="rect">
            <a:avLst/>
          </a:prstGeom>
          <a:effectLst>
            <a:reflection blurRad="6350" stA="50000" endA="300" endPos="55500" dist="101600" dir="5400000" sy="-100000" algn="bl" rotWithShape="0"/>
          </a:effectLst>
        </p:spPr>
      </p:pic>
      <p:pic>
        <p:nvPicPr>
          <p:cNvPr id="34" name="33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6286544"/>
            <a:ext cx="2023876" cy="928670"/>
          </a:xfrm>
          <a:prstGeom prst="rect">
            <a:avLst/>
          </a:prstGeom>
          <a:effectLst>
            <a:reflection blurRad="6350" stA="50000" endA="300" endPos="55500" dist="101600" dir="5400000" sy="-100000" algn="bl" rotWithShape="0"/>
          </a:effectLst>
        </p:spPr>
      </p:pic>
      <p:sp>
        <p:nvSpPr>
          <p:cNvPr id="35" name="34 Rectángulo"/>
          <p:cNvSpPr/>
          <p:nvPr/>
        </p:nvSpPr>
        <p:spPr>
          <a:xfrm>
            <a:off x="-571568" y="0"/>
            <a:ext cx="1007279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50000"/>
            </a:schemeClr>
          </a:solidFill>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88648"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571568" y="0"/>
            <a:ext cx="10144228" cy="757240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3000" fill="hold"/>
                                        <p:tgtEl>
                                          <p:spTgt spid="5"/>
                                        </p:tgtEl>
                                        <p:attrNameLst>
                                          <p:attrName>ppt_w</p:attrName>
                                        </p:attrNameLst>
                                      </p:cBhvr>
                                      <p:tavLst>
                                        <p:tav tm="0">
                                          <p:val>
                                            <p:strVal val="#ppt_w"/>
                                          </p:val>
                                        </p:tav>
                                        <p:tav tm="100000">
                                          <p:val>
                                            <p:strVal val="#ppt_w"/>
                                          </p:val>
                                        </p:tav>
                                      </p:tavLst>
                                    </p:anim>
                                    <p:anim calcmode="lin" valueType="num">
                                      <p:cBhvr>
                                        <p:cTn id="131" dur="3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3000" fill="hold"/>
                                        <p:tgtEl>
                                          <p:spTgt spid="6"/>
                                        </p:tgtEl>
                                        <p:attrNameLst>
                                          <p:attrName>ppt_w</p:attrName>
                                        </p:attrNameLst>
                                      </p:cBhvr>
                                      <p:tavLst>
                                        <p:tav tm="0">
                                          <p:val>
                                            <p:strVal val="#ppt_w"/>
                                          </p:val>
                                        </p:tav>
                                        <p:tav tm="100000">
                                          <p:val>
                                            <p:strVal val="#ppt_w"/>
                                          </p:val>
                                        </p:tav>
                                      </p:tavLst>
                                    </p:anim>
                                    <p:anim calcmode="lin" valueType="num">
                                      <p:cBhvr>
                                        <p:cTn id="135" dur="3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3000" fill="hold"/>
                                        <p:tgtEl>
                                          <p:spTgt spid="7"/>
                                        </p:tgtEl>
                                        <p:attrNameLst>
                                          <p:attrName>ppt_w</p:attrName>
                                        </p:attrNameLst>
                                      </p:cBhvr>
                                      <p:tavLst>
                                        <p:tav tm="0">
                                          <p:val>
                                            <p:strVal val="#ppt_w"/>
                                          </p:val>
                                        </p:tav>
                                        <p:tav tm="100000">
                                          <p:val>
                                            <p:strVal val="#ppt_w"/>
                                          </p:val>
                                        </p:tav>
                                      </p:tavLst>
                                    </p:anim>
                                    <p:anim calcmode="lin" valueType="num">
                                      <p:cBhvr>
                                        <p:cTn id="139" dur="3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3000" fill="hold"/>
                                        <p:tgtEl>
                                          <p:spTgt spid="8"/>
                                        </p:tgtEl>
                                        <p:attrNameLst>
                                          <p:attrName>ppt_w</p:attrName>
                                        </p:attrNameLst>
                                      </p:cBhvr>
                                      <p:tavLst>
                                        <p:tav tm="0">
                                          <p:val>
                                            <p:strVal val="#ppt_w"/>
                                          </p:val>
                                        </p:tav>
                                        <p:tav tm="100000">
                                          <p:val>
                                            <p:strVal val="#ppt_w"/>
                                          </p:val>
                                        </p:tav>
                                      </p:tavLst>
                                    </p:anim>
                                    <p:anim calcmode="lin" valueType="num">
                                      <p:cBhvr>
                                        <p:cTn id="143" dur="3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3000" fill="hold"/>
                                        <p:tgtEl>
                                          <p:spTgt spid="9"/>
                                        </p:tgtEl>
                                        <p:attrNameLst>
                                          <p:attrName>ppt_w</p:attrName>
                                        </p:attrNameLst>
                                      </p:cBhvr>
                                      <p:tavLst>
                                        <p:tav tm="0">
                                          <p:val>
                                            <p:strVal val="#ppt_w"/>
                                          </p:val>
                                        </p:tav>
                                        <p:tav tm="100000">
                                          <p:val>
                                            <p:strVal val="#ppt_w"/>
                                          </p:val>
                                        </p:tav>
                                      </p:tavLst>
                                    </p:anim>
                                    <p:anim calcmode="lin" valueType="num">
                                      <p:cBhvr>
                                        <p:cTn id="147" dur="3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3000" fill="hold"/>
                                        <p:tgtEl>
                                          <p:spTgt spid="10"/>
                                        </p:tgtEl>
                                        <p:attrNameLst>
                                          <p:attrName>ppt_w</p:attrName>
                                        </p:attrNameLst>
                                      </p:cBhvr>
                                      <p:tavLst>
                                        <p:tav tm="0">
                                          <p:val>
                                            <p:strVal val="#ppt_w"/>
                                          </p:val>
                                        </p:tav>
                                        <p:tav tm="100000">
                                          <p:val>
                                            <p:strVal val="#ppt_w"/>
                                          </p:val>
                                        </p:tav>
                                      </p:tavLst>
                                    </p:anim>
                                    <p:anim calcmode="lin" valueType="num">
                                      <p:cBhvr>
                                        <p:cTn id="151" dur="3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3000" fill="hold"/>
                                        <p:tgtEl>
                                          <p:spTgt spid="11"/>
                                        </p:tgtEl>
                                        <p:attrNameLst>
                                          <p:attrName>ppt_w</p:attrName>
                                        </p:attrNameLst>
                                      </p:cBhvr>
                                      <p:tavLst>
                                        <p:tav tm="0">
                                          <p:val>
                                            <p:strVal val="#ppt_w"/>
                                          </p:val>
                                        </p:tav>
                                        <p:tav tm="100000">
                                          <p:val>
                                            <p:strVal val="#ppt_w"/>
                                          </p:val>
                                        </p:tav>
                                      </p:tavLst>
                                    </p:anim>
                                    <p:anim calcmode="lin" valueType="num">
                                      <p:cBhvr>
                                        <p:cTn id="155" dur="3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3000" fill="hold"/>
                                        <p:tgtEl>
                                          <p:spTgt spid="12"/>
                                        </p:tgtEl>
                                        <p:attrNameLst>
                                          <p:attrName>ppt_w</p:attrName>
                                        </p:attrNameLst>
                                      </p:cBhvr>
                                      <p:tavLst>
                                        <p:tav tm="0">
                                          <p:val>
                                            <p:strVal val="#ppt_w"/>
                                          </p:val>
                                        </p:tav>
                                        <p:tav tm="100000">
                                          <p:val>
                                            <p:strVal val="#ppt_w"/>
                                          </p:val>
                                        </p:tav>
                                      </p:tavLst>
                                    </p:anim>
                                    <p:anim calcmode="lin" valueType="num">
                                      <p:cBhvr>
                                        <p:cTn id="159" dur="3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3000" fill="hold"/>
                                        <p:tgtEl>
                                          <p:spTgt spid="13"/>
                                        </p:tgtEl>
                                        <p:attrNameLst>
                                          <p:attrName>ppt_w</p:attrName>
                                        </p:attrNameLst>
                                      </p:cBhvr>
                                      <p:tavLst>
                                        <p:tav tm="0">
                                          <p:val>
                                            <p:strVal val="#ppt_w"/>
                                          </p:val>
                                        </p:tav>
                                        <p:tav tm="100000">
                                          <p:val>
                                            <p:strVal val="#ppt_w"/>
                                          </p:val>
                                        </p:tav>
                                      </p:tavLst>
                                    </p:anim>
                                    <p:anim calcmode="lin" valueType="num">
                                      <p:cBhvr>
                                        <p:cTn id="163" dur="3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3000" fill="hold"/>
                                        <p:tgtEl>
                                          <p:spTgt spid="14"/>
                                        </p:tgtEl>
                                        <p:attrNameLst>
                                          <p:attrName>ppt_w</p:attrName>
                                        </p:attrNameLst>
                                      </p:cBhvr>
                                      <p:tavLst>
                                        <p:tav tm="0">
                                          <p:val>
                                            <p:strVal val="#ppt_w"/>
                                          </p:val>
                                        </p:tav>
                                        <p:tav tm="100000">
                                          <p:val>
                                            <p:strVal val="#ppt_w"/>
                                          </p:val>
                                        </p:tav>
                                      </p:tavLst>
                                    </p:anim>
                                    <p:anim calcmode="lin" valueType="num">
                                      <p:cBhvr>
                                        <p:cTn id="167" dur="3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3000" fill="hold"/>
                                        <p:tgtEl>
                                          <p:spTgt spid="15"/>
                                        </p:tgtEl>
                                        <p:attrNameLst>
                                          <p:attrName>ppt_w</p:attrName>
                                        </p:attrNameLst>
                                      </p:cBhvr>
                                      <p:tavLst>
                                        <p:tav tm="0">
                                          <p:val>
                                            <p:strVal val="#ppt_w"/>
                                          </p:val>
                                        </p:tav>
                                        <p:tav tm="100000">
                                          <p:val>
                                            <p:strVal val="#ppt_w"/>
                                          </p:val>
                                        </p:tav>
                                      </p:tavLst>
                                    </p:anim>
                                    <p:anim calcmode="lin" valueType="num">
                                      <p:cBhvr>
                                        <p:cTn id="171" dur="3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3000" fill="hold"/>
                                        <p:tgtEl>
                                          <p:spTgt spid="16"/>
                                        </p:tgtEl>
                                        <p:attrNameLst>
                                          <p:attrName>ppt_w</p:attrName>
                                        </p:attrNameLst>
                                      </p:cBhvr>
                                      <p:tavLst>
                                        <p:tav tm="0">
                                          <p:val>
                                            <p:strVal val="#ppt_w"/>
                                          </p:val>
                                        </p:tav>
                                        <p:tav tm="100000">
                                          <p:val>
                                            <p:strVal val="#ppt_w"/>
                                          </p:val>
                                        </p:tav>
                                      </p:tavLst>
                                    </p:anim>
                                    <p:anim calcmode="lin" valueType="num">
                                      <p:cBhvr>
                                        <p:cTn id="175" dur="3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3000" fill="hold"/>
                                        <p:tgtEl>
                                          <p:spTgt spid="17"/>
                                        </p:tgtEl>
                                        <p:attrNameLst>
                                          <p:attrName>ppt_w</p:attrName>
                                        </p:attrNameLst>
                                      </p:cBhvr>
                                      <p:tavLst>
                                        <p:tav tm="0">
                                          <p:val>
                                            <p:strVal val="#ppt_w"/>
                                          </p:val>
                                        </p:tav>
                                        <p:tav tm="100000">
                                          <p:val>
                                            <p:strVal val="#ppt_w"/>
                                          </p:val>
                                        </p:tav>
                                      </p:tavLst>
                                    </p:anim>
                                    <p:anim calcmode="lin" valueType="num">
                                      <p:cBhvr>
                                        <p:cTn id="179" dur="3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3000" fill="hold"/>
                                        <p:tgtEl>
                                          <p:spTgt spid="19"/>
                                        </p:tgtEl>
                                        <p:attrNameLst>
                                          <p:attrName>ppt_w</p:attrName>
                                        </p:attrNameLst>
                                      </p:cBhvr>
                                      <p:tavLst>
                                        <p:tav tm="0">
                                          <p:val>
                                            <p:strVal val="#ppt_w"/>
                                          </p:val>
                                        </p:tav>
                                        <p:tav tm="100000">
                                          <p:val>
                                            <p:strVal val="#ppt_w"/>
                                          </p:val>
                                        </p:tav>
                                      </p:tavLst>
                                    </p:anim>
                                    <p:anim calcmode="lin" valueType="num">
                                      <p:cBhvr>
                                        <p:cTn id="187" dur="3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3000" fill="hold"/>
                                        <p:tgtEl>
                                          <p:spTgt spid="20"/>
                                        </p:tgtEl>
                                        <p:attrNameLst>
                                          <p:attrName>ppt_w</p:attrName>
                                        </p:attrNameLst>
                                      </p:cBhvr>
                                      <p:tavLst>
                                        <p:tav tm="0">
                                          <p:val>
                                            <p:strVal val="#ppt_w"/>
                                          </p:val>
                                        </p:tav>
                                        <p:tav tm="100000">
                                          <p:val>
                                            <p:strVal val="#ppt_w"/>
                                          </p:val>
                                        </p:tav>
                                      </p:tavLst>
                                    </p:anim>
                                    <p:anim calcmode="lin" valueType="num">
                                      <p:cBhvr>
                                        <p:cTn id="191" dur="3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3000" fill="hold"/>
                                        <p:tgtEl>
                                          <p:spTgt spid="21"/>
                                        </p:tgtEl>
                                        <p:attrNameLst>
                                          <p:attrName>ppt_w</p:attrName>
                                        </p:attrNameLst>
                                      </p:cBhvr>
                                      <p:tavLst>
                                        <p:tav tm="0">
                                          <p:val>
                                            <p:strVal val="#ppt_w"/>
                                          </p:val>
                                        </p:tav>
                                        <p:tav tm="100000">
                                          <p:val>
                                            <p:strVal val="#ppt_w"/>
                                          </p:val>
                                        </p:tav>
                                      </p:tavLst>
                                    </p:anim>
                                    <p:anim calcmode="lin" valueType="num">
                                      <p:cBhvr>
                                        <p:cTn id="195" dur="3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3000" fill="hold"/>
                                        <p:tgtEl>
                                          <p:spTgt spid="22"/>
                                        </p:tgtEl>
                                        <p:attrNameLst>
                                          <p:attrName>ppt_w</p:attrName>
                                        </p:attrNameLst>
                                      </p:cBhvr>
                                      <p:tavLst>
                                        <p:tav tm="0">
                                          <p:val>
                                            <p:strVal val="#ppt_w"/>
                                          </p:val>
                                        </p:tav>
                                        <p:tav tm="100000">
                                          <p:val>
                                            <p:strVal val="#ppt_w"/>
                                          </p:val>
                                        </p:tav>
                                      </p:tavLst>
                                    </p:anim>
                                    <p:anim calcmode="lin" valueType="num">
                                      <p:cBhvr>
                                        <p:cTn id="199" dur="3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3000" fill="hold"/>
                                        <p:tgtEl>
                                          <p:spTgt spid="23"/>
                                        </p:tgtEl>
                                        <p:attrNameLst>
                                          <p:attrName>ppt_w</p:attrName>
                                        </p:attrNameLst>
                                      </p:cBhvr>
                                      <p:tavLst>
                                        <p:tav tm="0">
                                          <p:val>
                                            <p:strVal val="#ppt_w"/>
                                          </p:val>
                                        </p:tav>
                                        <p:tav tm="100000">
                                          <p:val>
                                            <p:strVal val="#ppt_w"/>
                                          </p:val>
                                        </p:tav>
                                      </p:tavLst>
                                    </p:anim>
                                    <p:anim calcmode="lin" valueType="num">
                                      <p:cBhvr>
                                        <p:cTn id="203" dur="3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3000" fill="hold"/>
                                        <p:tgtEl>
                                          <p:spTgt spid="24"/>
                                        </p:tgtEl>
                                        <p:attrNameLst>
                                          <p:attrName>ppt_w</p:attrName>
                                        </p:attrNameLst>
                                      </p:cBhvr>
                                      <p:tavLst>
                                        <p:tav tm="0">
                                          <p:val>
                                            <p:strVal val="#ppt_w"/>
                                          </p:val>
                                        </p:tav>
                                        <p:tav tm="100000">
                                          <p:val>
                                            <p:strVal val="#ppt_w"/>
                                          </p:val>
                                        </p:tav>
                                      </p:tavLst>
                                    </p:anim>
                                    <p:anim calcmode="lin" valueType="num">
                                      <p:cBhvr>
                                        <p:cTn id="207" dur="3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3000" fill="hold"/>
                                        <p:tgtEl>
                                          <p:spTgt spid="25"/>
                                        </p:tgtEl>
                                        <p:attrNameLst>
                                          <p:attrName>ppt_w</p:attrName>
                                        </p:attrNameLst>
                                      </p:cBhvr>
                                      <p:tavLst>
                                        <p:tav tm="0">
                                          <p:val>
                                            <p:strVal val="#ppt_w"/>
                                          </p:val>
                                        </p:tav>
                                        <p:tav tm="100000">
                                          <p:val>
                                            <p:strVal val="#ppt_w"/>
                                          </p:val>
                                        </p:tav>
                                      </p:tavLst>
                                    </p:anim>
                                    <p:anim calcmode="lin" valueType="num">
                                      <p:cBhvr>
                                        <p:cTn id="211" dur="3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3000" fill="hold"/>
                                        <p:tgtEl>
                                          <p:spTgt spid="26"/>
                                        </p:tgtEl>
                                        <p:attrNameLst>
                                          <p:attrName>ppt_w</p:attrName>
                                        </p:attrNameLst>
                                      </p:cBhvr>
                                      <p:tavLst>
                                        <p:tav tm="0">
                                          <p:val>
                                            <p:strVal val="#ppt_w"/>
                                          </p:val>
                                        </p:tav>
                                        <p:tav tm="100000">
                                          <p:val>
                                            <p:strVal val="#ppt_w"/>
                                          </p:val>
                                        </p:tav>
                                      </p:tavLst>
                                    </p:anim>
                                    <p:anim calcmode="lin" valueType="num">
                                      <p:cBhvr>
                                        <p:cTn id="215" dur="3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3000" fill="hold"/>
                                        <p:tgtEl>
                                          <p:spTgt spid="27"/>
                                        </p:tgtEl>
                                        <p:attrNameLst>
                                          <p:attrName>ppt_w</p:attrName>
                                        </p:attrNameLst>
                                      </p:cBhvr>
                                      <p:tavLst>
                                        <p:tav tm="0">
                                          <p:val>
                                            <p:strVal val="#ppt_w"/>
                                          </p:val>
                                        </p:tav>
                                        <p:tav tm="100000">
                                          <p:val>
                                            <p:strVal val="#ppt_w"/>
                                          </p:val>
                                        </p:tav>
                                      </p:tavLst>
                                    </p:anim>
                                    <p:anim calcmode="lin" valueType="num">
                                      <p:cBhvr>
                                        <p:cTn id="219" dur="3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3000" fill="hold"/>
                                        <p:tgtEl>
                                          <p:spTgt spid="28"/>
                                        </p:tgtEl>
                                        <p:attrNameLst>
                                          <p:attrName>ppt_w</p:attrName>
                                        </p:attrNameLst>
                                      </p:cBhvr>
                                      <p:tavLst>
                                        <p:tav tm="0">
                                          <p:val>
                                            <p:strVal val="#ppt_w"/>
                                          </p:val>
                                        </p:tav>
                                        <p:tav tm="100000">
                                          <p:val>
                                            <p:strVal val="#ppt_w"/>
                                          </p:val>
                                        </p:tav>
                                      </p:tavLst>
                                    </p:anim>
                                    <p:anim calcmode="lin" valueType="num">
                                      <p:cBhvr>
                                        <p:cTn id="223" dur="3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3000" fill="hold"/>
                                        <p:tgtEl>
                                          <p:spTgt spid="29"/>
                                        </p:tgtEl>
                                        <p:attrNameLst>
                                          <p:attrName>ppt_w</p:attrName>
                                        </p:attrNameLst>
                                      </p:cBhvr>
                                      <p:tavLst>
                                        <p:tav tm="0">
                                          <p:val>
                                            <p:strVal val="#ppt_w"/>
                                          </p:val>
                                        </p:tav>
                                        <p:tav tm="100000">
                                          <p:val>
                                            <p:strVal val="#ppt_w"/>
                                          </p:val>
                                        </p:tav>
                                      </p:tavLst>
                                    </p:anim>
                                    <p:anim calcmode="lin" valueType="num">
                                      <p:cBhvr>
                                        <p:cTn id="227" dur="3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3000" fill="hold"/>
                                        <p:tgtEl>
                                          <p:spTgt spid="30"/>
                                        </p:tgtEl>
                                        <p:attrNameLst>
                                          <p:attrName>ppt_w</p:attrName>
                                        </p:attrNameLst>
                                      </p:cBhvr>
                                      <p:tavLst>
                                        <p:tav tm="0">
                                          <p:val>
                                            <p:strVal val="#ppt_w"/>
                                          </p:val>
                                        </p:tav>
                                        <p:tav tm="100000">
                                          <p:val>
                                            <p:strVal val="#ppt_w"/>
                                          </p:val>
                                        </p:tav>
                                      </p:tavLst>
                                    </p:anim>
                                    <p:anim calcmode="lin" valueType="num">
                                      <p:cBhvr>
                                        <p:cTn id="231" dur="3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3000" fill="hold"/>
                                        <p:tgtEl>
                                          <p:spTgt spid="31"/>
                                        </p:tgtEl>
                                        <p:attrNameLst>
                                          <p:attrName>ppt_w</p:attrName>
                                        </p:attrNameLst>
                                      </p:cBhvr>
                                      <p:tavLst>
                                        <p:tav tm="0">
                                          <p:val>
                                            <p:strVal val="#ppt_w"/>
                                          </p:val>
                                        </p:tav>
                                        <p:tav tm="100000">
                                          <p:val>
                                            <p:strVal val="#ppt_w"/>
                                          </p:val>
                                        </p:tav>
                                      </p:tavLst>
                                    </p:anim>
                                    <p:anim calcmode="lin" valueType="num">
                                      <p:cBhvr>
                                        <p:cTn id="235" dur="3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3000" fill="hold"/>
                                        <p:tgtEl>
                                          <p:spTgt spid="32"/>
                                        </p:tgtEl>
                                        <p:attrNameLst>
                                          <p:attrName>ppt_w</p:attrName>
                                        </p:attrNameLst>
                                      </p:cBhvr>
                                      <p:tavLst>
                                        <p:tav tm="0">
                                          <p:val>
                                            <p:strVal val="#ppt_w"/>
                                          </p:val>
                                        </p:tav>
                                        <p:tav tm="100000">
                                          <p:val>
                                            <p:strVal val="#ppt_w"/>
                                          </p:val>
                                        </p:tav>
                                      </p:tavLst>
                                    </p:anim>
                                    <p:anim calcmode="lin" valueType="num">
                                      <p:cBhvr>
                                        <p:cTn id="239" dur="3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3000" fill="hold"/>
                                        <p:tgtEl>
                                          <p:spTgt spid="33"/>
                                        </p:tgtEl>
                                        <p:attrNameLst>
                                          <p:attrName>ppt_w</p:attrName>
                                        </p:attrNameLst>
                                      </p:cBhvr>
                                      <p:tavLst>
                                        <p:tav tm="0">
                                          <p:val>
                                            <p:strVal val="#ppt_w"/>
                                          </p:val>
                                        </p:tav>
                                        <p:tav tm="100000">
                                          <p:val>
                                            <p:strVal val="#ppt_w"/>
                                          </p:val>
                                        </p:tav>
                                      </p:tavLst>
                                    </p:anim>
                                    <p:anim calcmode="lin" valueType="num">
                                      <p:cBhvr>
                                        <p:cTn id="243" dur="3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3000" fill="hold"/>
                                        <p:tgtEl>
                                          <p:spTgt spid="34"/>
                                        </p:tgtEl>
                                        <p:attrNameLst>
                                          <p:attrName>ppt_w</p:attrName>
                                        </p:attrNameLst>
                                      </p:cBhvr>
                                      <p:tavLst>
                                        <p:tav tm="0">
                                          <p:val>
                                            <p:strVal val="#ppt_w"/>
                                          </p:val>
                                        </p:tav>
                                        <p:tav tm="100000">
                                          <p:val>
                                            <p:strVal val="#ppt_w"/>
                                          </p:val>
                                        </p:tav>
                                      </p:tavLst>
                                    </p:anim>
                                    <p:anim calcmode="lin" valueType="num">
                                      <p:cBhvr>
                                        <p:cTn id="247" dur="3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1+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1+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3000"/>
                                        <p:tgtEl>
                                          <p:spTgt spid="7"/>
                                        </p:tgtEl>
                                        <p:attrNameLst>
                                          <p:attrName>ppt_x</p:attrName>
                                        </p:attrNameLst>
                                      </p:cBhvr>
                                      <p:tavLst>
                                        <p:tav tm="0">
                                          <p:val>
                                            <p:strVal val="ppt_x"/>
                                          </p:val>
                                        </p:tav>
                                        <p:tav tm="100000">
                                          <p:val>
                                            <p:strVal val="1+ppt_w/2"/>
                                          </p:val>
                                        </p:tav>
                                      </p:tavLst>
                                    </p:anim>
                                    <p:anim calcmode="lin" valueType="num">
                                      <p:cBhvr additive="base">
                                        <p:cTn id="258" dur="3000"/>
                                        <p:tgtEl>
                                          <p:spTgt spid="7"/>
                                        </p:tgtEl>
                                        <p:attrNameLst>
                                          <p:attrName>ppt_y</p:attrName>
                                        </p:attrNameLst>
                                      </p:cBhvr>
                                      <p:tavLst>
                                        <p:tav tm="0">
                                          <p:val>
                                            <p:strVal val="ppt_y"/>
                                          </p:val>
                                        </p:tav>
                                        <p:tav tm="100000">
                                          <p:val>
                                            <p:strVal val="ppt_y"/>
                                          </p:val>
                                        </p:tav>
                                      </p:tavLst>
                                    </p:anim>
                                    <p:set>
                                      <p:cBhvr>
                                        <p:cTn id="259" dur="1" fill="hold">
                                          <p:stCondLst>
                                            <p:cond delay="2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3000"/>
                                        <p:tgtEl>
                                          <p:spTgt spid="8"/>
                                        </p:tgtEl>
                                        <p:attrNameLst>
                                          <p:attrName>ppt_x</p:attrName>
                                        </p:attrNameLst>
                                      </p:cBhvr>
                                      <p:tavLst>
                                        <p:tav tm="0">
                                          <p:val>
                                            <p:strVal val="ppt_x"/>
                                          </p:val>
                                        </p:tav>
                                        <p:tav tm="100000">
                                          <p:val>
                                            <p:strVal val="1+ppt_w/2"/>
                                          </p:val>
                                        </p:tav>
                                      </p:tavLst>
                                    </p:anim>
                                    <p:anim calcmode="lin" valueType="num">
                                      <p:cBhvr additive="base">
                                        <p:cTn id="262" dur="3000"/>
                                        <p:tgtEl>
                                          <p:spTgt spid="8"/>
                                        </p:tgtEl>
                                        <p:attrNameLst>
                                          <p:attrName>ppt_y</p:attrName>
                                        </p:attrNameLst>
                                      </p:cBhvr>
                                      <p:tavLst>
                                        <p:tav tm="0">
                                          <p:val>
                                            <p:strVal val="ppt_y"/>
                                          </p:val>
                                        </p:tav>
                                        <p:tav tm="100000">
                                          <p:val>
                                            <p:strVal val="ppt_y"/>
                                          </p:val>
                                        </p:tav>
                                      </p:tavLst>
                                    </p:anim>
                                    <p:set>
                                      <p:cBhvr>
                                        <p:cTn id="263" dur="1" fill="hold">
                                          <p:stCondLst>
                                            <p:cond delay="2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3000"/>
                                        <p:tgtEl>
                                          <p:spTgt spid="9"/>
                                        </p:tgtEl>
                                        <p:attrNameLst>
                                          <p:attrName>ppt_x</p:attrName>
                                        </p:attrNameLst>
                                      </p:cBhvr>
                                      <p:tavLst>
                                        <p:tav tm="0">
                                          <p:val>
                                            <p:strVal val="ppt_x"/>
                                          </p:val>
                                        </p:tav>
                                        <p:tav tm="100000">
                                          <p:val>
                                            <p:strVal val="1+ppt_w/2"/>
                                          </p:val>
                                        </p:tav>
                                      </p:tavLst>
                                    </p:anim>
                                    <p:anim calcmode="lin" valueType="num">
                                      <p:cBhvr additive="base">
                                        <p:cTn id="266" dur="3000"/>
                                        <p:tgtEl>
                                          <p:spTgt spid="9"/>
                                        </p:tgtEl>
                                        <p:attrNameLst>
                                          <p:attrName>ppt_y</p:attrName>
                                        </p:attrNameLst>
                                      </p:cBhvr>
                                      <p:tavLst>
                                        <p:tav tm="0">
                                          <p:val>
                                            <p:strVal val="ppt_y"/>
                                          </p:val>
                                        </p:tav>
                                        <p:tav tm="100000">
                                          <p:val>
                                            <p:strVal val="ppt_y"/>
                                          </p:val>
                                        </p:tav>
                                      </p:tavLst>
                                    </p:anim>
                                    <p:set>
                                      <p:cBhvr>
                                        <p:cTn id="267" dur="1" fill="hold">
                                          <p:stCondLst>
                                            <p:cond delay="2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3000"/>
                                        <p:tgtEl>
                                          <p:spTgt spid="10"/>
                                        </p:tgtEl>
                                        <p:attrNameLst>
                                          <p:attrName>ppt_x</p:attrName>
                                        </p:attrNameLst>
                                      </p:cBhvr>
                                      <p:tavLst>
                                        <p:tav tm="0">
                                          <p:val>
                                            <p:strVal val="ppt_x"/>
                                          </p:val>
                                        </p:tav>
                                        <p:tav tm="100000">
                                          <p:val>
                                            <p:strVal val="1+ppt_w/2"/>
                                          </p:val>
                                        </p:tav>
                                      </p:tavLst>
                                    </p:anim>
                                    <p:anim calcmode="lin" valueType="num">
                                      <p:cBhvr additive="base">
                                        <p:cTn id="270" dur="3000"/>
                                        <p:tgtEl>
                                          <p:spTgt spid="10"/>
                                        </p:tgtEl>
                                        <p:attrNameLst>
                                          <p:attrName>ppt_y</p:attrName>
                                        </p:attrNameLst>
                                      </p:cBhvr>
                                      <p:tavLst>
                                        <p:tav tm="0">
                                          <p:val>
                                            <p:strVal val="ppt_y"/>
                                          </p:val>
                                        </p:tav>
                                        <p:tav tm="100000">
                                          <p:val>
                                            <p:strVal val="ppt_y"/>
                                          </p:val>
                                        </p:tav>
                                      </p:tavLst>
                                    </p:anim>
                                    <p:set>
                                      <p:cBhvr>
                                        <p:cTn id="271" dur="1" fill="hold">
                                          <p:stCondLst>
                                            <p:cond delay="2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3000"/>
                                        <p:tgtEl>
                                          <p:spTgt spid="11"/>
                                        </p:tgtEl>
                                        <p:attrNameLst>
                                          <p:attrName>ppt_x</p:attrName>
                                        </p:attrNameLst>
                                      </p:cBhvr>
                                      <p:tavLst>
                                        <p:tav tm="0">
                                          <p:val>
                                            <p:strVal val="ppt_x"/>
                                          </p:val>
                                        </p:tav>
                                        <p:tav tm="100000">
                                          <p:val>
                                            <p:strVal val="1+ppt_w/2"/>
                                          </p:val>
                                        </p:tav>
                                      </p:tavLst>
                                    </p:anim>
                                    <p:anim calcmode="lin" valueType="num">
                                      <p:cBhvr additive="base">
                                        <p:cTn id="274" dur="3000"/>
                                        <p:tgtEl>
                                          <p:spTgt spid="11"/>
                                        </p:tgtEl>
                                        <p:attrNameLst>
                                          <p:attrName>ppt_y</p:attrName>
                                        </p:attrNameLst>
                                      </p:cBhvr>
                                      <p:tavLst>
                                        <p:tav tm="0">
                                          <p:val>
                                            <p:strVal val="ppt_y"/>
                                          </p:val>
                                        </p:tav>
                                        <p:tav tm="100000">
                                          <p:val>
                                            <p:strVal val="ppt_y"/>
                                          </p:val>
                                        </p:tav>
                                      </p:tavLst>
                                    </p:anim>
                                    <p:set>
                                      <p:cBhvr>
                                        <p:cTn id="275" dur="1" fill="hold">
                                          <p:stCondLst>
                                            <p:cond delay="2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3000"/>
                                        <p:tgtEl>
                                          <p:spTgt spid="12"/>
                                        </p:tgtEl>
                                        <p:attrNameLst>
                                          <p:attrName>ppt_x</p:attrName>
                                        </p:attrNameLst>
                                      </p:cBhvr>
                                      <p:tavLst>
                                        <p:tav tm="0">
                                          <p:val>
                                            <p:strVal val="ppt_x"/>
                                          </p:val>
                                        </p:tav>
                                        <p:tav tm="100000">
                                          <p:val>
                                            <p:strVal val="1+ppt_w/2"/>
                                          </p:val>
                                        </p:tav>
                                      </p:tavLst>
                                    </p:anim>
                                    <p:anim calcmode="lin" valueType="num">
                                      <p:cBhvr additive="base">
                                        <p:cTn id="278" dur="3000"/>
                                        <p:tgtEl>
                                          <p:spTgt spid="12"/>
                                        </p:tgtEl>
                                        <p:attrNameLst>
                                          <p:attrName>ppt_y</p:attrName>
                                        </p:attrNameLst>
                                      </p:cBhvr>
                                      <p:tavLst>
                                        <p:tav tm="0">
                                          <p:val>
                                            <p:strVal val="ppt_y"/>
                                          </p:val>
                                        </p:tav>
                                        <p:tav tm="100000">
                                          <p:val>
                                            <p:strVal val="ppt_y"/>
                                          </p:val>
                                        </p:tav>
                                      </p:tavLst>
                                    </p:anim>
                                    <p:set>
                                      <p:cBhvr>
                                        <p:cTn id="279" dur="1" fill="hold">
                                          <p:stCondLst>
                                            <p:cond delay="2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3000"/>
                                        <p:tgtEl>
                                          <p:spTgt spid="13"/>
                                        </p:tgtEl>
                                        <p:attrNameLst>
                                          <p:attrName>ppt_x</p:attrName>
                                        </p:attrNameLst>
                                      </p:cBhvr>
                                      <p:tavLst>
                                        <p:tav tm="0">
                                          <p:val>
                                            <p:strVal val="ppt_x"/>
                                          </p:val>
                                        </p:tav>
                                        <p:tav tm="100000">
                                          <p:val>
                                            <p:strVal val="1+ppt_w/2"/>
                                          </p:val>
                                        </p:tav>
                                      </p:tavLst>
                                    </p:anim>
                                    <p:anim calcmode="lin" valueType="num">
                                      <p:cBhvr additive="base">
                                        <p:cTn id="282" dur="3000"/>
                                        <p:tgtEl>
                                          <p:spTgt spid="13"/>
                                        </p:tgtEl>
                                        <p:attrNameLst>
                                          <p:attrName>ppt_y</p:attrName>
                                        </p:attrNameLst>
                                      </p:cBhvr>
                                      <p:tavLst>
                                        <p:tav tm="0">
                                          <p:val>
                                            <p:strVal val="ppt_y"/>
                                          </p:val>
                                        </p:tav>
                                        <p:tav tm="100000">
                                          <p:val>
                                            <p:strVal val="ppt_y"/>
                                          </p:val>
                                        </p:tav>
                                      </p:tavLst>
                                    </p:anim>
                                    <p:set>
                                      <p:cBhvr>
                                        <p:cTn id="283" dur="1" fill="hold">
                                          <p:stCondLst>
                                            <p:cond delay="2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3000"/>
                                        <p:tgtEl>
                                          <p:spTgt spid="14"/>
                                        </p:tgtEl>
                                        <p:attrNameLst>
                                          <p:attrName>ppt_x</p:attrName>
                                        </p:attrNameLst>
                                      </p:cBhvr>
                                      <p:tavLst>
                                        <p:tav tm="0">
                                          <p:val>
                                            <p:strVal val="ppt_x"/>
                                          </p:val>
                                        </p:tav>
                                        <p:tav tm="100000">
                                          <p:val>
                                            <p:strVal val="1+ppt_w/2"/>
                                          </p:val>
                                        </p:tav>
                                      </p:tavLst>
                                    </p:anim>
                                    <p:anim calcmode="lin" valueType="num">
                                      <p:cBhvr additive="base">
                                        <p:cTn id="286" dur="3000"/>
                                        <p:tgtEl>
                                          <p:spTgt spid="14"/>
                                        </p:tgtEl>
                                        <p:attrNameLst>
                                          <p:attrName>ppt_y</p:attrName>
                                        </p:attrNameLst>
                                      </p:cBhvr>
                                      <p:tavLst>
                                        <p:tav tm="0">
                                          <p:val>
                                            <p:strVal val="ppt_y"/>
                                          </p:val>
                                        </p:tav>
                                        <p:tav tm="100000">
                                          <p:val>
                                            <p:strVal val="ppt_y"/>
                                          </p:val>
                                        </p:tav>
                                      </p:tavLst>
                                    </p:anim>
                                    <p:set>
                                      <p:cBhvr>
                                        <p:cTn id="287" dur="1" fill="hold">
                                          <p:stCondLst>
                                            <p:cond delay="2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3000"/>
                                        <p:tgtEl>
                                          <p:spTgt spid="15"/>
                                        </p:tgtEl>
                                        <p:attrNameLst>
                                          <p:attrName>ppt_x</p:attrName>
                                        </p:attrNameLst>
                                      </p:cBhvr>
                                      <p:tavLst>
                                        <p:tav tm="0">
                                          <p:val>
                                            <p:strVal val="ppt_x"/>
                                          </p:val>
                                        </p:tav>
                                        <p:tav tm="100000">
                                          <p:val>
                                            <p:strVal val="1+ppt_w/2"/>
                                          </p:val>
                                        </p:tav>
                                      </p:tavLst>
                                    </p:anim>
                                    <p:anim calcmode="lin" valueType="num">
                                      <p:cBhvr additive="base">
                                        <p:cTn id="290" dur="3000"/>
                                        <p:tgtEl>
                                          <p:spTgt spid="15"/>
                                        </p:tgtEl>
                                        <p:attrNameLst>
                                          <p:attrName>ppt_y</p:attrName>
                                        </p:attrNameLst>
                                      </p:cBhvr>
                                      <p:tavLst>
                                        <p:tav tm="0">
                                          <p:val>
                                            <p:strVal val="ppt_y"/>
                                          </p:val>
                                        </p:tav>
                                        <p:tav tm="100000">
                                          <p:val>
                                            <p:strVal val="ppt_y"/>
                                          </p:val>
                                        </p:tav>
                                      </p:tavLst>
                                    </p:anim>
                                    <p:set>
                                      <p:cBhvr>
                                        <p:cTn id="291" dur="1" fill="hold">
                                          <p:stCondLst>
                                            <p:cond delay="2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1+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3000"/>
                                        <p:tgtEl>
                                          <p:spTgt spid="17"/>
                                        </p:tgtEl>
                                        <p:attrNameLst>
                                          <p:attrName>ppt_x</p:attrName>
                                        </p:attrNameLst>
                                      </p:cBhvr>
                                      <p:tavLst>
                                        <p:tav tm="0">
                                          <p:val>
                                            <p:strVal val="ppt_x"/>
                                          </p:val>
                                        </p:tav>
                                        <p:tav tm="100000">
                                          <p:val>
                                            <p:strVal val="1+ppt_w/2"/>
                                          </p:val>
                                        </p:tav>
                                      </p:tavLst>
                                    </p:anim>
                                    <p:anim calcmode="lin" valueType="num">
                                      <p:cBhvr additive="base">
                                        <p:cTn id="298" dur="3000"/>
                                        <p:tgtEl>
                                          <p:spTgt spid="17"/>
                                        </p:tgtEl>
                                        <p:attrNameLst>
                                          <p:attrName>ppt_y</p:attrName>
                                        </p:attrNameLst>
                                      </p:cBhvr>
                                      <p:tavLst>
                                        <p:tav tm="0">
                                          <p:val>
                                            <p:strVal val="ppt_y"/>
                                          </p:val>
                                        </p:tav>
                                        <p:tav tm="100000">
                                          <p:val>
                                            <p:strVal val="ppt_y"/>
                                          </p:val>
                                        </p:tav>
                                      </p:tavLst>
                                    </p:anim>
                                    <p:set>
                                      <p:cBhvr>
                                        <p:cTn id="299" dur="1" fill="hold">
                                          <p:stCondLst>
                                            <p:cond delay="2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3000"/>
                                        <p:tgtEl>
                                          <p:spTgt spid="18"/>
                                        </p:tgtEl>
                                        <p:attrNameLst>
                                          <p:attrName>ppt_x</p:attrName>
                                        </p:attrNameLst>
                                      </p:cBhvr>
                                      <p:tavLst>
                                        <p:tav tm="0">
                                          <p:val>
                                            <p:strVal val="ppt_x"/>
                                          </p:val>
                                        </p:tav>
                                        <p:tav tm="100000">
                                          <p:val>
                                            <p:strVal val="1+ppt_w/2"/>
                                          </p:val>
                                        </p:tav>
                                      </p:tavLst>
                                    </p:anim>
                                    <p:anim calcmode="lin" valueType="num">
                                      <p:cBhvr additive="base">
                                        <p:cTn id="302" dur="3000"/>
                                        <p:tgtEl>
                                          <p:spTgt spid="18"/>
                                        </p:tgtEl>
                                        <p:attrNameLst>
                                          <p:attrName>ppt_y</p:attrName>
                                        </p:attrNameLst>
                                      </p:cBhvr>
                                      <p:tavLst>
                                        <p:tav tm="0">
                                          <p:val>
                                            <p:strVal val="ppt_y"/>
                                          </p:val>
                                        </p:tav>
                                        <p:tav tm="100000">
                                          <p:val>
                                            <p:strVal val="ppt_y"/>
                                          </p:val>
                                        </p:tav>
                                      </p:tavLst>
                                    </p:anim>
                                    <p:set>
                                      <p:cBhvr>
                                        <p:cTn id="303" dur="1" fill="hold">
                                          <p:stCondLst>
                                            <p:cond delay="2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3000"/>
                                        <p:tgtEl>
                                          <p:spTgt spid="19"/>
                                        </p:tgtEl>
                                        <p:attrNameLst>
                                          <p:attrName>ppt_x</p:attrName>
                                        </p:attrNameLst>
                                      </p:cBhvr>
                                      <p:tavLst>
                                        <p:tav tm="0">
                                          <p:val>
                                            <p:strVal val="ppt_x"/>
                                          </p:val>
                                        </p:tav>
                                        <p:tav tm="100000">
                                          <p:val>
                                            <p:strVal val="1+ppt_w/2"/>
                                          </p:val>
                                        </p:tav>
                                      </p:tavLst>
                                    </p:anim>
                                    <p:anim calcmode="lin" valueType="num">
                                      <p:cBhvr additive="base">
                                        <p:cTn id="306" dur="3000"/>
                                        <p:tgtEl>
                                          <p:spTgt spid="19"/>
                                        </p:tgtEl>
                                        <p:attrNameLst>
                                          <p:attrName>ppt_y</p:attrName>
                                        </p:attrNameLst>
                                      </p:cBhvr>
                                      <p:tavLst>
                                        <p:tav tm="0">
                                          <p:val>
                                            <p:strVal val="ppt_y"/>
                                          </p:val>
                                        </p:tav>
                                        <p:tav tm="100000">
                                          <p:val>
                                            <p:strVal val="ppt_y"/>
                                          </p:val>
                                        </p:tav>
                                      </p:tavLst>
                                    </p:anim>
                                    <p:set>
                                      <p:cBhvr>
                                        <p:cTn id="307" dur="1" fill="hold">
                                          <p:stCondLst>
                                            <p:cond delay="2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3000"/>
                                        <p:tgtEl>
                                          <p:spTgt spid="20"/>
                                        </p:tgtEl>
                                        <p:attrNameLst>
                                          <p:attrName>ppt_x</p:attrName>
                                        </p:attrNameLst>
                                      </p:cBhvr>
                                      <p:tavLst>
                                        <p:tav tm="0">
                                          <p:val>
                                            <p:strVal val="ppt_x"/>
                                          </p:val>
                                        </p:tav>
                                        <p:tav tm="100000">
                                          <p:val>
                                            <p:strVal val="0-ppt_w/2"/>
                                          </p:val>
                                        </p:tav>
                                      </p:tavLst>
                                    </p:anim>
                                    <p:anim calcmode="lin" valueType="num">
                                      <p:cBhvr additive="base">
                                        <p:cTn id="310" dur="3000"/>
                                        <p:tgtEl>
                                          <p:spTgt spid="20"/>
                                        </p:tgtEl>
                                        <p:attrNameLst>
                                          <p:attrName>ppt_y</p:attrName>
                                        </p:attrNameLst>
                                      </p:cBhvr>
                                      <p:tavLst>
                                        <p:tav tm="0">
                                          <p:val>
                                            <p:strVal val="ppt_y"/>
                                          </p:val>
                                        </p:tav>
                                        <p:tav tm="100000">
                                          <p:val>
                                            <p:strVal val="ppt_y"/>
                                          </p:val>
                                        </p:tav>
                                      </p:tavLst>
                                    </p:anim>
                                    <p:set>
                                      <p:cBhvr>
                                        <p:cTn id="311" dur="1" fill="hold">
                                          <p:stCondLst>
                                            <p:cond delay="2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3000"/>
                                        <p:tgtEl>
                                          <p:spTgt spid="21"/>
                                        </p:tgtEl>
                                        <p:attrNameLst>
                                          <p:attrName>ppt_x</p:attrName>
                                        </p:attrNameLst>
                                      </p:cBhvr>
                                      <p:tavLst>
                                        <p:tav tm="0">
                                          <p:val>
                                            <p:strVal val="ppt_x"/>
                                          </p:val>
                                        </p:tav>
                                        <p:tav tm="100000">
                                          <p:val>
                                            <p:strVal val="0-ppt_w/2"/>
                                          </p:val>
                                        </p:tav>
                                      </p:tavLst>
                                    </p:anim>
                                    <p:anim calcmode="lin" valueType="num">
                                      <p:cBhvr additive="base">
                                        <p:cTn id="314" dur="3000"/>
                                        <p:tgtEl>
                                          <p:spTgt spid="21"/>
                                        </p:tgtEl>
                                        <p:attrNameLst>
                                          <p:attrName>ppt_y</p:attrName>
                                        </p:attrNameLst>
                                      </p:cBhvr>
                                      <p:tavLst>
                                        <p:tav tm="0">
                                          <p:val>
                                            <p:strVal val="ppt_y"/>
                                          </p:val>
                                        </p:tav>
                                        <p:tav tm="100000">
                                          <p:val>
                                            <p:strVal val="ppt_y"/>
                                          </p:val>
                                        </p:tav>
                                      </p:tavLst>
                                    </p:anim>
                                    <p:set>
                                      <p:cBhvr>
                                        <p:cTn id="315" dur="1" fill="hold">
                                          <p:stCondLst>
                                            <p:cond delay="2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3000"/>
                                        <p:tgtEl>
                                          <p:spTgt spid="22"/>
                                        </p:tgtEl>
                                        <p:attrNameLst>
                                          <p:attrName>ppt_x</p:attrName>
                                        </p:attrNameLst>
                                      </p:cBhvr>
                                      <p:tavLst>
                                        <p:tav tm="0">
                                          <p:val>
                                            <p:strVal val="ppt_x"/>
                                          </p:val>
                                        </p:tav>
                                        <p:tav tm="100000">
                                          <p:val>
                                            <p:strVal val="0-ppt_w/2"/>
                                          </p:val>
                                        </p:tav>
                                      </p:tavLst>
                                    </p:anim>
                                    <p:anim calcmode="lin" valueType="num">
                                      <p:cBhvr additive="base">
                                        <p:cTn id="318" dur="3000"/>
                                        <p:tgtEl>
                                          <p:spTgt spid="22"/>
                                        </p:tgtEl>
                                        <p:attrNameLst>
                                          <p:attrName>ppt_y</p:attrName>
                                        </p:attrNameLst>
                                      </p:cBhvr>
                                      <p:tavLst>
                                        <p:tav tm="0">
                                          <p:val>
                                            <p:strVal val="ppt_y"/>
                                          </p:val>
                                        </p:tav>
                                        <p:tav tm="100000">
                                          <p:val>
                                            <p:strVal val="ppt_y"/>
                                          </p:val>
                                        </p:tav>
                                      </p:tavLst>
                                    </p:anim>
                                    <p:set>
                                      <p:cBhvr>
                                        <p:cTn id="319" dur="1" fill="hold">
                                          <p:stCondLst>
                                            <p:cond delay="2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3000"/>
                                        <p:tgtEl>
                                          <p:spTgt spid="23"/>
                                        </p:tgtEl>
                                        <p:attrNameLst>
                                          <p:attrName>ppt_x</p:attrName>
                                        </p:attrNameLst>
                                      </p:cBhvr>
                                      <p:tavLst>
                                        <p:tav tm="0">
                                          <p:val>
                                            <p:strVal val="ppt_x"/>
                                          </p:val>
                                        </p:tav>
                                        <p:tav tm="100000">
                                          <p:val>
                                            <p:strVal val="0-ppt_w/2"/>
                                          </p:val>
                                        </p:tav>
                                      </p:tavLst>
                                    </p:anim>
                                    <p:anim calcmode="lin" valueType="num">
                                      <p:cBhvr additive="base">
                                        <p:cTn id="322" dur="3000"/>
                                        <p:tgtEl>
                                          <p:spTgt spid="23"/>
                                        </p:tgtEl>
                                        <p:attrNameLst>
                                          <p:attrName>ppt_y</p:attrName>
                                        </p:attrNameLst>
                                      </p:cBhvr>
                                      <p:tavLst>
                                        <p:tav tm="0">
                                          <p:val>
                                            <p:strVal val="ppt_y"/>
                                          </p:val>
                                        </p:tav>
                                        <p:tav tm="100000">
                                          <p:val>
                                            <p:strVal val="ppt_y"/>
                                          </p:val>
                                        </p:tav>
                                      </p:tavLst>
                                    </p:anim>
                                    <p:set>
                                      <p:cBhvr>
                                        <p:cTn id="323" dur="1" fill="hold">
                                          <p:stCondLst>
                                            <p:cond delay="2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3000"/>
                                        <p:tgtEl>
                                          <p:spTgt spid="24"/>
                                        </p:tgtEl>
                                        <p:attrNameLst>
                                          <p:attrName>ppt_x</p:attrName>
                                        </p:attrNameLst>
                                      </p:cBhvr>
                                      <p:tavLst>
                                        <p:tav tm="0">
                                          <p:val>
                                            <p:strVal val="ppt_x"/>
                                          </p:val>
                                        </p:tav>
                                        <p:tav tm="100000">
                                          <p:val>
                                            <p:strVal val="0-ppt_w/2"/>
                                          </p:val>
                                        </p:tav>
                                      </p:tavLst>
                                    </p:anim>
                                    <p:anim calcmode="lin" valueType="num">
                                      <p:cBhvr additive="base">
                                        <p:cTn id="326" dur="3000"/>
                                        <p:tgtEl>
                                          <p:spTgt spid="24"/>
                                        </p:tgtEl>
                                        <p:attrNameLst>
                                          <p:attrName>ppt_y</p:attrName>
                                        </p:attrNameLst>
                                      </p:cBhvr>
                                      <p:tavLst>
                                        <p:tav tm="0">
                                          <p:val>
                                            <p:strVal val="ppt_y"/>
                                          </p:val>
                                        </p:tav>
                                        <p:tav tm="100000">
                                          <p:val>
                                            <p:strVal val="ppt_y"/>
                                          </p:val>
                                        </p:tav>
                                      </p:tavLst>
                                    </p:anim>
                                    <p:set>
                                      <p:cBhvr>
                                        <p:cTn id="327" dur="1" fill="hold">
                                          <p:stCondLst>
                                            <p:cond delay="2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3000"/>
                                        <p:tgtEl>
                                          <p:spTgt spid="25"/>
                                        </p:tgtEl>
                                        <p:attrNameLst>
                                          <p:attrName>ppt_x</p:attrName>
                                        </p:attrNameLst>
                                      </p:cBhvr>
                                      <p:tavLst>
                                        <p:tav tm="0">
                                          <p:val>
                                            <p:strVal val="ppt_x"/>
                                          </p:val>
                                        </p:tav>
                                        <p:tav tm="100000">
                                          <p:val>
                                            <p:strVal val="0-ppt_w/2"/>
                                          </p:val>
                                        </p:tav>
                                      </p:tavLst>
                                    </p:anim>
                                    <p:anim calcmode="lin" valueType="num">
                                      <p:cBhvr additive="base">
                                        <p:cTn id="330" dur="3000"/>
                                        <p:tgtEl>
                                          <p:spTgt spid="25"/>
                                        </p:tgtEl>
                                        <p:attrNameLst>
                                          <p:attrName>ppt_y</p:attrName>
                                        </p:attrNameLst>
                                      </p:cBhvr>
                                      <p:tavLst>
                                        <p:tav tm="0">
                                          <p:val>
                                            <p:strVal val="ppt_y"/>
                                          </p:val>
                                        </p:tav>
                                        <p:tav tm="100000">
                                          <p:val>
                                            <p:strVal val="ppt_y"/>
                                          </p:val>
                                        </p:tav>
                                      </p:tavLst>
                                    </p:anim>
                                    <p:set>
                                      <p:cBhvr>
                                        <p:cTn id="331" dur="1" fill="hold">
                                          <p:stCondLst>
                                            <p:cond delay="2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3000"/>
                                        <p:tgtEl>
                                          <p:spTgt spid="26"/>
                                        </p:tgtEl>
                                        <p:attrNameLst>
                                          <p:attrName>ppt_x</p:attrName>
                                        </p:attrNameLst>
                                      </p:cBhvr>
                                      <p:tavLst>
                                        <p:tav tm="0">
                                          <p:val>
                                            <p:strVal val="ppt_x"/>
                                          </p:val>
                                        </p:tav>
                                        <p:tav tm="100000">
                                          <p:val>
                                            <p:strVal val="0-ppt_w/2"/>
                                          </p:val>
                                        </p:tav>
                                      </p:tavLst>
                                    </p:anim>
                                    <p:anim calcmode="lin" valueType="num">
                                      <p:cBhvr additive="base">
                                        <p:cTn id="334" dur="3000"/>
                                        <p:tgtEl>
                                          <p:spTgt spid="26"/>
                                        </p:tgtEl>
                                        <p:attrNameLst>
                                          <p:attrName>ppt_y</p:attrName>
                                        </p:attrNameLst>
                                      </p:cBhvr>
                                      <p:tavLst>
                                        <p:tav tm="0">
                                          <p:val>
                                            <p:strVal val="ppt_y"/>
                                          </p:val>
                                        </p:tav>
                                        <p:tav tm="100000">
                                          <p:val>
                                            <p:strVal val="ppt_y"/>
                                          </p:val>
                                        </p:tav>
                                      </p:tavLst>
                                    </p:anim>
                                    <p:set>
                                      <p:cBhvr>
                                        <p:cTn id="335" dur="1" fill="hold">
                                          <p:stCondLst>
                                            <p:cond delay="2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3000"/>
                                        <p:tgtEl>
                                          <p:spTgt spid="27"/>
                                        </p:tgtEl>
                                        <p:attrNameLst>
                                          <p:attrName>ppt_x</p:attrName>
                                        </p:attrNameLst>
                                      </p:cBhvr>
                                      <p:tavLst>
                                        <p:tav tm="0">
                                          <p:val>
                                            <p:strVal val="ppt_x"/>
                                          </p:val>
                                        </p:tav>
                                        <p:tav tm="100000">
                                          <p:val>
                                            <p:strVal val="0-ppt_w/2"/>
                                          </p:val>
                                        </p:tav>
                                      </p:tavLst>
                                    </p:anim>
                                    <p:anim calcmode="lin" valueType="num">
                                      <p:cBhvr additive="base">
                                        <p:cTn id="338" dur="3000"/>
                                        <p:tgtEl>
                                          <p:spTgt spid="27"/>
                                        </p:tgtEl>
                                        <p:attrNameLst>
                                          <p:attrName>ppt_y</p:attrName>
                                        </p:attrNameLst>
                                      </p:cBhvr>
                                      <p:tavLst>
                                        <p:tav tm="0">
                                          <p:val>
                                            <p:strVal val="ppt_y"/>
                                          </p:val>
                                        </p:tav>
                                        <p:tav tm="100000">
                                          <p:val>
                                            <p:strVal val="ppt_y"/>
                                          </p:val>
                                        </p:tav>
                                      </p:tavLst>
                                    </p:anim>
                                    <p:set>
                                      <p:cBhvr>
                                        <p:cTn id="339" dur="1" fill="hold">
                                          <p:stCondLst>
                                            <p:cond delay="2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3000"/>
                                        <p:tgtEl>
                                          <p:spTgt spid="28"/>
                                        </p:tgtEl>
                                        <p:attrNameLst>
                                          <p:attrName>ppt_x</p:attrName>
                                        </p:attrNameLst>
                                      </p:cBhvr>
                                      <p:tavLst>
                                        <p:tav tm="0">
                                          <p:val>
                                            <p:strVal val="ppt_x"/>
                                          </p:val>
                                        </p:tav>
                                        <p:tav tm="100000">
                                          <p:val>
                                            <p:strVal val="0-ppt_w/2"/>
                                          </p:val>
                                        </p:tav>
                                      </p:tavLst>
                                    </p:anim>
                                    <p:anim calcmode="lin" valueType="num">
                                      <p:cBhvr additive="base">
                                        <p:cTn id="342" dur="3000"/>
                                        <p:tgtEl>
                                          <p:spTgt spid="28"/>
                                        </p:tgtEl>
                                        <p:attrNameLst>
                                          <p:attrName>ppt_y</p:attrName>
                                        </p:attrNameLst>
                                      </p:cBhvr>
                                      <p:tavLst>
                                        <p:tav tm="0">
                                          <p:val>
                                            <p:strVal val="ppt_y"/>
                                          </p:val>
                                        </p:tav>
                                        <p:tav tm="100000">
                                          <p:val>
                                            <p:strVal val="ppt_y"/>
                                          </p:val>
                                        </p:tav>
                                      </p:tavLst>
                                    </p:anim>
                                    <p:set>
                                      <p:cBhvr>
                                        <p:cTn id="343" dur="1" fill="hold">
                                          <p:stCondLst>
                                            <p:cond delay="2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3000"/>
                                        <p:tgtEl>
                                          <p:spTgt spid="29"/>
                                        </p:tgtEl>
                                        <p:attrNameLst>
                                          <p:attrName>ppt_x</p:attrName>
                                        </p:attrNameLst>
                                      </p:cBhvr>
                                      <p:tavLst>
                                        <p:tav tm="0">
                                          <p:val>
                                            <p:strVal val="ppt_x"/>
                                          </p:val>
                                        </p:tav>
                                        <p:tav tm="100000">
                                          <p:val>
                                            <p:strVal val="0-ppt_w/2"/>
                                          </p:val>
                                        </p:tav>
                                      </p:tavLst>
                                    </p:anim>
                                    <p:anim calcmode="lin" valueType="num">
                                      <p:cBhvr additive="base">
                                        <p:cTn id="346" dur="3000"/>
                                        <p:tgtEl>
                                          <p:spTgt spid="29"/>
                                        </p:tgtEl>
                                        <p:attrNameLst>
                                          <p:attrName>ppt_y</p:attrName>
                                        </p:attrNameLst>
                                      </p:cBhvr>
                                      <p:tavLst>
                                        <p:tav tm="0">
                                          <p:val>
                                            <p:strVal val="ppt_y"/>
                                          </p:val>
                                        </p:tav>
                                        <p:tav tm="100000">
                                          <p:val>
                                            <p:strVal val="ppt_y"/>
                                          </p:val>
                                        </p:tav>
                                      </p:tavLst>
                                    </p:anim>
                                    <p:set>
                                      <p:cBhvr>
                                        <p:cTn id="347" dur="1" fill="hold">
                                          <p:stCondLst>
                                            <p:cond delay="2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3000"/>
                                        <p:tgtEl>
                                          <p:spTgt spid="30"/>
                                        </p:tgtEl>
                                        <p:attrNameLst>
                                          <p:attrName>ppt_x</p:attrName>
                                        </p:attrNameLst>
                                      </p:cBhvr>
                                      <p:tavLst>
                                        <p:tav tm="0">
                                          <p:val>
                                            <p:strVal val="ppt_x"/>
                                          </p:val>
                                        </p:tav>
                                        <p:tav tm="100000">
                                          <p:val>
                                            <p:strVal val="0-ppt_w/2"/>
                                          </p:val>
                                        </p:tav>
                                      </p:tavLst>
                                    </p:anim>
                                    <p:anim calcmode="lin" valueType="num">
                                      <p:cBhvr additive="base">
                                        <p:cTn id="350" dur="3000"/>
                                        <p:tgtEl>
                                          <p:spTgt spid="30"/>
                                        </p:tgtEl>
                                        <p:attrNameLst>
                                          <p:attrName>ppt_y</p:attrName>
                                        </p:attrNameLst>
                                      </p:cBhvr>
                                      <p:tavLst>
                                        <p:tav tm="0">
                                          <p:val>
                                            <p:strVal val="ppt_y"/>
                                          </p:val>
                                        </p:tav>
                                        <p:tav tm="100000">
                                          <p:val>
                                            <p:strVal val="ppt_y"/>
                                          </p:val>
                                        </p:tav>
                                      </p:tavLst>
                                    </p:anim>
                                    <p:set>
                                      <p:cBhvr>
                                        <p:cTn id="351" dur="1" fill="hold">
                                          <p:stCondLst>
                                            <p:cond delay="2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3000"/>
                                        <p:tgtEl>
                                          <p:spTgt spid="31"/>
                                        </p:tgtEl>
                                        <p:attrNameLst>
                                          <p:attrName>ppt_x</p:attrName>
                                        </p:attrNameLst>
                                      </p:cBhvr>
                                      <p:tavLst>
                                        <p:tav tm="0">
                                          <p:val>
                                            <p:strVal val="ppt_x"/>
                                          </p:val>
                                        </p:tav>
                                        <p:tav tm="100000">
                                          <p:val>
                                            <p:strVal val="0-ppt_w/2"/>
                                          </p:val>
                                        </p:tav>
                                      </p:tavLst>
                                    </p:anim>
                                    <p:anim calcmode="lin" valueType="num">
                                      <p:cBhvr additive="base">
                                        <p:cTn id="354" dur="3000"/>
                                        <p:tgtEl>
                                          <p:spTgt spid="31"/>
                                        </p:tgtEl>
                                        <p:attrNameLst>
                                          <p:attrName>ppt_y</p:attrName>
                                        </p:attrNameLst>
                                      </p:cBhvr>
                                      <p:tavLst>
                                        <p:tav tm="0">
                                          <p:val>
                                            <p:strVal val="ppt_y"/>
                                          </p:val>
                                        </p:tav>
                                        <p:tav tm="100000">
                                          <p:val>
                                            <p:strVal val="ppt_y"/>
                                          </p:val>
                                        </p:tav>
                                      </p:tavLst>
                                    </p:anim>
                                    <p:set>
                                      <p:cBhvr>
                                        <p:cTn id="355" dur="1" fill="hold">
                                          <p:stCondLst>
                                            <p:cond delay="2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3000"/>
                                        <p:tgtEl>
                                          <p:spTgt spid="32"/>
                                        </p:tgtEl>
                                        <p:attrNameLst>
                                          <p:attrName>ppt_x</p:attrName>
                                        </p:attrNameLst>
                                      </p:cBhvr>
                                      <p:tavLst>
                                        <p:tav tm="0">
                                          <p:val>
                                            <p:strVal val="ppt_x"/>
                                          </p:val>
                                        </p:tav>
                                        <p:tav tm="100000">
                                          <p:val>
                                            <p:strVal val="0-ppt_w/2"/>
                                          </p:val>
                                        </p:tav>
                                      </p:tavLst>
                                    </p:anim>
                                    <p:anim calcmode="lin" valueType="num">
                                      <p:cBhvr additive="base">
                                        <p:cTn id="358" dur="3000"/>
                                        <p:tgtEl>
                                          <p:spTgt spid="32"/>
                                        </p:tgtEl>
                                        <p:attrNameLst>
                                          <p:attrName>ppt_y</p:attrName>
                                        </p:attrNameLst>
                                      </p:cBhvr>
                                      <p:tavLst>
                                        <p:tav tm="0">
                                          <p:val>
                                            <p:strVal val="ppt_y"/>
                                          </p:val>
                                        </p:tav>
                                        <p:tav tm="100000">
                                          <p:val>
                                            <p:strVal val="ppt_y"/>
                                          </p:val>
                                        </p:tav>
                                      </p:tavLst>
                                    </p:anim>
                                    <p:set>
                                      <p:cBhvr>
                                        <p:cTn id="359" dur="1" fill="hold">
                                          <p:stCondLst>
                                            <p:cond delay="2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3000"/>
                                        <p:tgtEl>
                                          <p:spTgt spid="33"/>
                                        </p:tgtEl>
                                        <p:attrNameLst>
                                          <p:attrName>ppt_x</p:attrName>
                                        </p:attrNameLst>
                                      </p:cBhvr>
                                      <p:tavLst>
                                        <p:tav tm="0">
                                          <p:val>
                                            <p:strVal val="ppt_x"/>
                                          </p:val>
                                        </p:tav>
                                        <p:tav tm="100000">
                                          <p:val>
                                            <p:strVal val="0-ppt_w/2"/>
                                          </p:val>
                                        </p:tav>
                                      </p:tavLst>
                                    </p:anim>
                                    <p:anim calcmode="lin" valueType="num">
                                      <p:cBhvr additive="base">
                                        <p:cTn id="362" dur="3000"/>
                                        <p:tgtEl>
                                          <p:spTgt spid="33"/>
                                        </p:tgtEl>
                                        <p:attrNameLst>
                                          <p:attrName>ppt_y</p:attrName>
                                        </p:attrNameLst>
                                      </p:cBhvr>
                                      <p:tavLst>
                                        <p:tav tm="0">
                                          <p:val>
                                            <p:strVal val="ppt_y"/>
                                          </p:val>
                                        </p:tav>
                                        <p:tav tm="100000">
                                          <p:val>
                                            <p:strVal val="ppt_y"/>
                                          </p:val>
                                        </p:tav>
                                      </p:tavLst>
                                    </p:anim>
                                    <p:set>
                                      <p:cBhvr>
                                        <p:cTn id="363" dur="1" fill="hold">
                                          <p:stCondLst>
                                            <p:cond delay="2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3000"/>
                                        <p:tgtEl>
                                          <p:spTgt spid="34"/>
                                        </p:tgtEl>
                                        <p:attrNameLst>
                                          <p:attrName>ppt_x</p:attrName>
                                        </p:attrNameLst>
                                      </p:cBhvr>
                                      <p:tavLst>
                                        <p:tav tm="0">
                                          <p:val>
                                            <p:strVal val="ppt_x"/>
                                          </p:val>
                                        </p:tav>
                                        <p:tav tm="100000">
                                          <p:val>
                                            <p:strVal val="0-ppt_w/2"/>
                                          </p:val>
                                        </p:tav>
                                      </p:tavLst>
                                    </p:anim>
                                    <p:anim calcmode="lin" valueType="num">
                                      <p:cBhvr additive="base">
                                        <p:cTn id="366" dur="3000"/>
                                        <p:tgtEl>
                                          <p:spTgt spid="34"/>
                                        </p:tgtEl>
                                        <p:attrNameLst>
                                          <p:attrName>ppt_y</p:attrName>
                                        </p:attrNameLst>
                                      </p:cBhvr>
                                      <p:tavLst>
                                        <p:tav tm="0">
                                          <p:val>
                                            <p:strVal val="ppt_y"/>
                                          </p:val>
                                        </p:tav>
                                        <p:tav tm="100000">
                                          <p:val>
                                            <p:strVal val="ppt_y"/>
                                          </p:val>
                                        </p:tav>
                                      </p:tavLst>
                                    </p:anim>
                                    <p:set>
                                      <p:cBhvr>
                                        <p:cTn id="367" dur="1" fill="hold">
                                          <p:stCondLst>
                                            <p:cond delay="2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3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3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3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3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3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3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3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3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3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3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3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3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3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3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3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3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3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3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3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3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3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3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3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3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3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3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3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3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3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3000" fill="hold"/>
                                        <p:tgtEl>
                                          <p:spTgt spid="4"/>
                                        </p:tgtEl>
                                        <p:attrNameLst>
                                          <p:attrName>ppt_w</p:attrName>
                                        </p:attrNameLst>
                                      </p:cBhvr>
                                      <p:tavLst>
                                        <p:tav tm="0">
                                          <p:val>
                                            <p:strVal val="4/3*#ppt_w"/>
                                          </p:val>
                                        </p:tav>
                                        <p:tav tm="100000">
                                          <p:val>
                                            <p:strVal val="#ppt_w"/>
                                          </p:val>
                                        </p:tav>
                                      </p:tavLst>
                                    </p:anim>
                                    <p:anim calcmode="lin" valueType="num">
                                      <p:cBhvr>
                                        <p:cTn id="431" dur="3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33CC">
                  <a:shade val="67500"/>
                  <a:satMod val="115000"/>
                </a:srgbClr>
              </a:gs>
              <a:gs pos="100000">
                <a:srgbClr val="3333CC">
                  <a:shade val="100000"/>
                  <a:satMod val="115000"/>
                </a:srgbClr>
              </a:gs>
            </a:gsLst>
            <a:lin ang="16200000" scaled="1"/>
            <a:tileRect/>
          </a:gradFill>
        </p:spPr>
        <p:txBody>
          <a:bodyPr/>
          <a:lstStyle/>
          <a:p>
            <a:endParaRPr lang="es-ES" dirty="0"/>
          </a:p>
        </p:txBody>
      </p:sp>
      <p:pic>
        <p:nvPicPr>
          <p:cNvPr id="4" name="3 Imagen" descr="0(60).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568" y="0"/>
            <a:ext cx="9715568" cy="871541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0-ppt_w/2"/>
                                          </p:val>
                                        </p:tav>
                                      </p:tavLst>
                                    </p:anim>
                                    <p:anim calcmode="lin" valueType="num">
                                      <p:cBhvr additive="base">
                                        <p:cTn id="123" dur="2000"/>
                                        <p:tgtEl>
                                          <p:spTgt spid="5"/>
                                        </p:tgtEl>
                                        <p:attrNameLst>
                                          <p:attrName>ppt_y</p:attrName>
                                        </p:attrNameLst>
                                      </p:cBhvr>
                                      <p:tavLst>
                                        <p:tav tm="0">
                                          <p:val>
                                            <p:strVal val="ppt_y"/>
                                          </p:val>
                                        </p:tav>
                                        <p:tav tm="100000">
                                          <p:val>
                                            <p:strVal val="ppt_y"/>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0-ppt_w/2"/>
                                          </p:val>
                                        </p:tav>
                                      </p:tavLst>
                                    </p:anim>
                                    <p:anim calcmode="lin" valueType="num">
                                      <p:cBhvr additive="base">
                                        <p:cTn id="127" dur="2000"/>
                                        <p:tgtEl>
                                          <p:spTgt spid="7"/>
                                        </p:tgtEl>
                                        <p:attrNameLst>
                                          <p:attrName>ppt_y</p:attrName>
                                        </p:attrNameLst>
                                      </p:cBhvr>
                                      <p:tavLst>
                                        <p:tav tm="0">
                                          <p:val>
                                            <p:strVal val="ppt_y"/>
                                          </p:val>
                                        </p:tav>
                                        <p:tav tm="100000">
                                          <p:val>
                                            <p:strVal val="ppt_y"/>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0-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00">
                  <a:shade val="67500"/>
                  <a:satMod val="115000"/>
                </a:srgbClr>
              </a:gs>
              <a:gs pos="100000">
                <a:srgbClr val="996600">
                  <a:shade val="100000"/>
                  <a:satMod val="115000"/>
                </a:srgbClr>
              </a:gs>
            </a:gsLst>
            <a:lin ang="16200000" scaled="1"/>
            <a:tileRect/>
          </a:gradFill>
        </p:spPr>
        <p:txBody>
          <a:bodyPr/>
          <a:lstStyle/>
          <a:p>
            <a:endParaRPr lang="es-ES" dirty="0"/>
          </a:p>
        </p:txBody>
      </p:sp>
      <p:pic>
        <p:nvPicPr>
          <p:cNvPr id="4" name="3 Imagen" descr="0(61).jpg"/>
          <p:cNvPicPr>
            <a:picLocks noChangeAspect="1"/>
          </p:cNvPicPr>
          <p:nvPr/>
        </p:nvPicPr>
        <p:blipFill>
          <a:blip r:embed="rId2"/>
          <a:stretch>
            <a:fillRect/>
          </a:stretch>
        </p:blipFill>
        <p:spPr>
          <a:xfrm>
            <a:off x="0" y="33324"/>
            <a:ext cx="9144000" cy="6824676"/>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68" y="0"/>
            <a:ext cx="9715568" cy="771528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63).jpg"/>
          <p:cNvPicPr>
            <a:picLocks noChangeAspect="1"/>
          </p:cNvPicPr>
          <p:nvPr/>
        </p:nvPicPr>
        <p:blipFill>
          <a:blip r:embed="rId2"/>
          <a:stretch>
            <a:fillRect/>
          </a:stretch>
        </p:blipFill>
        <p:spPr>
          <a:xfrm>
            <a:off x="0" y="6691"/>
            <a:ext cx="9144000" cy="6851309"/>
          </a:xfrm>
          <a:prstGeom prst="rect">
            <a:avLst/>
          </a:prstGeom>
        </p:spPr>
      </p:pic>
      <p:sp>
        <p:nvSpPr>
          <p:cNvPr id="5" name="4 Anillo"/>
          <p:cNvSpPr/>
          <p:nvPr/>
        </p:nvSpPr>
        <p:spPr>
          <a:xfrm>
            <a:off x="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7650" name="Picture 2" descr="Rendered Image"/>
          <p:cNvPicPr>
            <a:picLocks noChangeAspect="1" noChangeArrowheads="1"/>
          </p:cNvPicPr>
          <p:nvPr/>
        </p:nvPicPr>
        <p:blipFill>
          <a:blip r:embed="rId3"/>
          <a:srcRect/>
          <a:stretch>
            <a:fillRect/>
          </a:stretch>
        </p:blipFill>
        <p:spPr bwMode="auto">
          <a:xfrm rot="20259541">
            <a:off x="6500826" y="4857760"/>
            <a:ext cx="2324100" cy="1476375"/>
          </a:xfrm>
          <a:prstGeom prst="rect">
            <a:avLst/>
          </a:prstGeom>
          <a:noFill/>
        </p:spPr>
      </p:pic>
      <p:sp>
        <p:nvSpPr>
          <p:cNvPr id="24" name="23 Rectángulo"/>
          <p:cNvSpPr/>
          <p:nvPr/>
        </p:nvSpPr>
        <p:spPr>
          <a:xfrm>
            <a:off x="-357222" y="-214338"/>
            <a:ext cx="9715568" cy="728662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par>
                          <p:cTn id="304" fill="hold">
                            <p:stCondLst>
                              <p:cond delay="4000"/>
                            </p:stCondLst>
                            <p:childTnLst>
                              <p:par>
                                <p:cTn id="305" presetID="23" presetClass="entr" presetSubtype="16" fill="hold" nodeType="afterEffect">
                                  <p:stCondLst>
                                    <p:cond delay="0"/>
                                  </p:stCondLst>
                                  <p:childTnLst>
                                    <p:set>
                                      <p:cBhvr>
                                        <p:cTn id="306" dur="1" fill="hold">
                                          <p:stCondLst>
                                            <p:cond delay="0"/>
                                          </p:stCondLst>
                                        </p:cTn>
                                        <p:tgtEl>
                                          <p:spTgt spid="27650"/>
                                        </p:tgtEl>
                                        <p:attrNameLst>
                                          <p:attrName>style.visibility</p:attrName>
                                        </p:attrNameLst>
                                      </p:cBhvr>
                                      <p:to>
                                        <p:strVal val="visible"/>
                                      </p:to>
                                    </p:set>
                                    <p:anim calcmode="lin" valueType="num">
                                      <p:cBhvr>
                                        <p:cTn id="307" dur="1000" fill="hold"/>
                                        <p:tgtEl>
                                          <p:spTgt spid="27650"/>
                                        </p:tgtEl>
                                        <p:attrNameLst>
                                          <p:attrName>ppt_w</p:attrName>
                                        </p:attrNameLst>
                                      </p:cBhvr>
                                      <p:tavLst>
                                        <p:tav tm="0">
                                          <p:val>
                                            <p:fltVal val="0"/>
                                          </p:val>
                                        </p:tav>
                                        <p:tav tm="100000">
                                          <p:val>
                                            <p:strVal val="#ppt_w"/>
                                          </p:val>
                                        </p:tav>
                                      </p:tavLst>
                                    </p:anim>
                                    <p:anim calcmode="lin" valueType="num">
                                      <p:cBhvr>
                                        <p:cTn id="308" dur="1000" fill="hold"/>
                                        <p:tgtEl>
                                          <p:spTgt spid="276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0(64).jpg"/>
          <p:cNvPicPr>
            <a:picLocks noChangeAspect="1"/>
          </p:cNvPicPr>
          <p:nvPr/>
        </p:nvPicPr>
        <p:blipFill>
          <a:blip r:embed="rId2"/>
          <a:stretch>
            <a:fillRect/>
          </a:stretch>
        </p:blipFill>
        <p:spPr>
          <a:xfrm>
            <a:off x="0" y="6691"/>
            <a:ext cx="9144000" cy="6851309"/>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UBAI-ESPECTACUL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-DUBAI-ESPECTACULAR</Template>
  <TotalTime>0</TotalTime>
  <Words>303</Words>
  <Application>Microsoft Office PowerPoint</Application>
  <PresentationFormat>Presentación en pantalla (4:3)</PresentationFormat>
  <Paragraphs>24</Paragraphs>
  <Slides>55</Slides>
  <Notes>1</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-DUBAI-ESPECTACULAR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2015-01-25T22:54:55Z</dcterms:created>
  <dcterms:modified xsi:type="dcterms:W3CDTF">2015-01-25T22:58:39Z</dcterms:modified>
</cp:coreProperties>
</file>