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99"/>
  </p:notesMasterIdLst>
  <p:sldIdLst>
    <p:sldId id="336" r:id="rId3"/>
    <p:sldId id="343" r:id="rId4"/>
    <p:sldId id="287" r:id="rId5"/>
    <p:sldId id="286" r:id="rId6"/>
    <p:sldId id="330" r:id="rId7"/>
    <p:sldId id="329" r:id="rId8"/>
    <p:sldId id="328" r:id="rId9"/>
    <p:sldId id="335" r:id="rId10"/>
    <p:sldId id="334" r:id="rId11"/>
    <p:sldId id="354" r:id="rId12"/>
    <p:sldId id="279" r:id="rId13"/>
    <p:sldId id="298" r:id="rId14"/>
    <p:sldId id="350" r:id="rId15"/>
    <p:sldId id="332" r:id="rId16"/>
    <p:sldId id="256" r:id="rId17"/>
    <p:sldId id="284" r:id="rId18"/>
    <p:sldId id="281" r:id="rId19"/>
    <p:sldId id="364" r:id="rId20"/>
    <p:sldId id="363" r:id="rId21"/>
    <p:sldId id="365" r:id="rId22"/>
    <p:sldId id="366" r:id="rId23"/>
    <p:sldId id="280" r:id="rId24"/>
    <p:sldId id="337" r:id="rId25"/>
    <p:sldId id="351" r:id="rId26"/>
    <p:sldId id="331" r:id="rId27"/>
    <p:sldId id="338" r:id="rId28"/>
    <p:sldId id="322" r:id="rId29"/>
    <p:sldId id="349" r:id="rId30"/>
    <p:sldId id="362" r:id="rId31"/>
    <p:sldId id="360" r:id="rId32"/>
    <p:sldId id="361" r:id="rId33"/>
    <p:sldId id="367" r:id="rId34"/>
    <p:sldId id="333" r:id="rId35"/>
    <p:sldId id="277" r:id="rId36"/>
    <p:sldId id="340" r:id="rId37"/>
    <p:sldId id="275" r:id="rId38"/>
    <p:sldId id="274" r:id="rId39"/>
    <p:sldId id="273" r:id="rId40"/>
    <p:sldId id="272" r:id="rId41"/>
    <p:sldId id="271" r:id="rId42"/>
    <p:sldId id="270" r:id="rId43"/>
    <p:sldId id="267" r:id="rId44"/>
    <p:sldId id="266" r:id="rId45"/>
    <p:sldId id="265" r:id="rId46"/>
    <p:sldId id="264" r:id="rId47"/>
    <p:sldId id="263" r:id="rId48"/>
    <p:sldId id="262" r:id="rId49"/>
    <p:sldId id="261" r:id="rId50"/>
    <p:sldId id="295" r:id="rId51"/>
    <p:sldId id="294" r:id="rId52"/>
    <p:sldId id="293" r:id="rId53"/>
    <p:sldId id="356" r:id="rId54"/>
    <p:sldId id="292" r:id="rId55"/>
    <p:sldId id="296" r:id="rId56"/>
    <p:sldId id="290" r:id="rId57"/>
    <p:sldId id="299" r:id="rId58"/>
    <p:sldId id="297" r:id="rId59"/>
    <p:sldId id="289" r:id="rId60"/>
    <p:sldId id="368" r:id="rId61"/>
    <p:sldId id="369" r:id="rId62"/>
    <p:sldId id="288" r:id="rId63"/>
    <p:sldId id="370" r:id="rId64"/>
    <p:sldId id="302" r:id="rId65"/>
    <p:sldId id="321" r:id="rId66"/>
    <p:sldId id="353" r:id="rId67"/>
    <p:sldId id="268" r:id="rId68"/>
    <p:sldId id="300" r:id="rId69"/>
    <p:sldId id="269" r:id="rId70"/>
    <p:sldId id="301" r:id="rId71"/>
    <p:sldId id="282" r:id="rId72"/>
    <p:sldId id="260" r:id="rId73"/>
    <p:sldId id="341" r:id="rId74"/>
    <p:sldId id="352" r:id="rId75"/>
    <p:sldId id="357" r:id="rId76"/>
    <p:sldId id="359" r:id="rId77"/>
    <p:sldId id="258" r:id="rId78"/>
    <p:sldId id="285" r:id="rId79"/>
    <p:sldId id="355" r:id="rId80"/>
    <p:sldId id="315" r:id="rId81"/>
    <p:sldId id="283" r:id="rId82"/>
    <p:sldId id="311" r:id="rId83"/>
    <p:sldId id="305" r:id="rId84"/>
    <p:sldId id="306" r:id="rId85"/>
    <p:sldId id="304" r:id="rId86"/>
    <p:sldId id="303" r:id="rId87"/>
    <p:sldId id="257" r:id="rId88"/>
    <p:sldId id="313" r:id="rId89"/>
    <p:sldId id="318" r:id="rId90"/>
    <p:sldId id="316" r:id="rId91"/>
    <p:sldId id="310" r:id="rId92"/>
    <p:sldId id="325" r:id="rId93"/>
    <p:sldId id="323" r:id="rId94"/>
    <p:sldId id="320" r:id="rId95"/>
    <p:sldId id="317" r:id="rId96"/>
    <p:sldId id="314" r:id="rId97"/>
    <p:sldId id="342" r:id="rId9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0odm3m71ZSgZXvUr785NQ" hashData="1G82TQ8BESmzlFnHyLoerN+Zfm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8A4500"/>
    <a:srgbClr val="000099"/>
    <a:srgbClr val="5C0000"/>
    <a:srgbClr val="004600"/>
    <a:srgbClr val="006600"/>
    <a:srgbClr val="001A00"/>
    <a:srgbClr val="002086"/>
    <a:srgbClr val="CC6600"/>
    <a:srgbClr val="3B281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67" autoAdjust="0"/>
    <p:restoredTop sz="92769" autoAdjust="0"/>
  </p:normalViewPr>
  <p:slideViewPr>
    <p:cSldViewPr>
      <p:cViewPr>
        <p:scale>
          <a:sx n="50" d="100"/>
          <a:sy n="50" d="100"/>
        </p:scale>
        <p:origin x="-480"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notesMaster" Target="notesMasters/notesMaster1.xml"/><Relationship Id="rId10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B92969F-C9BF-4CF8-BB93-9FF7143EA167}" type="datetimeFigureOut">
              <a:rPr lang="es-ES" smtClean="0"/>
              <a:pPr/>
              <a:t>08/12/2013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C67589-4B86-44DF-AF11-03BD6B0410F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5C67589-4B86-44DF-AF11-03BD6B0410F8}"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5C67589-4B86-44DF-AF11-03BD6B0410F8}" type="slidenum">
              <a:rPr lang="es-ES" smtClean="0"/>
              <a:pPr/>
              <a:t>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5C67589-4B86-44DF-AF11-03BD6B0410F8}" type="slidenum">
              <a:rPr lang="es-ES" smtClean="0"/>
              <a:pPr/>
              <a:t>74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150BB5-40EF-4E46-B10F-397D7CE623B3}" type="datetimeFigureOut">
              <a:rPr lang="es-ES" smtClean="0"/>
              <a:pPr/>
              <a:t>08/12/2013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A13521D-74E4-4020-BC97-9EBDB4A29B51}" type="slidenum">
              <a:rPr lang="es-ES" smtClean="0"/>
              <a:pPr/>
              <a:t>‹Nº›</a:t>
            </a:fld>
            <a:endParaRPr lang="es-ES"/>
          </a:p>
        </p:txBody>
      </p:sp>
    </p:spTree>
  </p:cSld>
  <p:clrMapOvr>
    <a:masterClrMapping/>
  </p:clrMapOvr>
  <p:transition spd="slow" advTm="8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11B60CE-8940-4200-ADE9-2D7AAAA1E337}" type="slidenum">
              <a:rPr lang="es-ES_tradnl"/>
              <a:pPr/>
              <a:t>‹Nº›</a:t>
            </a:fld>
            <a:endParaRPr lang="es-ES_tradnl"/>
          </a:p>
        </p:txBody>
      </p:sp>
    </p:spTree>
  </p:cSld>
  <p:clrMapOvr>
    <a:masterClrMapping/>
  </p:clrMapOvr>
  <p:transition spd="slow" advTm="8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150BB5-40EF-4E46-B10F-397D7CE623B3}" type="datetimeFigureOut">
              <a:rPr lang="es-ES" smtClean="0"/>
              <a:pPr/>
              <a:t>08/12/2013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13521D-74E4-4020-BC97-9EBDB4A29B5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92F41C0-52CB-4F67-8687-53C9C31638F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0.png"/><Relationship Id="rId7" Type="http://schemas.openxmlformats.org/officeDocument/2006/relationships/image" Target="../media/image9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a:effectLst/>
        </p:spPr>
        <p:txBody>
          <a:bodyPr/>
          <a:lstStyle/>
          <a:p>
            <a:endParaRPr lang="es-ES" dirty="0"/>
          </a:p>
        </p:txBody>
      </p:sp>
      <p:pic>
        <p:nvPicPr>
          <p:cNvPr id="4" name="3 Marcador de contenido" descr="Dubai-Hotels-Burj-Al-Arab_1366x768.jpg"/>
          <p:cNvPicPr>
            <a:picLocks noGrp="1" noChangeAspect="1"/>
          </p:cNvPicPr>
          <p:nvPr>
            <p:ph idx="1"/>
          </p:nvPr>
        </p:nvPicPr>
        <p:blipFill>
          <a:blip r:embed="rId4"/>
          <a:stretch>
            <a:fillRect/>
          </a:stretch>
        </p:blipFill>
        <p:spPr>
          <a:xfrm>
            <a:off x="0" y="0"/>
            <a:ext cx="9144000" cy="6858000"/>
          </a:xfrm>
          <a:ln>
            <a:noFill/>
          </a:ln>
          <a:effectLst/>
        </p:spPr>
      </p:pic>
      <p:sp>
        <p:nvSpPr>
          <p:cNvPr id="41" name="40 Onda"/>
          <p:cNvSpPr/>
          <p:nvPr/>
        </p:nvSpPr>
        <p:spPr>
          <a:xfrm rot="5400000">
            <a:off x="2321715" y="1107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rot="5400000">
            <a:off x="2321715" y="4536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Onda"/>
          <p:cNvSpPr/>
          <p:nvPr/>
        </p:nvSpPr>
        <p:spPr>
          <a:xfrm rot="5400000" flipV="1">
            <a:off x="3786194" y="1142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Onda"/>
          <p:cNvSpPr/>
          <p:nvPr/>
        </p:nvSpPr>
        <p:spPr>
          <a:xfrm rot="5400000" flipV="1">
            <a:off x="3786194" y="4571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Onda"/>
          <p:cNvSpPr/>
          <p:nvPr/>
        </p:nvSpPr>
        <p:spPr>
          <a:xfrm rot="5400000">
            <a:off x="1464459" y="1107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Onda"/>
          <p:cNvSpPr/>
          <p:nvPr/>
        </p:nvSpPr>
        <p:spPr>
          <a:xfrm rot="5400000">
            <a:off x="1464459" y="4536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Onda"/>
          <p:cNvSpPr/>
          <p:nvPr/>
        </p:nvSpPr>
        <p:spPr>
          <a:xfrm rot="5400000" flipV="1">
            <a:off x="4572012" y="1142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Onda"/>
          <p:cNvSpPr/>
          <p:nvPr/>
        </p:nvSpPr>
        <p:spPr>
          <a:xfrm rot="5400000" flipV="1">
            <a:off x="4572012" y="4571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Onda"/>
          <p:cNvSpPr/>
          <p:nvPr/>
        </p:nvSpPr>
        <p:spPr>
          <a:xfrm rot="5400000">
            <a:off x="678641" y="1107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Onda"/>
          <p:cNvSpPr/>
          <p:nvPr/>
        </p:nvSpPr>
        <p:spPr>
          <a:xfrm rot="5400000">
            <a:off x="678641" y="4536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Onda"/>
          <p:cNvSpPr/>
          <p:nvPr/>
        </p:nvSpPr>
        <p:spPr>
          <a:xfrm rot="5400000">
            <a:off x="-178615" y="1107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Onda"/>
          <p:cNvSpPr/>
          <p:nvPr/>
        </p:nvSpPr>
        <p:spPr>
          <a:xfrm rot="5400000">
            <a:off x="-178615" y="4536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Onda"/>
          <p:cNvSpPr/>
          <p:nvPr/>
        </p:nvSpPr>
        <p:spPr>
          <a:xfrm rot="5400000" flipV="1">
            <a:off x="5286392" y="1142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Onda"/>
          <p:cNvSpPr/>
          <p:nvPr/>
        </p:nvSpPr>
        <p:spPr>
          <a:xfrm rot="5400000" flipV="1">
            <a:off x="5286392" y="4571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Onda"/>
          <p:cNvSpPr/>
          <p:nvPr/>
        </p:nvSpPr>
        <p:spPr>
          <a:xfrm rot="5400000" flipV="1">
            <a:off x="6072210" y="1142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Onda"/>
          <p:cNvSpPr/>
          <p:nvPr/>
        </p:nvSpPr>
        <p:spPr>
          <a:xfrm rot="5400000" flipV="1">
            <a:off x="6072210" y="4571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Onda"/>
          <p:cNvSpPr/>
          <p:nvPr/>
        </p:nvSpPr>
        <p:spPr>
          <a:xfrm rot="5400000">
            <a:off x="-1107277" y="1107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Onda"/>
          <p:cNvSpPr/>
          <p:nvPr/>
        </p:nvSpPr>
        <p:spPr>
          <a:xfrm rot="5400000">
            <a:off x="-1107277" y="4536277"/>
            <a:ext cx="3429000" cy="1214446"/>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Onda"/>
          <p:cNvSpPr/>
          <p:nvPr/>
        </p:nvSpPr>
        <p:spPr>
          <a:xfrm rot="5400000" flipV="1">
            <a:off x="6857996" y="1142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Onda"/>
          <p:cNvSpPr/>
          <p:nvPr/>
        </p:nvSpPr>
        <p:spPr>
          <a:xfrm rot="5400000" flipV="1">
            <a:off x="6857996" y="4571996"/>
            <a:ext cx="3429000" cy="1143008"/>
          </a:xfrm>
          <a:prstGeom prst="wave">
            <a:avLst>
              <a:gd name="adj1" fmla="val 20000"/>
              <a:gd name="adj2" fmla="val 0"/>
            </a:avLst>
          </a:prstGeom>
          <a:gradFill>
            <a:gsLst>
              <a:gs pos="32000">
                <a:srgbClr val="0033CC">
                  <a:alpha val="62000"/>
                </a:srgbClr>
              </a:gs>
              <a:gs pos="53000">
                <a:srgbClr val="D4DEFF"/>
              </a:gs>
              <a:gs pos="83000">
                <a:srgbClr val="D4DEFF"/>
              </a:gs>
              <a:gs pos="100000">
                <a:srgbClr val="96AB94"/>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3426" name="Picture 2" descr="Rendered Image"/>
          <p:cNvPicPr>
            <a:picLocks noChangeAspect="1" noChangeArrowheads="1"/>
          </p:cNvPicPr>
          <p:nvPr/>
        </p:nvPicPr>
        <p:blipFill>
          <a:blip r:embed="rId5"/>
          <a:srcRect/>
          <a:stretch>
            <a:fillRect/>
          </a:stretch>
        </p:blipFill>
        <p:spPr bwMode="auto">
          <a:xfrm>
            <a:off x="1428728" y="857232"/>
            <a:ext cx="3352800" cy="1228726"/>
          </a:xfrm>
          <a:prstGeom prst="rect">
            <a:avLst/>
          </a:prstGeom>
          <a:noFill/>
        </p:spPr>
      </p:pic>
      <p:pic>
        <p:nvPicPr>
          <p:cNvPr id="103428" name="Picture 4" descr="Rendered Image"/>
          <p:cNvPicPr>
            <a:picLocks noChangeAspect="1" noChangeArrowheads="1"/>
          </p:cNvPicPr>
          <p:nvPr/>
        </p:nvPicPr>
        <p:blipFill>
          <a:blip r:embed="rId6"/>
          <a:srcRect/>
          <a:stretch>
            <a:fillRect/>
          </a:stretch>
        </p:blipFill>
        <p:spPr bwMode="auto">
          <a:xfrm>
            <a:off x="1571604" y="2214554"/>
            <a:ext cx="3181347" cy="819151"/>
          </a:xfrm>
          <a:prstGeom prst="rect">
            <a:avLst/>
          </a:prstGeom>
          <a:noFill/>
        </p:spPr>
      </p:pic>
      <p:pic>
        <p:nvPicPr>
          <p:cNvPr id="103430" name="Picture 6" descr="Rendered Image"/>
          <p:cNvPicPr>
            <a:picLocks noChangeAspect="1" noChangeArrowheads="1"/>
          </p:cNvPicPr>
          <p:nvPr/>
        </p:nvPicPr>
        <p:blipFill>
          <a:blip r:embed="rId7"/>
          <a:srcRect/>
          <a:stretch>
            <a:fillRect/>
          </a:stretch>
        </p:blipFill>
        <p:spPr bwMode="auto">
          <a:xfrm>
            <a:off x="1928794" y="3214686"/>
            <a:ext cx="2428892" cy="746693"/>
          </a:xfrm>
          <a:prstGeom prst="rect">
            <a:avLst/>
          </a:prstGeom>
          <a:noFill/>
        </p:spPr>
      </p:pic>
      <p:sp>
        <p:nvSpPr>
          <p:cNvPr id="27" name="26 CuadroTexto"/>
          <p:cNvSpPr txBox="1"/>
          <p:nvPr/>
        </p:nvSpPr>
        <p:spPr>
          <a:xfrm>
            <a:off x="6429388" y="6286520"/>
            <a:ext cx="1818126" cy="276999"/>
          </a:xfrm>
          <a:prstGeom prst="rect">
            <a:avLst/>
          </a:prstGeom>
          <a:noFill/>
        </p:spPr>
        <p:txBody>
          <a:bodyPr wrap="none" rtlCol="0">
            <a:spAutoFit/>
          </a:bodyPr>
          <a:lstStyle/>
          <a:p>
            <a:r>
              <a:rPr lang="es-ES_tradnl" sz="1200"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Vivaldi" pitchFamily="66" charset="0"/>
              </a:rPr>
              <a:t>Esta es una creación de Raquel</a:t>
            </a:r>
            <a:endParaRPr lang="es-ES" sz="1200"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Vivaldi" pitchFamily="66" charset="0"/>
            </a:endParaRPr>
          </a:p>
        </p:txBody>
      </p:sp>
      <p:pic>
        <p:nvPicPr>
          <p:cNvPr id="28" name="27 Imagen" descr="World-バージュ·アル·アラブホテル、ドバイ、アラブ首長国連邦-3-768x1024.jpg"/>
          <p:cNvPicPr>
            <a:picLocks noChangeAspect="1"/>
          </p:cNvPicPr>
          <p:nvPr/>
        </p:nvPicPr>
        <p:blipFill>
          <a:blip r:embed="rId8"/>
          <a:stretch>
            <a:fillRect/>
          </a:stretch>
        </p:blipFill>
        <p:spPr>
          <a:xfrm>
            <a:off x="0" y="0"/>
            <a:ext cx="9144000" cy="6858000"/>
          </a:xfrm>
          <a:prstGeom prst="rect">
            <a:avLst/>
          </a:prstGeom>
        </p:spPr>
      </p:pic>
    </p:spTree>
  </p:cSld>
  <p:clrMapOvr>
    <a:masterClrMapping/>
  </p:clrMapOvr>
  <p:transition spd="slow" advTm="18000">
    <p:zoom/>
    <p:sndAc>
      <p:stSnd loop="1">
        <p:snd r:embed="rId3" name="MUSICA ARAB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xit" presetSubtype="8" fill="hold" grpId="0" nodeType="withEffect">
                                  <p:stCondLst>
                                    <p:cond delay="0"/>
                                  </p:stCondLst>
                                  <p:childTnLst>
                                    <p:anim calcmode="lin" valueType="num">
                                      <p:cBhvr additive="base">
                                        <p:cTn id="9" dur="5000"/>
                                        <p:tgtEl>
                                          <p:spTgt spid="41"/>
                                        </p:tgtEl>
                                        <p:attrNameLst>
                                          <p:attrName>ppt_x</p:attrName>
                                        </p:attrNameLst>
                                      </p:cBhvr>
                                      <p:tavLst>
                                        <p:tav tm="0">
                                          <p:val>
                                            <p:strVal val="ppt_x"/>
                                          </p:val>
                                        </p:tav>
                                        <p:tav tm="100000">
                                          <p:val>
                                            <p:strVal val="0-ppt_w/2"/>
                                          </p:val>
                                        </p:tav>
                                      </p:tavLst>
                                    </p:anim>
                                    <p:anim calcmode="lin" valueType="num">
                                      <p:cBhvr additive="base">
                                        <p:cTn id="10" dur="5000"/>
                                        <p:tgtEl>
                                          <p:spTgt spid="41"/>
                                        </p:tgtEl>
                                        <p:attrNameLst>
                                          <p:attrName>ppt_y</p:attrName>
                                        </p:attrNameLst>
                                      </p:cBhvr>
                                      <p:tavLst>
                                        <p:tav tm="0">
                                          <p:val>
                                            <p:strVal val="ppt_y"/>
                                          </p:val>
                                        </p:tav>
                                        <p:tav tm="100000">
                                          <p:val>
                                            <p:strVal val="ppt_y"/>
                                          </p:val>
                                        </p:tav>
                                      </p:tavLst>
                                    </p:anim>
                                    <p:set>
                                      <p:cBhvr>
                                        <p:cTn id="11" dur="1" fill="hold">
                                          <p:stCondLst>
                                            <p:cond delay="4999"/>
                                          </p:stCondLst>
                                        </p:cTn>
                                        <p:tgtEl>
                                          <p:spTgt spid="41"/>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5000"/>
                                        <p:tgtEl>
                                          <p:spTgt spid="42"/>
                                        </p:tgtEl>
                                        <p:attrNameLst>
                                          <p:attrName>ppt_x</p:attrName>
                                        </p:attrNameLst>
                                      </p:cBhvr>
                                      <p:tavLst>
                                        <p:tav tm="0">
                                          <p:val>
                                            <p:strVal val="ppt_x"/>
                                          </p:val>
                                        </p:tav>
                                        <p:tav tm="100000">
                                          <p:val>
                                            <p:strVal val="0-ppt_w/2"/>
                                          </p:val>
                                        </p:tav>
                                      </p:tavLst>
                                    </p:anim>
                                    <p:anim calcmode="lin" valueType="num">
                                      <p:cBhvr additive="base">
                                        <p:cTn id="14" dur="5000"/>
                                        <p:tgtEl>
                                          <p:spTgt spid="42"/>
                                        </p:tgtEl>
                                        <p:attrNameLst>
                                          <p:attrName>ppt_y</p:attrName>
                                        </p:attrNameLst>
                                      </p:cBhvr>
                                      <p:tavLst>
                                        <p:tav tm="0">
                                          <p:val>
                                            <p:strVal val="ppt_y"/>
                                          </p:val>
                                        </p:tav>
                                        <p:tav tm="100000">
                                          <p:val>
                                            <p:strVal val="ppt_y"/>
                                          </p:val>
                                        </p:tav>
                                      </p:tavLst>
                                    </p:anim>
                                    <p:set>
                                      <p:cBhvr>
                                        <p:cTn id="15" dur="1" fill="hold">
                                          <p:stCondLst>
                                            <p:cond delay="4999"/>
                                          </p:stCondLst>
                                        </p:cTn>
                                        <p:tgtEl>
                                          <p:spTgt spid="42"/>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5000"/>
                                        <p:tgtEl>
                                          <p:spTgt spid="43"/>
                                        </p:tgtEl>
                                        <p:attrNameLst>
                                          <p:attrName>ppt_x</p:attrName>
                                        </p:attrNameLst>
                                      </p:cBhvr>
                                      <p:tavLst>
                                        <p:tav tm="0">
                                          <p:val>
                                            <p:strVal val="ppt_x"/>
                                          </p:val>
                                        </p:tav>
                                        <p:tav tm="100000">
                                          <p:val>
                                            <p:strVal val="1+ppt_w/2"/>
                                          </p:val>
                                        </p:tav>
                                      </p:tavLst>
                                    </p:anim>
                                    <p:anim calcmode="lin" valueType="num">
                                      <p:cBhvr additive="base">
                                        <p:cTn id="18" dur="5000"/>
                                        <p:tgtEl>
                                          <p:spTgt spid="43"/>
                                        </p:tgtEl>
                                        <p:attrNameLst>
                                          <p:attrName>ppt_y</p:attrName>
                                        </p:attrNameLst>
                                      </p:cBhvr>
                                      <p:tavLst>
                                        <p:tav tm="0">
                                          <p:val>
                                            <p:strVal val="ppt_y"/>
                                          </p:val>
                                        </p:tav>
                                        <p:tav tm="100000">
                                          <p:val>
                                            <p:strVal val="ppt_y"/>
                                          </p:val>
                                        </p:tav>
                                      </p:tavLst>
                                    </p:anim>
                                    <p:set>
                                      <p:cBhvr>
                                        <p:cTn id="19" dur="1" fill="hold">
                                          <p:stCondLst>
                                            <p:cond delay="4999"/>
                                          </p:stCondLst>
                                        </p:cTn>
                                        <p:tgtEl>
                                          <p:spTgt spid="43"/>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5000"/>
                                        <p:tgtEl>
                                          <p:spTgt spid="44"/>
                                        </p:tgtEl>
                                        <p:attrNameLst>
                                          <p:attrName>ppt_x</p:attrName>
                                        </p:attrNameLst>
                                      </p:cBhvr>
                                      <p:tavLst>
                                        <p:tav tm="0">
                                          <p:val>
                                            <p:strVal val="ppt_x"/>
                                          </p:val>
                                        </p:tav>
                                        <p:tav tm="100000">
                                          <p:val>
                                            <p:strVal val="1+ppt_w/2"/>
                                          </p:val>
                                        </p:tav>
                                      </p:tavLst>
                                    </p:anim>
                                    <p:anim calcmode="lin" valueType="num">
                                      <p:cBhvr additive="base">
                                        <p:cTn id="22" dur="5000"/>
                                        <p:tgtEl>
                                          <p:spTgt spid="44"/>
                                        </p:tgtEl>
                                        <p:attrNameLst>
                                          <p:attrName>ppt_y</p:attrName>
                                        </p:attrNameLst>
                                      </p:cBhvr>
                                      <p:tavLst>
                                        <p:tav tm="0">
                                          <p:val>
                                            <p:strVal val="ppt_y"/>
                                          </p:val>
                                        </p:tav>
                                        <p:tav tm="100000">
                                          <p:val>
                                            <p:strVal val="ppt_y"/>
                                          </p:val>
                                        </p:tav>
                                      </p:tavLst>
                                    </p:anim>
                                    <p:set>
                                      <p:cBhvr>
                                        <p:cTn id="23" dur="1" fill="hold">
                                          <p:stCondLst>
                                            <p:cond delay="4999"/>
                                          </p:stCondLst>
                                        </p:cTn>
                                        <p:tgtEl>
                                          <p:spTgt spid="44"/>
                                        </p:tgtEl>
                                        <p:attrNameLst>
                                          <p:attrName>style.visibility</p:attrName>
                                        </p:attrNameLst>
                                      </p:cBhvr>
                                      <p:to>
                                        <p:strVal val="hidden"/>
                                      </p:to>
                                    </p:set>
                                  </p:childTnLst>
                                </p:cTn>
                              </p:par>
                              <p:par>
                                <p:cTn id="24" presetID="19" presetClass="entr" presetSubtype="10" fill="hold" grpId="1"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p:cTn id="26" dur="5000" fill="hold"/>
                                        <p:tgtEl>
                                          <p:spTgt spid="41"/>
                                        </p:tgtEl>
                                        <p:attrNameLst>
                                          <p:attrName>ppt_w</p:attrName>
                                        </p:attrNameLst>
                                      </p:cBhvr>
                                      <p:tavLst>
                                        <p:tav tm="0" fmla="#ppt_w*sin(2.5*pi*$)">
                                          <p:val>
                                            <p:fltVal val="0"/>
                                          </p:val>
                                        </p:tav>
                                        <p:tav tm="100000">
                                          <p:val>
                                            <p:fltVal val="1"/>
                                          </p:val>
                                        </p:tav>
                                      </p:tavLst>
                                    </p:anim>
                                    <p:anim calcmode="lin" valueType="num">
                                      <p:cBhvr>
                                        <p:cTn id="27" dur="5000" fill="hold"/>
                                        <p:tgtEl>
                                          <p:spTgt spid="41"/>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5000" fill="hold"/>
                                        <p:tgtEl>
                                          <p:spTgt spid="42"/>
                                        </p:tgtEl>
                                        <p:attrNameLst>
                                          <p:attrName>ppt_w</p:attrName>
                                        </p:attrNameLst>
                                      </p:cBhvr>
                                      <p:tavLst>
                                        <p:tav tm="0" fmla="#ppt_w*sin(2.5*pi*$)">
                                          <p:val>
                                            <p:fltVal val="0"/>
                                          </p:val>
                                        </p:tav>
                                        <p:tav tm="100000">
                                          <p:val>
                                            <p:fltVal val="1"/>
                                          </p:val>
                                        </p:tav>
                                      </p:tavLst>
                                    </p:anim>
                                    <p:anim calcmode="lin" valueType="num">
                                      <p:cBhvr>
                                        <p:cTn id="31" dur="5000" fill="hold"/>
                                        <p:tgtEl>
                                          <p:spTgt spid="42"/>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0" fill="hold"/>
                                        <p:tgtEl>
                                          <p:spTgt spid="43"/>
                                        </p:tgtEl>
                                        <p:attrNameLst>
                                          <p:attrName>ppt_w</p:attrName>
                                        </p:attrNameLst>
                                      </p:cBhvr>
                                      <p:tavLst>
                                        <p:tav tm="0" fmla="#ppt_w*sin(2.5*pi*$)">
                                          <p:val>
                                            <p:fltVal val="0"/>
                                          </p:val>
                                        </p:tav>
                                        <p:tav tm="100000">
                                          <p:val>
                                            <p:fltVal val="1"/>
                                          </p:val>
                                        </p:tav>
                                      </p:tavLst>
                                    </p:anim>
                                    <p:anim calcmode="lin" valueType="num">
                                      <p:cBhvr>
                                        <p:cTn id="35" dur="5000" fill="hold"/>
                                        <p:tgtEl>
                                          <p:spTgt spid="43"/>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p:cTn id="38" dur="5000" fill="hold"/>
                                        <p:tgtEl>
                                          <p:spTgt spid="44"/>
                                        </p:tgtEl>
                                        <p:attrNameLst>
                                          <p:attrName>ppt_w</p:attrName>
                                        </p:attrNameLst>
                                      </p:cBhvr>
                                      <p:tavLst>
                                        <p:tav tm="0" fmla="#ppt_w*sin(2.5*pi*$)">
                                          <p:val>
                                            <p:fltVal val="0"/>
                                          </p:val>
                                        </p:tav>
                                        <p:tav tm="100000">
                                          <p:val>
                                            <p:fltVal val="1"/>
                                          </p:val>
                                        </p:tav>
                                      </p:tavLst>
                                    </p:anim>
                                    <p:anim calcmode="lin" valueType="num">
                                      <p:cBhvr>
                                        <p:cTn id="39" dur="5000" fill="hold"/>
                                        <p:tgtEl>
                                          <p:spTgt spid="44"/>
                                        </p:tgtEl>
                                        <p:attrNameLst>
                                          <p:attrName>ppt_h</p:attrName>
                                        </p:attrNameLst>
                                      </p:cBhvr>
                                      <p:tavLst>
                                        <p:tav tm="0">
                                          <p:val>
                                            <p:strVal val="#ppt_h"/>
                                          </p:val>
                                        </p:tav>
                                        <p:tav tm="100000">
                                          <p:val>
                                            <p:strVal val="#ppt_h"/>
                                          </p:val>
                                        </p:tav>
                                      </p:tavLst>
                                    </p:anim>
                                  </p:childTnLst>
                                </p:cTn>
                              </p:par>
                              <p:par>
                                <p:cTn id="40" presetID="2" presetClass="exit" presetSubtype="8" fill="hold" grpId="0" nodeType="withEffect">
                                  <p:stCondLst>
                                    <p:cond delay="0"/>
                                  </p:stCondLst>
                                  <p:childTnLst>
                                    <p:anim calcmode="lin" valueType="num">
                                      <p:cBhvr additive="base">
                                        <p:cTn id="41" dur="5000"/>
                                        <p:tgtEl>
                                          <p:spTgt spid="45"/>
                                        </p:tgtEl>
                                        <p:attrNameLst>
                                          <p:attrName>ppt_x</p:attrName>
                                        </p:attrNameLst>
                                      </p:cBhvr>
                                      <p:tavLst>
                                        <p:tav tm="0">
                                          <p:val>
                                            <p:strVal val="ppt_x"/>
                                          </p:val>
                                        </p:tav>
                                        <p:tav tm="100000">
                                          <p:val>
                                            <p:strVal val="0-ppt_w/2"/>
                                          </p:val>
                                        </p:tav>
                                      </p:tavLst>
                                    </p:anim>
                                    <p:anim calcmode="lin" valueType="num">
                                      <p:cBhvr additive="base">
                                        <p:cTn id="42" dur="5000"/>
                                        <p:tgtEl>
                                          <p:spTgt spid="45"/>
                                        </p:tgtEl>
                                        <p:attrNameLst>
                                          <p:attrName>ppt_y</p:attrName>
                                        </p:attrNameLst>
                                      </p:cBhvr>
                                      <p:tavLst>
                                        <p:tav tm="0">
                                          <p:val>
                                            <p:strVal val="ppt_y"/>
                                          </p:val>
                                        </p:tav>
                                        <p:tav tm="100000">
                                          <p:val>
                                            <p:strVal val="ppt_y"/>
                                          </p:val>
                                        </p:tav>
                                      </p:tavLst>
                                    </p:anim>
                                    <p:set>
                                      <p:cBhvr>
                                        <p:cTn id="43" dur="1" fill="hold">
                                          <p:stCondLst>
                                            <p:cond delay="4999"/>
                                          </p:stCondLst>
                                        </p:cTn>
                                        <p:tgtEl>
                                          <p:spTgt spid="45"/>
                                        </p:tgtEl>
                                        <p:attrNameLst>
                                          <p:attrName>style.visibility</p:attrName>
                                        </p:attrNameLst>
                                      </p:cBhvr>
                                      <p:to>
                                        <p:strVal val="hidden"/>
                                      </p:to>
                                    </p:set>
                                  </p:childTnLst>
                                </p:cTn>
                              </p:par>
                              <p:par>
                                <p:cTn id="44" presetID="2" presetClass="exit" presetSubtype="8" fill="hold" grpId="0" nodeType="withEffect">
                                  <p:stCondLst>
                                    <p:cond delay="0"/>
                                  </p:stCondLst>
                                  <p:childTnLst>
                                    <p:anim calcmode="lin" valueType="num">
                                      <p:cBhvr additive="base">
                                        <p:cTn id="45" dur="5000"/>
                                        <p:tgtEl>
                                          <p:spTgt spid="46"/>
                                        </p:tgtEl>
                                        <p:attrNameLst>
                                          <p:attrName>ppt_x</p:attrName>
                                        </p:attrNameLst>
                                      </p:cBhvr>
                                      <p:tavLst>
                                        <p:tav tm="0">
                                          <p:val>
                                            <p:strVal val="ppt_x"/>
                                          </p:val>
                                        </p:tav>
                                        <p:tav tm="100000">
                                          <p:val>
                                            <p:strVal val="0-ppt_w/2"/>
                                          </p:val>
                                        </p:tav>
                                      </p:tavLst>
                                    </p:anim>
                                    <p:anim calcmode="lin" valueType="num">
                                      <p:cBhvr additive="base">
                                        <p:cTn id="46" dur="5000"/>
                                        <p:tgtEl>
                                          <p:spTgt spid="46"/>
                                        </p:tgtEl>
                                        <p:attrNameLst>
                                          <p:attrName>ppt_y</p:attrName>
                                        </p:attrNameLst>
                                      </p:cBhvr>
                                      <p:tavLst>
                                        <p:tav tm="0">
                                          <p:val>
                                            <p:strVal val="ppt_y"/>
                                          </p:val>
                                        </p:tav>
                                        <p:tav tm="100000">
                                          <p:val>
                                            <p:strVal val="ppt_y"/>
                                          </p:val>
                                        </p:tav>
                                      </p:tavLst>
                                    </p:anim>
                                    <p:set>
                                      <p:cBhvr>
                                        <p:cTn id="47" dur="1" fill="hold">
                                          <p:stCondLst>
                                            <p:cond delay="4999"/>
                                          </p:stCondLst>
                                        </p:cTn>
                                        <p:tgtEl>
                                          <p:spTgt spid="46"/>
                                        </p:tgtEl>
                                        <p:attrNameLst>
                                          <p:attrName>style.visibility</p:attrName>
                                        </p:attrNameLst>
                                      </p:cBhvr>
                                      <p:to>
                                        <p:strVal val="hidden"/>
                                      </p:to>
                                    </p:set>
                                  </p:childTnLst>
                                </p:cTn>
                              </p:par>
                              <p:par>
                                <p:cTn id="48" presetID="19" presetClass="entr" presetSubtype="10" fill="hold" grpId="1" nodeType="withEffect">
                                  <p:stCondLst>
                                    <p:cond delay="0"/>
                                  </p:stCondLst>
                                  <p:childTnLst>
                                    <p:set>
                                      <p:cBhvr>
                                        <p:cTn id="49" dur="1" fill="hold">
                                          <p:stCondLst>
                                            <p:cond delay="0"/>
                                          </p:stCondLst>
                                        </p:cTn>
                                        <p:tgtEl>
                                          <p:spTgt spid="45"/>
                                        </p:tgtEl>
                                        <p:attrNameLst>
                                          <p:attrName>style.visibility</p:attrName>
                                        </p:attrNameLst>
                                      </p:cBhvr>
                                      <p:to>
                                        <p:strVal val="visible"/>
                                      </p:to>
                                    </p:set>
                                    <p:anim calcmode="lin" valueType="num">
                                      <p:cBhvr>
                                        <p:cTn id="50" dur="5000" fill="hold"/>
                                        <p:tgtEl>
                                          <p:spTgt spid="45"/>
                                        </p:tgtEl>
                                        <p:attrNameLst>
                                          <p:attrName>ppt_w</p:attrName>
                                        </p:attrNameLst>
                                      </p:cBhvr>
                                      <p:tavLst>
                                        <p:tav tm="0" fmla="#ppt_w*sin(2.5*pi*$)">
                                          <p:val>
                                            <p:fltVal val="0"/>
                                          </p:val>
                                        </p:tav>
                                        <p:tav tm="100000">
                                          <p:val>
                                            <p:fltVal val="1"/>
                                          </p:val>
                                        </p:tav>
                                      </p:tavLst>
                                    </p:anim>
                                    <p:anim calcmode="lin" valueType="num">
                                      <p:cBhvr>
                                        <p:cTn id="51" dur="5000" fill="hold"/>
                                        <p:tgtEl>
                                          <p:spTgt spid="45"/>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46"/>
                                        </p:tgtEl>
                                        <p:attrNameLst>
                                          <p:attrName>style.visibility</p:attrName>
                                        </p:attrNameLst>
                                      </p:cBhvr>
                                      <p:to>
                                        <p:strVal val="visible"/>
                                      </p:to>
                                    </p:set>
                                    <p:anim calcmode="lin" valueType="num">
                                      <p:cBhvr>
                                        <p:cTn id="54" dur="5000" fill="hold"/>
                                        <p:tgtEl>
                                          <p:spTgt spid="46"/>
                                        </p:tgtEl>
                                        <p:attrNameLst>
                                          <p:attrName>ppt_w</p:attrName>
                                        </p:attrNameLst>
                                      </p:cBhvr>
                                      <p:tavLst>
                                        <p:tav tm="0" fmla="#ppt_w*sin(2.5*pi*$)">
                                          <p:val>
                                            <p:fltVal val="0"/>
                                          </p:val>
                                        </p:tav>
                                        <p:tav tm="100000">
                                          <p:val>
                                            <p:fltVal val="1"/>
                                          </p:val>
                                        </p:tav>
                                      </p:tavLst>
                                    </p:anim>
                                    <p:anim calcmode="lin" valueType="num">
                                      <p:cBhvr>
                                        <p:cTn id="55" dur="5000" fill="hold"/>
                                        <p:tgtEl>
                                          <p:spTgt spid="46"/>
                                        </p:tgtEl>
                                        <p:attrNameLst>
                                          <p:attrName>ppt_h</p:attrName>
                                        </p:attrNameLst>
                                      </p:cBhvr>
                                      <p:tavLst>
                                        <p:tav tm="0">
                                          <p:val>
                                            <p:strVal val="#ppt_h"/>
                                          </p:val>
                                        </p:tav>
                                        <p:tav tm="100000">
                                          <p:val>
                                            <p:strVal val="#ppt_h"/>
                                          </p:val>
                                        </p:tav>
                                      </p:tavLst>
                                    </p:anim>
                                  </p:childTnLst>
                                </p:cTn>
                              </p:par>
                              <p:par>
                                <p:cTn id="56" presetID="2" presetClass="exit" presetSubtype="2" fill="hold" grpId="0" nodeType="withEffect">
                                  <p:stCondLst>
                                    <p:cond delay="0"/>
                                  </p:stCondLst>
                                  <p:childTnLst>
                                    <p:anim calcmode="lin" valueType="num">
                                      <p:cBhvr additive="base">
                                        <p:cTn id="57" dur="5000"/>
                                        <p:tgtEl>
                                          <p:spTgt spid="47"/>
                                        </p:tgtEl>
                                        <p:attrNameLst>
                                          <p:attrName>ppt_x</p:attrName>
                                        </p:attrNameLst>
                                      </p:cBhvr>
                                      <p:tavLst>
                                        <p:tav tm="0">
                                          <p:val>
                                            <p:strVal val="ppt_x"/>
                                          </p:val>
                                        </p:tav>
                                        <p:tav tm="100000">
                                          <p:val>
                                            <p:strVal val="1+ppt_w/2"/>
                                          </p:val>
                                        </p:tav>
                                      </p:tavLst>
                                    </p:anim>
                                    <p:anim calcmode="lin" valueType="num">
                                      <p:cBhvr additive="base">
                                        <p:cTn id="58" dur="5000"/>
                                        <p:tgtEl>
                                          <p:spTgt spid="47"/>
                                        </p:tgtEl>
                                        <p:attrNameLst>
                                          <p:attrName>ppt_y</p:attrName>
                                        </p:attrNameLst>
                                      </p:cBhvr>
                                      <p:tavLst>
                                        <p:tav tm="0">
                                          <p:val>
                                            <p:strVal val="ppt_y"/>
                                          </p:val>
                                        </p:tav>
                                        <p:tav tm="100000">
                                          <p:val>
                                            <p:strVal val="ppt_y"/>
                                          </p:val>
                                        </p:tav>
                                      </p:tavLst>
                                    </p:anim>
                                    <p:set>
                                      <p:cBhvr>
                                        <p:cTn id="59" dur="1" fill="hold">
                                          <p:stCondLst>
                                            <p:cond delay="4999"/>
                                          </p:stCondLst>
                                        </p:cTn>
                                        <p:tgtEl>
                                          <p:spTgt spid="47"/>
                                        </p:tgtEl>
                                        <p:attrNameLst>
                                          <p:attrName>style.visibility</p:attrName>
                                        </p:attrNameLst>
                                      </p:cBhvr>
                                      <p:to>
                                        <p:strVal val="hidden"/>
                                      </p:to>
                                    </p:set>
                                  </p:childTnLst>
                                </p:cTn>
                              </p:par>
                              <p:par>
                                <p:cTn id="60" presetID="2" presetClass="exit" presetSubtype="2" fill="hold" grpId="0" nodeType="withEffect">
                                  <p:stCondLst>
                                    <p:cond delay="0"/>
                                  </p:stCondLst>
                                  <p:childTnLst>
                                    <p:anim calcmode="lin" valueType="num">
                                      <p:cBhvr additive="base">
                                        <p:cTn id="61" dur="5000"/>
                                        <p:tgtEl>
                                          <p:spTgt spid="48"/>
                                        </p:tgtEl>
                                        <p:attrNameLst>
                                          <p:attrName>ppt_x</p:attrName>
                                        </p:attrNameLst>
                                      </p:cBhvr>
                                      <p:tavLst>
                                        <p:tav tm="0">
                                          <p:val>
                                            <p:strVal val="ppt_x"/>
                                          </p:val>
                                        </p:tav>
                                        <p:tav tm="100000">
                                          <p:val>
                                            <p:strVal val="1+ppt_w/2"/>
                                          </p:val>
                                        </p:tav>
                                      </p:tavLst>
                                    </p:anim>
                                    <p:anim calcmode="lin" valueType="num">
                                      <p:cBhvr additive="base">
                                        <p:cTn id="62" dur="5000"/>
                                        <p:tgtEl>
                                          <p:spTgt spid="48"/>
                                        </p:tgtEl>
                                        <p:attrNameLst>
                                          <p:attrName>ppt_y</p:attrName>
                                        </p:attrNameLst>
                                      </p:cBhvr>
                                      <p:tavLst>
                                        <p:tav tm="0">
                                          <p:val>
                                            <p:strVal val="ppt_y"/>
                                          </p:val>
                                        </p:tav>
                                        <p:tav tm="100000">
                                          <p:val>
                                            <p:strVal val="ppt_y"/>
                                          </p:val>
                                        </p:tav>
                                      </p:tavLst>
                                    </p:anim>
                                    <p:set>
                                      <p:cBhvr>
                                        <p:cTn id="63" dur="1" fill="hold">
                                          <p:stCondLst>
                                            <p:cond delay="4999"/>
                                          </p:stCondLst>
                                        </p:cTn>
                                        <p:tgtEl>
                                          <p:spTgt spid="48"/>
                                        </p:tgtEl>
                                        <p:attrNameLst>
                                          <p:attrName>style.visibility</p:attrName>
                                        </p:attrNameLst>
                                      </p:cBhvr>
                                      <p:to>
                                        <p:strVal val="hidden"/>
                                      </p:to>
                                    </p:set>
                                  </p:childTnLst>
                                </p:cTn>
                              </p:par>
                              <p:par>
                                <p:cTn id="64" presetID="19" presetClass="entr" presetSubtype="10" fill="hold" grpId="1"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p:cTn id="66" dur="5000" fill="hold"/>
                                        <p:tgtEl>
                                          <p:spTgt spid="47"/>
                                        </p:tgtEl>
                                        <p:attrNameLst>
                                          <p:attrName>ppt_w</p:attrName>
                                        </p:attrNameLst>
                                      </p:cBhvr>
                                      <p:tavLst>
                                        <p:tav tm="0" fmla="#ppt_w*sin(2.5*pi*$)">
                                          <p:val>
                                            <p:fltVal val="0"/>
                                          </p:val>
                                        </p:tav>
                                        <p:tav tm="100000">
                                          <p:val>
                                            <p:fltVal val="1"/>
                                          </p:val>
                                        </p:tav>
                                      </p:tavLst>
                                    </p:anim>
                                    <p:anim calcmode="lin" valueType="num">
                                      <p:cBhvr>
                                        <p:cTn id="67" dur="5000" fill="hold"/>
                                        <p:tgtEl>
                                          <p:spTgt spid="4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48"/>
                                        </p:tgtEl>
                                        <p:attrNameLst>
                                          <p:attrName>style.visibility</p:attrName>
                                        </p:attrNameLst>
                                      </p:cBhvr>
                                      <p:to>
                                        <p:strVal val="visible"/>
                                      </p:to>
                                    </p:set>
                                    <p:anim calcmode="lin" valueType="num">
                                      <p:cBhvr>
                                        <p:cTn id="70" dur="5000" fill="hold"/>
                                        <p:tgtEl>
                                          <p:spTgt spid="48"/>
                                        </p:tgtEl>
                                        <p:attrNameLst>
                                          <p:attrName>ppt_w</p:attrName>
                                        </p:attrNameLst>
                                      </p:cBhvr>
                                      <p:tavLst>
                                        <p:tav tm="0" fmla="#ppt_w*sin(2.5*pi*$)">
                                          <p:val>
                                            <p:fltVal val="0"/>
                                          </p:val>
                                        </p:tav>
                                        <p:tav tm="100000">
                                          <p:val>
                                            <p:fltVal val="1"/>
                                          </p:val>
                                        </p:tav>
                                      </p:tavLst>
                                    </p:anim>
                                    <p:anim calcmode="lin" valueType="num">
                                      <p:cBhvr>
                                        <p:cTn id="71" dur="5000" fill="hold"/>
                                        <p:tgtEl>
                                          <p:spTgt spid="48"/>
                                        </p:tgtEl>
                                        <p:attrNameLst>
                                          <p:attrName>ppt_h</p:attrName>
                                        </p:attrNameLst>
                                      </p:cBhvr>
                                      <p:tavLst>
                                        <p:tav tm="0">
                                          <p:val>
                                            <p:strVal val="#ppt_h"/>
                                          </p:val>
                                        </p:tav>
                                        <p:tav tm="100000">
                                          <p:val>
                                            <p:strVal val="#ppt_h"/>
                                          </p:val>
                                        </p:tav>
                                      </p:tavLst>
                                    </p:anim>
                                  </p:childTnLst>
                                </p:cTn>
                              </p:par>
                              <p:par>
                                <p:cTn id="72" presetID="2" presetClass="exit" presetSubtype="8" fill="hold" grpId="0" nodeType="withEffect">
                                  <p:stCondLst>
                                    <p:cond delay="0"/>
                                  </p:stCondLst>
                                  <p:childTnLst>
                                    <p:anim calcmode="lin" valueType="num">
                                      <p:cBhvr additive="base">
                                        <p:cTn id="73" dur="5000"/>
                                        <p:tgtEl>
                                          <p:spTgt spid="49"/>
                                        </p:tgtEl>
                                        <p:attrNameLst>
                                          <p:attrName>ppt_x</p:attrName>
                                        </p:attrNameLst>
                                      </p:cBhvr>
                                      <p:tavLst>
                                        <p:tav tm="0">
                                          <p:val>
                                            <p:strVal val="ppt_x"/>
                                          </p:val>
                                        </p:tav>
                                        <p:tav tm="100000">
                                          <p:val>
                                            <p:strVal val="0-ppt_w/2"/>
                                          </p:val>
                                        </p:tav>
                                      </p:tavLst>
                                    </p:anim>
                                    <p:anim calcmode="lin" valueType="num">
                                      <p:cBhvr additive="base">
                                        <p:cTn id="74" dur="5000"/>
                                        <p:tgtEl>
                                          <p:spTgt spid="49"/>
                                        </p:tgtEl>
                                        <p:attrNameLst>
                                          <p:attrName>ppt_y</p:attrName>
                                        </p:attrNameLst>
                                      </p:cBhvr>
                                      <p:tavLst>
                                        <p:tav tm="0">
                                          <p:val>
                                            <p:strVal val="ppt_y"/>
                                          </p:val>
                                        </p:tav>
                                        <p:tav tm="100000">
                                          <p:val>
                                            <p:strVal val="ppt_y"/>
                                          </p:val>
                                        </p:tav>
                                      </p:tavLst>
                                    </p:anim>
                                    <p:set>
                                      <p:cBhvr>
                                        <p:cTn id="75" dur="1" fill="hold">
                                          <p:stCondLst>
                                            <p:cond delay="4999"/>
                                          </p:stCondLst>
                                        </p:cTn>
                                        <p:tgtEl>
                                          <p:spTgt spid="49"/>
                                        </p:tgtEl>
                                        <p:attrNameLst>
                                          <p:attrName>style.visibility</p:attrName>
                                        </p:attrNameLst>
                                      </p:cBhvr>
                                      <p:to>
                                        <p:strVal val="hidden"/>
                                      </p:to>
                                    </p:set>
                                  </p:childTnLst>
                                </p:cTn>
                              </p:par>
                              <p:par>
                                <p:cTn id="76" presetID="2" presetClass="exit" presetSubtype="8" fill="hold" grpId="0" nodeType="withEffect">
                                  <p:stCondLst>
                                    <p:cond delay="0"/>
                                  </p:stCondLst>
                                  <p:childTnLst>
                                    <p:anim calcmode="lin" valueType="num">
                                      <p:cBhvr additive="base">
                                        <p:cTn id="77" dur="5000"/>
                                        <p:tgtEl>
                                          <p:spTgt spid="50"/>
                                        </p:tgtEl>
                                        <p:attrNameLst>
                                          <p:attrName>ppt_x</p:attrName>
                                        </p:attrNameLst>
                                      </p:cBhvr>
                                      <p:tavLst>
                                        <p:tav tm="0">
                                          <p:val>
                                            <p:strVal val="ppt_x"/>
                                          </p:val>
                                        </p:tav>
                                        <p:tav tm="100000">
                                          <p:val>
                                            <p:strVal val="0-ppt_w/2"/>
                                          </p:val>
                                        </p:tav>
                                      </p:tavLst>
                                    </p:anim>
                                    <p:anim calcmode="lin" valueType="num">
                                      <p:cBhvr additive="base">
                                        <p:cTn id="78" dur="5000"/>
                                        <p:tgtEl>
                                          <p:spTgt spid="50"/>
                                        </p:tgtEl>
                                        <p:attrNameLst>
                                          <p:attrName>ppt_y</p:attrName>
                                        </p:attrNameLst>
                                      </p:cBhvr>
                                      <p:tavLst>
                                        <p:tav tm="0">
                                          <p:val>
                                            <p:strVal val="ppt_y"/>
                                          </p:val>
                                        </p:tav>
                                        <p:tav tm="100000">
                                          <p:val>
                                            <p:strVal val="ppt_y"/>
                                          </p:val>
                                        </p:tav>
                                      </p:tavLst>
                                    </p:anim>
                                    <p:set>
                                      <p:cBhvr>
                                        <p:cTn id="79" dur="1" fill="hold">
                                          <p:stCondLst>
                                            <p:cond delay="4999"/>
                                          </p:stCondLst>
                                        </p:cTn>
                                        <p:tgtEl>
                                          <p:spTgt spid="50"/>
                                        </p:tgtEl>
                                        <p:attrNameLst>
                                          <p:attrName>style.visibility</p:attrName>
                                        </p:attrNameLst>
                                      </p:cBhvr>
                                      <p:to>
                                        <p:strVal val="hidden"/>
                                      </p:to>
                                    </p:set>
                                  </p:childTnLst>
                                </p:cTn>
                              </p:par>
                              <p:par>
                                <p:cTn id="80" presetID="19" presetClass="entr" presetSubtype="10" fill="hold" grpId="1" nodeType="withEffect">
                                  <p:stCondLst>
                                    <p:cond delay="0"/>
                                  </p:stCondLst>
                                  <p:childTnLst>
                                    <p:set>
                                      <p:cBhvr>
                                        <p:cTn id="81" dur="1" fill="hold">
                                          <p:stCondLst>
                                            <p:cond delay="0"/>
                                          </p:stCondLst>
                                        </p:cTn>
                                        <p:tgtEl>
                                          <p:spTgt spid="49"/>
                                        </p:tgtEl>
                                        <p:attrNameLst>
                                          <p:attrName>style.visibility</p:attrName>
                                        </p:attrNameLst>
                                      </p:cBhvr>
                                      <p:to>
                                        <p:strVal val="visible"/>
                                      </p:to>
                                    </p:set>
                                    <p:anim calcmode="lin" valueType="num">
                                      <p:cBhvr>
                                        <p:cTn id="82" dur="5000" fill="hold"/>
                                        <p:tgtEl>
                                          <p:spTgt spid="49"/>
                                        </p:tgtEl>
                                        <p:attrNameLst>
                                          <p:attrName>ppt_w</p:attrName>
                                        </p:attrNameLst>
                                      </p:cBhvr>
                                      <p:tavLst>
                                        <p:tav tm="0" fmla="#ppt_w*sin(2.5*pi*$)">
                                          <p:val>
                                            <p:fltVal val="0"/>
                                          </p:val>
                                        </p:tav>
                                        <p:tav tm="100000">
                                          <p:val>
                                            <p:fltVal val="1"/>
                                          </p:val>
                                        </p:tav>
                                      </p:tavLst>
                                    </p:anim>
                                    <p:anim calcmode="lin" valueType="num">
                                      <p:cBhvr>
                                        <p:cTn id="83" dur="5000" fill="hold"/>
                                        <p:tgtEl>
                                          <p:spTgt spid="4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50"/>
                                        </p:tgtEl>
                                        <p:attrNameLst>
                                          <p:attrName>style.visibility</p:attrName>
                                        </p:attrNameLst>
                                      </p:cBhvr>
                                      <p:to>
                                        <p:strVal val="visible"/>
                                      </p:to>
                                    </p:set>
                                    <p:anim calcmode="lin" valueType="num">
                                      <p:cBhvr>
                                        <p:cTn id="86" dur="5000" fill="hold"/>
                                        <p:tgtEl>
                                          <p:spTgt spid="50"/>
                                        </p:tgtEl>
                                        <p:attrNameLst>
                                          <p:attrName>ppt_w</p:attrName>
                                        </p:attrNameLst>
                                      </p:cBhvr>
                                      <p:tavLst>
                                        <p:tav tm="0" fmla="#ppt_w*sin(2.5*pi*$)">
                                          <p:val>
                                            <p:fltVal val="0"/>
                                          </p:val>
                                        </p:tav>
                                        <p:tav tm="100000">
                                          <p:val>
                                            <p:fltVal val="1"/>
                                          </p:val>
                                        </p:tav>
                                      </p:tavLst>
                                    </p:anim>
                                    <p:anim calcmode="lin" valueType="num">
                                      <p:cBhvr>
                                        <p:cTn id="87" dur="5000" fill="hold"/>
                                        <p:tgtEl>
                                          <p:spTgt spid="50"/>
                                        </p:tgtEl>
                                        <p:attrNameLst>
                                          <p:attrName>ppt_h</p:attrName>
                                        </p:attrNameLst>
                                      </p:cBhvr>
                                      <p:tavLst>
                                        <p:tav tm="0">
                                          <p:val>
                                            <p:strVal val="#ppt_h"/>
                                          </p:val>
                                        </p:tav>
                                        <p:tav tm="100000">
                                          <p:val>
                                            <p:strVal val="#ppt_h"/>
                                          </p:val>
                                        </p:tav>
                                      </p:tavLst>
                                    </p:anim>
                                  </p:childTnLst>
                                </p:cTn>
                              </p:par>
                              <p:par>
                                <p:cTn id="88" presetID="2" presetClass="exit" presetSubtype="8" fill="hold" grpId="0" nodeType="withEffect">
                                  <p:stCondLst>
                                    <p:cond delay="0"/>
                                  </p:stCondLst>
                                  <p:childTnLst>
                                    <p:anim calcmode="lin" valueType="num">
                                      <p:cBhvr additive="base">
                                        <p:cTn id="89" dur="5000"/>
                                        <p:tgtEl>
                                          <p:spTgt spid="51"/>
                                        </p:tgtEl>
                                        <p:attrNameLst>
                                          <p:attrName>ppt_x</p:attrName>
                                        </p:attrNameLst>
                                      </p:cBhvr>
                                      <p:tavLst>
                                        <p:tav tm="0">
                                          <p:val>
                                            <p:strVal val="ppt_x"/>
                                          </p:val>
                                        </p:tav>
                                        <p:tav tm="100000">
                                          <p:val>
                                            <p:strVal val="0-ppt_w/2"/>
                                          </p:val>
                                        </p:tav>
                                      </p:tavLst>
                                    </p:anim>
                                    <p:anim calcmode="lin" valueType="num">
                                      <p:cBhvr additive="base">
                                        <p:cTn id="90" dur="5000"/>
                                        <p:tgtEl>
                                          <p:spTgt spid="51"/>
                                        </p:tgtEl>
                                        <p:attrNameLst>
                                          <p:attrName>ppt_y</p:attrName>
                                        </p:attrNameLst>
                                      </p:cBhvr>
                                      <p:tavLst>
                                        <p:tav tm="0">
                                          <p:val>
                                            <p:strVal val="ppt_y"/>
                                          </p:val>
                                        </p:tav>
                                        <p:tav tm="100000">
                                          <p:val>
                                            <p:strVal val="ppt_y"/>
                                          </p:val>
                                        </p:tav>
                                      </p:tavLst>
                                    </p:anim>
                                    <p:set>
                                      <p:cBhvr>
                                        <p:cTn id="91" dur="1" fill="hold">
                                          <p:stCondLst>
                                            <p:cond delay="4999"/>
                                          </p:stCondLst>
                                        </p:cTn>
                                        <p:tgtEl>
                                          <p:spTgt spid="51"/>
                                        </p:tgtEl>
                                        <p:attrNameLst>
                                          <p:attrName>style.visibility</p:attrName>
                                        </p:attrNameLst>
                                      </p:cBhvr>
                                      <p:to>
                                        <p:strVal val="hidden"/>
                                      </p:to>
                                    </p:set>
                                  </p:childTnLst>
                                </p:cTn>
                              </p:par>
                              <p:par>
                                <p:cTn id="92" presetID="2" presetClass="exit" presetSubtype="8" fill="hold" grpId="0" nodeType="withEffect">
                                  <p:stCondLst>
                                    <p:cond delay="0"/>
                                  </p:stCondLst>
                                  <p:childTnLst>
                                    <p:anim calcmode="lin" valueType="num">
                                      <p:cBhvr additive="base">
                                        <p:cTn id="93" dur="5000"/>
                                        <p:tgtEl>
                                          <p:spTgt spid="52"/>
                                        </p:tgtEl>
                                        <p:attrNameLst>
                                          <p:attrName>ppt_x</p:attrName>
                                        </p:attrNameLst>
                                      </p:cBhvr>
                                      <p:tavLst>
                                        <p:tav tm="0">
                                          <p:val>
                                            <p:strVal val="ppt_x"/>
                                          </p:val>
                                        </p:tav>
                                        <p:tav tm="100000">
                                          <p:val>
                                            <p:strVal val="0-ppt_w/2"/>
                                          </p:val>
                                        </p:tav>
                                      </p:tavLst>
                                    </p:anim>
                                    <p:anim calcmode="lin" valueType="num">
                                      <p:cBhvr additive="base">
                                        <p:cTn id="94" dur="5000"/>
                                        <p:tgtEl>
                                          <p:spTgt spid="52"/>
                                        </p:tgtEl>
                                        <p:attrNameLst>
                                          <p:attrName>ppt_y</p:attrName>
                                        </p:attrNameLst>
                                      </p:cBhvr>
                                      <p:tavLst>
                                        <p:tav tm="0">
                                          <p:val>
                                            <p:strVal val="ppt_y"/>
                                          </p:val>
                                        </p:tav>
                                        <p:tav tm="100000">
                                          <p:val>
                                            <p:strVal val="ppt_y"/>
                                          </p:val>
                                        </p:tav>
                                      </p:tavLst>
                                    </p:anim>
                                    <p:set>
                                      <p:cBhvr>
                                        <p:cTn id="95" dur="1" fill="hold">
                                          <p:stCondLst>
                                            <p:cond delay="4999"/>
                                          </p:stCondLst>
                                        </p:cTn>
                                        <p:tgtEl>
                                          <p:spTgt spid="52"/>
                                        </p:tgtEl>
                                        <p:attrNameLst>
                                          <p:attrName>style.visibility</p:attrName>
                                        </p:attrNameLst>
                                      </p:cBhvr>
                                      <p:to>
                                        <p:strVal val="hidden"/>
                                      </p:to>
                                    </p:set>
                                  </p:childTnLst>
                                </p:cTn>
                              </p:par>
                              <p:par>
                                <p:cTn id="96" presetID="19" presetClass="entr" presetSubtype="10" fill="hold" grpId="1" nodeType="withEffect">
                                  <p:stCondLst>
                                    <p:cond delay="0"/>
                                  </p:stCondLst>
                                  <p:childTnLst>
                                    <p:set>
                                      <p:cBhvr>
                                        <p:cTn id="97" dur="1" fill="hold">
                                          <p:stCondLst>
                                            <p:cond delay="0"/>
                                          </p:stCondLst>
                                        </p:cTn>
                                        <p:tgtEl>
                                          <p:spTgt spid="51"/>
                                        </p:tgtEl>
                                        <p:attrNameLst>
                                          <p:attrName>style.visibility</p:attrName>
                                        </p:attrNameLst>
                                      </p:cBhvr>
                                      <p:to>
                                        <p:strVal val="visible"/>
                                      </p:to>
                                    </p:set>
                                    <p:anim calcmode="lin" valueType="num">
                                      <p:cBhvr>
                                        <p:cTn id="98" dur="5000" fill="hold"/>
                                        <p:tgtEl>
                                          <p:spTgt spid="51"/>
                                        </p:tgtEl>
                                        <p:attrNameLst>
                                          <p:attrName>ppt_w</p:attrName>
                                        </p:attrNameLst>
                                      </p:cBhvr>
                                      <p:tavLst>
                                        <p:tav tm="0" fmla="#ppt_w*sin(2.5*pi*$)">
                                          <p:val>
                                            <p:fltVal val="0"/>
                                          </p:val>
                                        </p:tav>
                                        <p:tav tm="100000">
                                          <p:val>
                                            <p:fltVal val="1"/>
                                          </p:val>
                                        </p:tav>
                                      </p:tavLst>
                                    </p:anim>
                                    <p:anim calcmode="lin" valueType="num">
                                      <p:cBhvr>
                                        <p:cTn id="99" dur="5000" fill="hold"/>
                                        <p:tgtEl>
                                          <p:spTgt spid="51"/>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52"/>
                                        </p:tgtEl>
                                        <p:attrNameLst>
                                          <p:attrName>style.visibility</p:attrName>
                                        </p:attrNameLst>
                                      </p:cBhvr>
                                      <p:to>
                                        <p:strVal val="visible"/>
                                      </p:to>
                                    </p:set>
                                    <p:anim calcmode="lin" valueType="num">
                                      <p:cBhvr>
                                        <p:cTn id="102" dur="5000" fill="hold"/>
                                        <p:tgtEl>
                                          <p:spTgt spid="52"/>
                                        </p:tgtEl>
                                        <p:attrNameLst>
                                          <p:attrName>ppt_w</p:attrName>
                                        </p:attrNameLst>
                                      </p:cBhvr>
                                      <p:tavLst>
                                        <p:tav tm="0" fmla="#ppt_w*sin(2.5*pi*$)">
                                          <p:val>
                                            <p:fltVal val="0"/>
                                          </p:val>
                                        </p:tav>
                                        <p:tav tm="100000">
                                          <p:val>
                                            <p:fltVal val="1"/>
                                          </p:val>
                                        </p:tav>
                                      </p:tavLst>
                                    </p:anim>
                                    <p:anim calcmode="lin" valueType="num">
                                      <p:cBhvr>
                                        <p:cTn id="103" dur="5000" fill="hold"/>
                                        <p:tgtEl>
                                          <p:spTgt spid="52"/>
                                        </p:tgtEl>
                                        <p:attrNameLst>
                                          <p:attrName>ppt_h</p:attrName>
                                        </p:attrNameLst>
                                      </p:cBhvr>
                                      <p:tavLst>
                                        <p:tav tm="0">
                                          <p:val>
                                            <p:strVal val="#ppt_h"/>
                                          </p:val>
                                        </p:tav>
                                        <p:tav tm="100000">
                                          <p:val>
                                            <p:strVal val="#ppt_h"/>
                                          </p:val>
                                        </p:tav>
                                      </p:tavLst>
                                    </p:anim>
                                  </p:childTnLst>
                                </p:cTn>
                              </p:par>
                              <p:par>
                                <p:cTn id="104" presetID="2" presetClass="exit" presetSubtype="2" fill="hold" grpId="0" nodeType="withEffect">
                                  <p:stCondLst>
                                    <p:cond delay="0"/>
                                  </p:stCondLst>
                                  <p:childTnLst>
                                    <p:anim calcmode="lin" valueType="num">
                                      <p:cBhvr additive="base">
                                        <p:cTn id="105" dur="5000"/>
                                        <p:tgtEl>
                                          <p:spTgt spid="53"/>
                                        </p:tgtEl>
                                        <p:attrNameLst>
                                          <p:attrName>ppt_x</p:attrName>
                                        </p:attrNameLst>
                                      </p:cBhvr>
                                      <p:tavLst>
                                        <p:tav tm="0">
                                          <p:val>
                                            <p:strVal val="ppt_x"/>
                                          </p:val>
                                        </p:tav>
                                        <p:tav tm="100000">
                                          <p:val>
                                            <p:strVal val="1+ppt_w/2"/>
                                          </p:val>
                                        </p:tav>
                                      </p:tavLst>
                                    </p:anim>
                                    <p:anim calcmode="lin" valueType="num">
                                      <p:cBhvr additive="base">
                                        <p:cTn id="106" dur="5000"/>
                                        <p:tgtEl>
                                          <p:spTgt spid="53"/>
                                        </p:tgtEl>
                                        <p:attrNameLst>
                                          <p:attrName>ppt_y</p:attrName>
                                        </p:attrNameLst>
                                      </p:cBhvr>
                                      <p:tavLst>
                                        <p:tav tm="0">
                                          <p:val>
                                            <p:strVal val="ppt_y"/>
                                          </p:val>
                                        </p:tav>
                                        <p:tav tm="100000">
                                          <p:val>
                                            <p:strVal val="ppt_y"/>
                                          </p:val>
                                        </p:tav>
                                      </p:tavLst>
                                    </p:anim>
                                    <p:set>
                                      <p:cBhvr>
                                        <p:cTn id="107" dur="1" fill="hold">
                                          <p:stCondLst>
                                            <p:cond delay="4999"/>
                                          </p:stCondLst>
                                        </p:cTn>
                                        <p:tgtEl>
                                          <p:spTgt spid="53"/>
                                        </p:tgtEl>
                                        <p:attrNameLst>
                                          <p:attrName>style.visibility</p:attrName>
                                        </p:attrNameLst>
                                      </p:cBhvr>
                                      <p:to>
                                        <p:strVal val="hidden"/>
                                      </p:to>
                                    </p:set>
                                  </p:childTnLst>
                                </p:cTn>
                              </p:par>
                              <p:par>
                                <p:cTn id="108" presetID="2" presetClass="exit" presetSubtype="2" fill="hold" grpId="0" nodeType="withEffect">
                                  <p:stCondLst>
                                    <p:cond delay="0"/>
                                  </p:stCondLst>
                                  <p:childTnLst>
                                    <p:anim calcmode="lin" valueType="num">
                                      <p:cBhvr additive="base">
                                        <p:cTn id="109" dur="5000"/>
                                        <p:tgtEl>
                                          <p:spTgt spid="54"/>
                                        </p:tgtEl>
                                        <p:attrNameLst>
                                          <p:attrName>ppt_x</p:attrName>
                                        </p:attrNameLst>
                                      </p:cBhvr>
                                      <p:tavLst>
                                        <p:tav tm="0">
                                          <p:val>
                                            <p:strVal val="ppt_x"/>
                                          </p:val>
                                        </p:tav>
                                        <p:tav tm="100000">
                                          <p:val>
                                            <p:strVal val="1+ppt_w/2"/>
                                          </p:val>
                                        </p:tav>
                                      </p:tavLst>
                                    </p:anim>
                                    <p:anim calcmode="lin" valueType="num">
                                      <p:cBhvr additive="base">
                                        <p:cTn id="110" dur="5000"/>
                                        <p:tgtEl>
                                          <p:spTgt spid="54"/>
                                        </p:tgtEl>
                                        <p:attrNameLst>
                                          <p:attrName>ppt_y</p:attrName>
                                        </p:attrNameLst>
                                      </p:cBhvr>
                                      <p:tavLst>
                                        <p:tav tm="0">
                                          <p:val>
                                            <p:strVal val="ppt_y"/>
                                          </p:val>
                                        </p:tav>
                                        <p:tav tm="100000">
                                          <p:val>
                                            <p:strVal val="ppt_y"/>
                                          </p:val>
                                        </p:tav>
                                      </p:tavLst>
                                    </p:anim>
                                    <p:set>
                                      <p:cBhvr>
                                        <p:cTn id="111" dur="1" fill="hold">
                                          <p:stCondLst>
                                            <p:cond delay="4999"/>
                                          </p:stCondLst>
                                        </p:cTn>
                                        <p:tgtEl>
                                          <p:spTgt spid="54"/>
                                        </p:tgtEl>
                                        <p:attrNameLst>
                                          <p:attrName>style.visibility</p:attrName>
                                        </p:attrNameLst>
                                      </p:cBhvr>
                                      <p:to>
                                        <p:strVal val="hidden"/>
                                      </p:to>
                                    </p:set>
                                  </p:childTnLst>
                                </p:cTn>
                              </p:par>
                              <p:par>
                                <p:cTn id="112" presetID="19" presetClass="entr" presetSubtype="10" fill="hold" grpId="1" nodeType="withEffect">
                                  <p:stCondLst>
                                    <p:cond delay="0"/>
                                  </p:stCondLst>
                                  <p:childTnLst>
                                    <p:set>
                                      <p:cBhvr>
                                        <p:cTn id="113" dur="1" fill="hold">
                                          <p:stCondLst>
                                            <p:cond delay="0"/>
                                          </p:stCondLst>
                                        </p:cTn>
                                        <p:tgtEl>
                                          <p:spTgt spid="53"/>
                                        </p:tgtEl>
                                        <p:attrNameLst>
                                          <p:attrName>style.visibility</p:attrName>
                                        </p:attrNameLst>
                                      </p:cBhvr>
                                      <p:to>
                                        <p:strVal val="visible"/>
                                      </p:to>
                                    </p:set>
                                    <p:anim calcmode="lin" valueType="num">
                                      <p:cBhvr>
                                        <p:cTn id="114" dur="5000" fill="hold"/>
                                        <p:tgtEl>
                                          <p:spTgt spid="53"/>
                                        </p:tgtEl>
                                        <p:attrNameLst>
                                          <p:attrName>ppt_w</p:attrName>
                                        </p:attrNameLst>
                                      </p:cBhvr>
                                      <p:tavLst>
                                        <p:tav tm="0" fmla="#ppt_w*sin(2.5*pi*$)">
                                          <p:val>
                                            <p:fltVal val="0"/>
                                          </p:val>
                                        </p:tav>
                                        <p:tav tm="100000">
                                          <p:val>
                                            <p:fltVal val="1"/>
                                          </p:val>
                                        </p:tav>
                                      </p:tavLst>
                                    </p:anim>
                                    <p:anim calcmode="lin" valueType="num">
                                      <p:cBhvr>
                                        <p:cTn id="115" dur="5000" fill="hold"/>
                                        <p:tgtEl>
                                          <p:spTgt spid="5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54"/>
                                        </p:tgtEl>
                                        <p:attrNameLst>
                                          <p:attrName>style.visibility</p:attrName>
                                        </p:attrNameLst>
                                      </p:cBhvr>
                                      <p:to>
                                        <p:strVal val="visible"/>
                                      </p:to>
                                    </p:set>
                                    <p:anim calcmode="lin" valueType="num">
                                      <p:cBhvr>
                                        <p:cTn id="118" dur="5000" fill="hold"/>
                                        <p:tgtEl>
                                          <p:spTgt spid="54"/>
                                        </p:tgtEl>
                                        <p:attrNameLst>
                                          <p:attrName>ppt_w</p:attrName>
                                        </p:attrNameLst>
                                      </p:cBhvr>
                                      <p:tavLst>
                                        <p:tav tm="0" fmla="#ppt_w*sin(2.5*pi*$)">
                                          <p:val>
                                            <p:fltVal val="0"/>
                                          </p:val>
                                        </p:tav>
                                        <p:tav tm="100000">
                                          <p:val>
                                            <p:fltVal val="1"/>
                                          </p:val>
                                        </p:tav>
                                      </p:tavLst>
                                    </p:anim>
                                    <p:anim calcmode="lin" valueType="num">
                                      <p:cBhvr>
                                        <p:cTn id="119" dur="5000" fill="hold"/>
                                        <p:tgtEl>
                                          <p:spTgt spid="54"/>
                                        </p:tgtEl>
                                        <p:attrNameLst>
                                          <p:attrName>ppt_h</p:attrName>
                                        </p:attrNameLst>
                                      </p:cBhvr>
                                      <p:tavLst>
                                        <p:tav tm="0">
                                          <p:val>
                                            <p:strVal val="#ppt_h"/>
                                          </p:val>
                                        </p:tav>
                                        <p:tav tm="100000">
                                          <p:val>
                                            <p:strVal val="#ppt_h"/>
                                          </p:val>
                                        </p:tav>
                                      </p:tavLst>
                                    </p:anim>
                                  </p:childTnLst>
                                </p:cTn>
                              </p:par>
                              <p:par>
                                <p:cTn id="120" presetID="2" presetClass="exit" presetSubtype="2" fill="hold" grpId="0" nodeType="withEffect">
                                  <p:stCondLst>
                                    <p:cond delay="0"/>
                                  </p:stCondLst>
                                  <p:childTnLst>
                                    <p:anim calcmode="lin" valueType="num">
                                      <p:cBhvr additive="base">
                                        <p:cTn id="121" dur="5000"/>
                                        <p:tgtEl>
                                          <p:spTgt spid="55"/>
                                        </p:tgtEl>
                                        <p:attrNameLst>
                                          <p:attrName>ppt_x</p:attrName>
                                        </p:attrNameLst>
                                      </p:cBhvr>
                                      <p:tavLst>
                                        <p:tav tm="0">
                                          <p:val>
                                            <p:strVal val="ppt_x"/>
                                          </p:val>
                                        </p:tav>
                                        <p:tav tm="100000">
                                          <p:val>
                                            <p:strVal val="1+ppt_w/2"/>
                                          </p:val>
                                        </p:tav>
                                      </p:tavLst>
                                    </p:anim>
                                    <p:anim calcmode="lin" valueType="num">
                                      <p:cBhvr additive="base">
                                        <p:cTn id="122" dur="5000"/>
                                        <p:tgtEl>
                                          <p:spTgt spid="55"/>
                                        </p:tgtEl>
                                        <p:attrNameLst>
                                          <p:attrName>ppt_y</p:attrName>
                                        </p:attrNameLst>
                                      </p:cBhvr>
                                      <p:tavLst>
                                        <p:tav tm="0">
                                          <p:val>
                                            <p:strVal val="ppt_y"/>
                                          </p:val>
                                        </p:tav>
                                        <p:tav tm="100000">
                                          <p:val>
                                            <p:strVal val="ppt_y"/>
                                          </p:val>
                                        </p:tav>
                                      </p:tavLst>
                                    </p:anim>
                                    <p:set>
                                      <p:cBhvr>
                                        <p:cTn id="123" dur="1" fill="hold">
                                          <p:stCondLst>
                                            <p:cond delay="4999"/>
                                          </p:stCondLst>
                                        </p:cTn>
                                        <p:tgtEl>
                                          <p:spTgt spid="55"/>
                                        </p:tgtEl>
                                        <p:attrNameLst>
                                          <p:attrName>style.visibility</p:attrName>
                                        </p:attrNameLst>
                                      </p:cBhvr>
                                      <p:to>
                                        <p:strVal val="hidden"/>
                                      </p:to>
                                    </p:set>
                                  </p:childTnLst>
                                </p:cTn>
                              </p:par>
                              <p:par>
                                <p:cTn id="124" presetID="2" presetClass="exit" presetSubtype="2" fill="hold" grpId="0" nodeType="withEffect">
                                  <p:stCondLst>
                                    <p:cond delay="0"/>
                                  </p:stCondLst>
                                  <p:childTnLst>
                                    <p:anim calcmode="lin" valueType="num">
                                      <p:cBhvr additive="base">
                                        <p:cTn id="125" dur="5000"/>
                                        <p:tgtEl>
                                          <p:spTgt spid="56"/>
                                        </p:tgtEl>
                                        <p:attrNameLst>
                                          <p:attrName>ppt_x</p:attrName>
                                        </p:attrNameLst>
                                      </p:cBhvr>
                                      <p:tavLst>
                                        <p:tav tm="0">
                                          <p:val>
                                            <p:strVal val="ppt_x"/>
                                          </p:val>
                                        </p:tav>
                                        <p:tav tm="100000">
                                          <p:val>
                                            <p:strVal val="1+ppt_w/2"/>
                                          </p:val>
                                        </p:tav>
                                      </p:tavLst>
                                    </p:anim>
                                    <p:anim calcmode="lin" valueType="num">
                                      <p:cBhvr additive="base">
                                        <p:cTn id="126" dur="5000"/>
                                        <p:tgtEl>
                                          <p:spTgt spid="56"/>
                                        </p:tgtEl>
                                        <p:attrNameLst>
                                          <p:attrName>ppt_y</p:attrName>
                                        </p:attrNameLst>
                                      </p:cBhvr>
                                      <p:tavLst>
                                        <p:tav tm="0">
                                          <p:val>
                                            <p:strVal val="ppt_y"/>
                                          </p:val>
                                        </p:tav>
                                        <p:tav tm="100000">
                                          <p:val>
                                            <p:strVal val="ppt_y"/>
                                          </p:val>
                                        </p:tav>
                                      </p:tavLst>
                                    </p:anim>
                                    <p:set>
                                      <p:cBhvr>
                                        <p:cTn id="127" dur="1" fill="hold">
                                          <p:stCondLst>
                                            <p:cond delay="4999"/>
                                          </p:stCondLst>
                                        </p:cTn>
                                        <p:tgtEl>
                                          <p:spTgt spid="56"/>
                                        </p:tgtEl>
                                        <p:attrNameLst>
                                          <p:attrName>style.visibility</p:attrName>
                                        </p:attrNameLst>
                                      </p:cBhvr>
                                      <p:to>
                                        <p:strVal val="hidden"/>
                                      </p:to>
                                    </p:set>
                                  </p:childTnLst>
                                </p:cTn>
                              </p:par>
                              <p:par>
                                <p:cTn id="128" presetID="19" presetClass="entr" presetSubtype="10" fill="hold" grpId="1" nodeType="withEffect">
                                  <p:stCondLst>
                                    <p:cond delay="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0" fill="hold"/>
                                        <p:tgtEl>
                                          <p:spTgt spid="55"/>
                                        </p:tgtEl>
                                        <p:attrNameLst>
                                          <p:attrName>ppt_w</p:attrName>
                                        </p:attrNameLst>
                                      </p:cBhvr>
                                      <p:tavLst>
                                        <p:tav tm="0" fmla="#ppt_w*sin(2.5*pi*$)">
                                          <p:val>
                                            <p:fltVal val="0"/>
                                          </p:val>
                                        </p:tav>
                                        <p:tav tm="100000">
                                          <p:val>
                                            <p:fltVal val="1"/>
                                          </p:val>
                                        </p:tav>
                                      </p:tavLst>
                                    </p:anim>
                                    <p:anim calcmode="lin" valueType="num">
                                      <p:cBhvr>
                                        <p:cTn id="131" dur="5000" fill="hold"/>
                                        <p:tgtEl>
                                          <p:spTgt spid="55"/>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56"/>
                                        </p:tgtEl>
                                        <p:attrNameLst>
                                          <p:attrName>style.visibility</p:attrName>
                                        </p:attrNameLst>
                                      </p:cBhvr>
                                      <p:to>
                                        <p:strVal val="visible"/>
                                      </p:to>
                                    </p:set>
                                    <p:anim calcmode="lin" valueType="num">
                                      <p:cBhvr>
                                        <p:cTn id="134" dur="5000" fill="hold"/>
                                        <p:tgtEl>
                                          <p:spTgt spid="56"/>
                                        </p:tgtEl>
                                        <p:attrNameLst>
                                          <p:attrName>ppt_w</p:attrName>
                                        </p:attrNameLst>
                                      </p:cBhvr>
                                      <p:tavLst>
                                        <p:tav tm="0" fmla="#ppt_w*sin(2.5*pi*$)">
                                          <p:val>
                                            <p:fltVal val="0"/>
                                          </p:val>
                                        </p:tav>
                                        <p:tav tm="100000">
                                          <p:val>
                                            <p:fltVal val="1"/>
                                          </p:val>
                                        </p:tav>
                                      </p:tavLst>
                                    </p:anim>
                                    <p:anim calcmode="lin" valueType="num">
                                      <p:cBhvr>
                                        <p:cTn id="135" dur="5000" fill="hold"/>
                                        <p:tgtEl>
                                          <p:spTgt spid="56"/>
                                        </p:tgtEl>
                                        <p:attrNameLst>
                                          <p:attrName>ppt_h</p:attrName>
                                        </p:attrNameLst>
                                      </p:cBhvr>
                                      <p:tavLst>
                                        <p:tav tm="0">
                                          <p:val>
                                            <p:strVal val="#ppt_h"/>
                                          </p:val>
                                        </p:tav>
                                        <p:tav tm="100000">
                                          <p:val>
                                            <p:strVal val="#ppt_h"/>
                                          </p:val>
                                        </p:tav>
                                      </p:tavLst>
                                    </p:anim>
                                  </p:childTnLst>
                                </p:cTn>
                              </p:par>
                              <p:par>
                                <p:cTn id="136" presetID="2" presetClass="exit" presetSubtype="8" fill="hold" grpId="0" nodeType="withEffect">
                                  <p:stCondLst>
                                    <p:cond delay="0"/>
                                  </p:stCondLst>
                                  <p:childTnLst>
                                    <p:anim calcmode="lin" valueType="num">
                                      <p:cBhvr additive="base">
                                        <p:cTn id="137" dur="5000"/>
                                        <p:tgtEl>
                                          <p:spTgt spid="57"/>
                                        </p:tgtEl>
                                        <p:attrNameLst>
                                          <p:attrName>ppt_x</p:attrName>
                                        </p:attrNameLst>
                                      </p:cBhvr>
                                      <p:tavLst>
                                        <p:tav tm="0">
                                          <p:val>
                                            <p:strVal val="ppt_x"/>
                                          </p:val>
                                        </p:tav>
                                        <p:tav tm="100000">
                                          <p:val>
                                            <p:strVal val="0-ppt_w/2"/>
                                          </p:val>
                                        </p:tav>
                                      </p:tavLst>
                                    </p:anim>
                                    <p:anim calcmode="lin" valueType="num">
                                      <p:cBhvr additive="base">
                                        <p:cTn id="138" dur="5000"/>
                                        <p:tgtEl>
                                          <p:spTgt spid="57"/>
                                        </p:tgtEl>
                                        <p:attrNameLst>
                                          <p:attrName>ppt_y</p:attrName>
                                        </p:attrNameLst>
                                      </p:cBhvr>
                                      <p:tavLst>
                                        <p:tav tm="0">
                                          <p:val>
                                            <p:strVal val="ppt_y"/>
                                          </p:val>
                                        </p:tav>
                                        <p:tav tm="100000">
                                          <p:val>
                                            <p:strVal val="ppt_y"/>
                                          </p:val>
                                        </p:tav>
                                      </p:tavLst>
                                    </p:anim>
                                    <p:set>
                                      <p:cBhvr>
                                        <p:cTn id="139" dur="1" fill="hold">
                                          <p:stCondLst>
                                            <p:cond delay="4999"/>
                                          </p:stCondLst>
                                        </p:cTn>
                                        <p:tgtEl>
                                          <p:spTgt spid="57"/>
                                        </p:tgtEl>
                                        <p:attrNameLst>
                                          <p:attrName>style.visibility</p:attrName>
                                        </p:attrNameLst>
                                      </p:cBhvr>
                                      <p:to>
                                        <p:strVal val="hidden"/>
                                      </p:to>
                                    </p:set>
                                  </p:childTnLst>
                                </p:cTn>
                              </p:par>
                              <p:par>
                                <p:cTn id="140" presetID="2" presetClass="exit" presetSubtype="8" fill="hold" grpId="0" nodeType="withEffect">
                                  <p:stCondLst>
                                    <p:cond delay="0"/>
                                  </p:stCondLst>
                                  <p:childTnLst>
                                    <p:anim calcmode="lin" valueType="num">
                                      <p:cBhvr additive="base">
                                        <p:cTn id="141" dur="5000"/>
                                        <p:tgtEl>
                                          <p:spTgt spid="58"/>
                                        </p:tgtEl>
                                        <p:attrNameLst>
                                          <p:attrName>ppt_x</p:attrName>
                                        </p:attrNameLst>
                                      </p:cBhvr>
                                      <p:tavLst>
                                        <p:tav tm="0">
                                          <p:val>
                                            <p:strVal val="ppt_x"/>
                                          </p:val>
                                        </p:tav>
                                        <p:tav tm="100000">
                                          <p:val>
                                            <p:strVal val="0-ppt_w/2"/>
                                          </p:val>
                                        </p:tav>
                                      </p:tavLst>
                                    </p:anim>
                                    <p:anim calcmode="lin" valueType="num">
                                      <p:cBhvr additive="base">
                                        <p:cTn id="142" dur="5000"/>
                                        <p:tgtEl>
                                          <p:spTgt spid="58"/>
                                        </p:tgtEl>
                                        <p:attrNameLst>
                                          <p:attrName>ppt_y</p:attrName>
                                        </p:attrNameLst>
                                      </p:cBhvr>
                                      <p:tavLst>
                                        <p:tav tm="0">
                                          <p:val>
                                            <p:strVal val="ppt_y"/>
                                          </p:val>
                                        </p:tav>
                                        <p:tav tm="100000">
                                          <p:val>
                                            <p:strVal val="ppt_y"/>
                                          </p:val>
                                        </p:tav>
                                      </p:tavLst>
                                    </p:anim>
                                    <p:set>
                                      <p:cBhvr>
                                        <p:cTn id="143" dur="1" fill="hold">
                                          <p:stCondLst>
                                            <p:cond delay="4999"/>
                                          </p:stCondLst>
                                        </p:cTn>
                                        <p:tgtEl>
                                          <p:spTgt spid="58"/>
                                        </p:tgtEl>
                                        <p:attrNameLst>
                                          <p:attrName>style.visibility</p:attrName>
                                        </p:attrNameLst>
                                      </p:cBhvr>
                                      <p:to>
                                        <p:strVal val="hidden"/>
                                      </p:to>
                                    </p:set>
                                  </p:childTnLst>
                                </p:cTn>
                              </p:par>
                              <p:par>
                                <p:cTn id="144" presetID="19" presetClass="entr" presetSubtype="10" fill="hold" grpId="1" nodeType="withEffect">
                                  <p:stCondLst>
                                    <p:cond delay="0"/>
                                  </p:stCondLst>
                                  <p:childTnLst>
                                    <p:set>
                                      <p:cBhvr>
                                        <p:cTn id="145" dur="1" fill="hold">
                                          <p:stCondLst>
                                            <p:cond delay="0"/>
                                          </p:stCondLst>
                                        </p:cTn>
                                        <p:tgtEl>
                                          <p:spTgt spid="57"/>
                                        </p:tgtEl>
                                        <p:attrNameLst>
                                          <p:attrName>style.visibility</p:attrName>
                                        </p:attrNameLst>
                                      </p:cBhvr>
                                      <p:to>
                                        <p:strVal val="visible"/>
                                      </p:to>
                                    </p:set>
                                    <p:anim calcmode="lin" valueType="num">
                                      <p:cBhvr>
                                        <p:cTn id="146" dur="5000" fill="hold"/>
                                        <p:tgtEl>
                                          <p:spTgt spid="57"/>
                                        </p:tgtEl>
                                        <p:attrNameLst>
                                          <p:attrName>ppt_w</p:attrName>
                                        </p:attrNameLst>
                                      </p:cBhvr>
                                      <p:tavLst>
                                        <p:tav tm="0" fmla="#ppt_w*sin(2.5*pi*$)">
                                          <p:val>
                                            <p:fltVal val="0"/>
                                          </p:val>
                                        </p:tav>
                                        <p:tav tm="100000">
                                          <p:val>
                                            <p:fltVal val="1"/>
                                          </p:val>
                                        </p:tav>
                                      </p:tavLst>
                                    </p:anim>
                                    <p:anim calcmode="lin" valueType="num">
                                      <p:cBhvr>
                                        <p:cTn id="147" dur="5000" fill="hold"/>
                                        <p:tgtEl>
                                          <p:spTgt spid="57"/>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58"/>
                                        </p:tgtEl>
                                        <p:attrNameLst>
                                          <p:attrName>style.visibility</p:attrName>
                                        </p:attrNameLst>
                                      </p:cBhvr>
                                      <p:to>
                                        <p:strVal val="visible"/>
                                      </p:to>
                                    </p:set>
                                    <p:anim calcmode="lin" valueType="num">
                                      <p:cBhvr>
                                        <p:cTn id="150" dur="5000" fill="hold"/>
                                        <p:tgtEl>
                                          <p:spTgt spid="58"/>
                                        </p:tgtEl>
                                        <p:attrNameLst>
                                          <p:attrName>ppt_w</p:attrName>
                                        </p:attrNameLst>
                                      </p:cBhvr>
                                      <p:tavLst>
                                        <p:tav tm="0" fmla="#ppt_w*sin(2.5*pi*$)">
                                          <p:val>
                                            <p:fltVal val="0"/>
                                          </p:val>
                                        </p:tav>
                                        <p:tav tm="100000">
                                          <p:val>
                                            <p:fltVal val="1"/>
                                          </p:val>
                                        </p:tav>
                                      </p:tavLst>
                                    </p:anim>
                                    <p:anim calcmode="lin" valueType="num">
                                      <p:cBhvr>
                                        <p:cTn id="151" dur="5000" fill="hold"/>
                                        <p:tgtEl>
                                          <p:spTgt spid="58"/>
                                        </p:tgtEl>
                                        <p:attrNameLst>
                                          <p:attrName>ppt_h</p:attrName>
                                        </p:attrNameLst>
                                      </p:cBhvr>
                                      <p:tavLst>
                                        <p:tav tm="0">
                                          <p:val>
                                            <p:strVal val="#ppt_h"/>
                                          </p:val>
                                        </p:tav>
                                        <p:tav tm="100000">
                                          <p:val>
                                            <p:strVal val="#ppt_h"/>
                                          </p:val>
                                        </p:tav>
                                      </p:tavLst>
                                    </p:anim>
                                  </p:childTnLst>
                                </p:cTn>
                              </p:par>
                              <p:par>
                                <p:cTn id="152" presetID="2" presetClass="exit" presetSubtype="2" fill="hold" grpId="0" nodeType="withEffect">
                                  <p:stCondLst>
                                    <p:cond delay="0"/>
                                  </p:stCondLst>
                                  <p:childTnLst>
                                    <p:anim calcmode="lin" valueType="num">
                                      <p:cBhvr additive="base">
                                        <p:cTn id="153" dur="5000"/>
                                        <p:tgtEl>
                                          <p:spTgt spid="59"/>
                                        </p:tgtEl>
                                        <p:attrNameLst>
                                          <p:attrName>ppt_x</p:attrName>
                                        </p:attrNameLst>
                                      </p:cBhvr>
                                      <p:tavLst>
                                        <p:tav tm="0">
                                          <p:val>
                                            <p:strVal val="ppt_x"/>
                                          </p:val>
                                        </p:tav>
                                        <p:tav tm="100000">
                                          <p:val>
                                            <p:strVal val="1+ppt_w/2"/>
                                          </p:val>
                                        </p:tav>
                                      </p:tavLst>
                                    </p:anim>
                                    <p:anim calcmode="lin" valueType="num">
                                      <p:cBhvr additive="base">
                                        <p:cTn id="154" dur="5000"/>
                                        <p:tgtEl>
                                          <p:spTgt spid="59"/>
                                        </p:tgtEl>
                                        <p:attrNameLst>
                                          <p:attrName>ppt_y</p:attrName>
                                        </p:attrNameLst>
                                      </p:cBhvr>
                                      <p:tavLst>
                                        <p:tav tm="0">
                                          <p:val>
                                            <p:strVal val="ppt_y"/>
                                          </p:val>
                                        </p:tav>
                                        <p:tav tm="100000">
                                          <p:val>
                                            <p:strVal val="ppt_y"/>
                                          </p:val>
                                        </p:tav>
                                      </p:tavLst>
                                    </p:anim>
                                    <p:set>
                                      <p:cBhvr>
                                        <p:cTn id="155" dur="1" fill="hold">
                                          <p:stCondLst>
                                            <p:cond delay="4999"/>
                                          </p:stCondLst>
                                        </p:cTn>
                                        <p:tgtEl>
                                          <p:spTgt spid="59"/>
                                        </p:tgtEl>
                                        <p:attrNameLst>
                                          <p:attrName>style.visibility</p:attrName>
                                        </p:attrNameLst>
                                      </p:cBhvr>
                                      <p:to>
                                        <p:strVal val="hidden"/>
                                      </p:to>
                                    </p:set>
                                  </p:childTnLst>
                                </p:cTn>
                              </p:par>
                              <p:par>
                                <p:cTn id="156" presetID="2" presetClass="exit" presetSubtype="2" fill="hold" grpId="0" nodeType="withEffect">
                                  <p:stCondLst>
                                    <p:cond delay="0"/>
                                  </p:stCondLst>
                                  <p:childTnLst>
                                    <p:anim calcmode="lin" valueType="num">
                                      <p:cBhvr additive="base">
                                        <p:cTn id="157" dur="5000"/>
                                        <p:tgtEl>
                                          <p:spTgt spid="60"/>
                                        </p:tgtEl>
                                        <p:attrNameLst>
                                          <p:attrName>ppt_x</p:attrName>
                                        </p:attrNameLst>
                                      </p:cBhvr>
                                      <p:tavLst>
                                        <p:tav tm="0">
                                          <p:val>
                                            <p:strVal val="ppt_x"/>
                                          </p:val>
                                        </p:tav>
                                        <p:tav tm="100000">
                                          <p:val>
                                            <p:strVal val="1+ppt_w/2"/>
                                          </p:val>
                                        </p:tav>
                                      </p:tavLst>
                                    </p:anim>
                                    <p:anim calcmode="lin" valueType="num">
                                      <p:cBhvr additive="base">
                                        <p:cTn id="158" dur="5000"/>
                                        <p:tgtEl>
                                          <p:spTgt spid="60"/>
                                        </p:tgtEl>
                                        <p:attrNameLst>
                                          <p:attrName>ppt_y</p:attrName>
                                        </p:attrNameLst>
                                      </p:cBhvr>
                                      <p:tavLst>
                                        <p:tav tm="0">
                                          <p:val>
                                            <p:strVal val="ppt_y"/>
                                          </p:val>
                                        </p:tav>
                                        <p:tav tm="100000">
                                          <p:val>
                                            <p:strVal val="ppt_y"/>
                                          </p:val>
                                        </p:tav>
                                      </p:tavLst>
                                    </p:anim>
                                    <p:set>
                                      <p:cBhvr>
                                        <p:cTn id="159" dur="1" fill="hold">
                                          <p:stCondLst>
                                            <p:cond delay="4999"/>
                                          </p:stCondLst>
                                        </p:cTn>
                                        <p:tgtEl>
                                          <p:spTgt spid="60"/>
                                        </p:tgtEl>
                                        <p:attrNameLst>
                                          <p:attrName>style.visibility</p:attrName>
                                        </p:attrNameLst>
                                      </p:cBhvr>
                                      <p:to>
                                        <p:strVal val="hidden"/>
                                      </p:to>
                                    </p:set>
                                  </p:childTnLst>
                                </p:cTn>
                              </p:par>
                              <p:par>
                                <p:cTn id="160" presetID="19" presetClass="entr" presetSubtype="10" fill="hold" grpId="1" nodeType="withEffect">
                                  <p:stCondLst>
                                    <p:cond delay="0"/>
                                  </p:stCondLst>
                                  <p:childTnLst>
                                    <p:set>
                                      <p:cBhvr>
                                        <p:cTn id="161" dur="1" fill="hold">
                                          <p:stCondLst>
                                            <p:cond delay="0"/>
                                          </p:stCondLst>
                                        </p:cTn>
                                        <p:tgtEl>
                                          <p:spTgt spid="59"/>
                                        </p:tgtEl>
                                        <p:attrNameLst>
                                          <p:attrName>style.visibility</p:attrName>
                                        </p:attrNameLst>
                                      </p:cBhvr>
                                      <p:to>
                                        <p:strVal val="visible"/>
                                      </p:to>
                                    </p:set>
                                    <p:anim calcmode="lin" valueType="num">
                                      <p:cBhvr>
                                        <p:cTn id="162" dur="5000" fill="hold"/>
                                        <p:tgtEl>
                                          <p:spTgt spid="59"/>
                                        </p:tgtEl>
                                        <p:attrNameLst>
                                          <p:attrName>ppt_w</p:attrName>
                                        </p:attrNameLst>
                                      </p:cBhvr>
                                      <p:tavLst>
                                        <p:tav tm="0" fmla="#ppt_w*sin(2.5*pi*$)">
                                          <p:val>
                                            <p:fltVal val="0"/>
                                          </p:val>
                                        </p:tav>
                                        <p:tav tm="100000">
                                          <p:val>
                                            <p:fltVal val="1"/>
                                          </p:val>
                                        </p:tav>
                                      </p:tavLst>
                                    </p:anim>
                                    <p:anim calcmode="lin" valueType="num">
                                      <p:cBhvr>
                                        <p:cTn id="163" dur="5000" fill="hold"/>
                                        <p:tgtEl>
                                          <p:spTgt spid="59"/>
                                        </p:tgtEl>
                                        <p:attrNameLst>
                                          <p:attrName>ppt_h</p:attrName>
                                        </p:attrNameLst>
                                      </p:cBhvr>
                                      <p:tavLst>
                                        <p:tav tm="0">
                                          <p:val>
                                            <p:strVal val="#ppt_h"/>
                                          </p:val>
                                        </p:tav>
                                        <p:tav tm="100000">
                                          <p:val>
                                            <p:strVal val="#ppt_h"/>
                                          </p:val>
                                        </p:tav>
                                      </p:tavLst>
                                    </p:anim>
                                  </p:childTnLst>
                                </p:cTn>
                              </p:par>
                              <p:par>
                                <p:cTn id="164" presetID="19" presetClass="entr" presetSubtype="10" fill="hold" grpId="1" nodeType="withEffect">
                                  <p:stCondLst>
                                    <p:cond delay="0"/>
                                  </p:stCondLst>
                                  <p:childTnLst>
                                    <p:set>
                                      <p:cBhvr>
                                        <p:cTn id="165" dur="1" fill="hold">
                                          <p:stCondLst>
                                            <p:cond delay="0"/>
                                          </p:stCondLst>
                                        </p:cTn>
                                        <p:tgtEl>
                                          <p:spTgt spid="60"/>
                                        </p:tgtEl>
                                        <p:attrNameLst>
                                          <p:attrName>style.visibility</p:attrName>
                                        </p:attrNameLst>
                                      </p:cBhvr>
                                      <p:to>
                                        <p:strVal val="visible"/>
                                      </p:to>
                                    </p:set>
                                    <p:anim calcmode="lin" valueType="num">
                                      <p:cBhvr>
                                        <p:cTn id="166" dur="5000" fill="hold"/>
                                        <p:tgtEl>
                                          <p:spTgt spid="60"/>
                                        </p:tgtEl>
                                        <p:attrNameLst>
                                          <p:attrName>ppt_w</p:attrName>
                                        </p:attrNameLst>
                                      </p:cBhvr>
                                      <p:tavLst>
                                        <p:tav tm="0" fmla="#ppt_w*sin(2.5*pi*$)">
                                          <p:val>
                                            <p:fltVal val="0"/>
                                          </p:val>
                                        </p:tav>
                                        <p:tav tm="100000">
                                          <p:val>
                                            <p:fltVal val="1"/>
                                          </p:val>
                                        </p:tav>
                                      </p:tavLst>
                                    </p:anim>
                                    <p:anim calcmode="lin" valueType="num">
                                      <p:cBhvr>
                                        <p:cTn id="167" dur="5000" fill="hold"/>
                                        <p:tgtEl>
                                          <p:spTgt spid="60"/>
                                        </p:tgtEl>
                                        <p:attrNameLst>
                                          <p:attrName>ppt_h</p:attrName>
                                        </p:attrNameLst>
                                      </p:cBhvr>
                                      <p:tavLst>
                                        <p:tav tm="0">
                                          <p:val>
                                            <p:strVal val="#ppt_h"/>
                                          </p:val>
                                        </p:tav>
                                        <p:tav tm="100000">
                                          <p:val>
                                            <p:strVal val="#ppt_h"/>
                                          </p:val>
                                        </p:tav>
                                      </p:tavLst>
                                    </p:anim>
                                  </p:childTnLst>
                                </p:cTn>
                              </p:par>
                              <p:par>
                                <p:cTn id="168" presetID="17" presetClass="entr" presetSubtype="10"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5000" fill="hold"/>
                                        <p:tgtEl>
                                          <p:spTgt spid="4"/>
                                        </p:tgtEl>
                                        <p:attrNameLst>
                                          <p:attrName>ppt_w</p:attrName>
                                        </p:attrNameLst>
                                      </p:cBhvr>
                                      <p:tavLst>
                                        <p:tav tm="0">
                                          <p:val>
                                            <p:fltVal val="0"/>
                                          </p:val>
                                        </p:tav>
                                        <p:tav tm="100000">
                                          <p:val>
                                            <p:strVal val="#ppt_w"/>
                                          </p:val>
                                        </p:tav>
                                      </p:tavLst>
                                    </p:anim>
                                    <p:anim calcmode="lin" valueType="num">
                                      <p:cBhvr>
                                        <p:cTn id="171" dur="5000" fill="hold"/>
                                        <p:tgtEl>
                                          <p:spTgt spid="4"/>
                                        </p:tgtEl>
                                        <p:attrNameLst>
                                          <p:attrName>ppt_h</p:attrName>
                                        </p:attrNameLst>
                                      </p:cBhvr>
                                      <p:tavLst>
                                        <p:tav tm="0">
                                          <p:val>
                                            <p:strVal val="#ppt_h"/>
                                          </p:val>
                                        </p:tav>
                                        <p:tav tm="100000">
                                          <p:val>
                                            <p:strVal val="#ppt_h"/>
                                          </p:val>
                                        </p:tav>
                                      </p:tavLst>
                                    </p:anim>
                                  </p:childTnLst>
                                </p:cTn>
                              </p:par>
                            </p:childTnLst>
                          </p:cTn>
                        </p:par>
                        <p:par>
                          <p:cTn id="172" fill="hold">
                            <p:stCondLst>
                              <p:cond delay="5000"/>
                            </p:stCondLst>
                            <p:childTnLst>
                              <p:par>
                                <p:cTn id="173" presetID="52" presetClass="entr" presetSubtype="0" fill="hold" nodeType="afterEffect">
                                  <p:stCondLst>
                                    <p:cond delay="0"/>
                                  </p:stCondLst>
                                  <p:childTnLst>
                                    <p:set>
                                      <p:cBhvr>
                                        <p:cTn id="174" dur="1" fill="hold">
                                          <p:stCondLst>
                                            <p:cond delay="0"/>
                                          </p:stCondLst>
                                        </p:cTn>
                                        <p:tgtEl>
                                          <p:spTgt spid="103426"/>
                                        </p:tgtEl>
                                        <p:attrNameLst>
                                          <p:attrName>style.visibility</p:attrName>
                                        </p:attrNameLst>
                                      </p:cBhvr>
                                      <p:to>
                                        <p:strVal val="visible"/>
                                      </p:to>
                                    </p:set>
                                    <p:animScale>
                                      <p:cBhvr>
                                        <p:cTn id="175" dur="2000" decel="50000" fill="hold">
                                          <p:stCondLst>
                                            <p:cond delay="0"/>
                                          </p:stCondLst>
                                        </p:cTn>
                                        <p:tgtEl>
                                          <p:spTgt spid="1034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6" dur="2000" decel="50000" fill="hold">
                                          <p:stCondLst>
                                            <p:cond delay="0"/>
                                          </p:stCondLst>
                                        </p:cTn>
                                        <p:tgtEl>
                                          <p:spTgt spid="103426"/>
                                        </p:tgtEl>
                                        <p:attrNameLst>
                                          <p:attrName>ppt_x</p:attrName>
                                          <p:attrName>ppt_y</p:attrName>
                                        </p:attrNameLst>
                                      </p:cBhvr>
                                    </p:animMotion>
                                    <p:animEffect transition="in" filter="fade">
                                      <p:cBhvr>
                                        <p:cTn id="177" dur="2000"/>
                                        <p:tgtEl>
                                          <p:spTgt spid="103426"/>
                                        </p:tgtEl>
                                      </p:cBhvr>
                                    </p:animEffect>
                                  </p:childTnLst>
                                </p:cTn>
                              </p:par>
                            </p:childTnLst>
                          </p:cTn>
                        </p:par>
                        <p:par>
                          <p:cTn id="178" fill="hold">
                            <p:stCondLst>
                              <p:cond delay="7000"/>
                            </p:stCondLst>
                            <p:childTnLst>
                              <p:par>
                                <p:cTn id="179" presetID="23" presetClass="entr" presetSubtype="16" fill="hold" nodeType="afterEffect">
                                  <p:stCondLst>
                                    <p:cond delay="0"/>
                                  </p:stCondLst>
                                  <p:childTnLst>
                                    <p:set>
                                      <p:cBhvr>
                                        <p:cTn id="180" dur="1" fill="hold">
                                          <p:stCondLst>
                                            <p:cond delay="0"/>
                                          </p:stCondLst>
                                        </p:cTn>
                                        <p:tgtEl>
                                          <p:spTgt spid="103428"/>
                                        </p:tgtEl>
                                        <p:attrNameLst>
                                          <p:attrName>style.visibility</p:attrName>
                                        </p:attrNameLst>
                                      </p:cBhvr>
                                      <p:to>
                                        <p:strVal val="visible"/>
                                      </p:to>
                                    </p:set>
                                    <p:anim calcmode="lin" valueType="num">
                                      <p:cBhvr>
                                        <p:cTn id="181" dur="2000" fill="hold"/>
                                        <p:tgtEl>
                                          <p:spTgt spid="103428"/>
                                        </p:tgtEl>
                                        <p:attrNameLst>
                                          <p:attrName>ppt_w</p:attrName>
                                        </p:attrNameLst>
                                      </p:cBhvr>
                                      <p:tavLst>
                                        <p:tav tm="0">
                                          <p:val>
                                            <p:fltVal val="0"/>
                                          </p:val>
                                        </p:tav>
                                        <p:tav tm="100000">
                                          <p:val>
                                            <p:strVal val="#ppt_w"/>
                                          </p:val>
                                        </p:tav>
                                      </p:tavLst>
                                    </p:anim>
                                    <p:anim calcmode="lin" valueType="num">
                                      <p:cBhvr>
                                        <p:cTn id="182" dur="2000" fill="hold"/>
                                        <p:tgtEl>
                                          <p:spTgt spid="103428"/>
                                        </p:tgtEl>
                                        <p:attrNameLst>
                                          <p:attrName>ppt_h</p:attrName>
                                        </p:attrNameLst>
                                      </p:cBhvr>
                                      <p:tavLst>
                                        <p:tav tm="0">
                                          <p:val>
                                            <p:fltVal val="0"/>
                                          </p:val>
                                        </p:tav>
                                        <p:tav tm="100000">
                                          <p:val>
                                            <p:strVal val="#ppt_h"/>
                                          </p:val>
                                        </p:tav>
                                      </p:tavLst>
                                    </p:anim>
                                  </p:childTnLst>
                                </p:cTn>
                              </p:par>
                            </p:childTnLst>
                          </p:cTn>
                        </p:par>
                        <p:par>
                          <p:cTn id="183" fill="hold">
                            <p:stCondLst>
                              <p:cond delay="9000"/>
                            </p:stCondLst>
                            <p:childTnLst>
                              <p:par>
                                <p:cTn id="184" presetID="23" presetClass="entr" presetSubtype="16" fill="hold" nodeType="afterEffect">
                                  <p:stCondLst>
                                    <p:cond delay="0"/>
                                  </p:stCondLst>
                                  <p:childTnLst>
                                    <p:set>
                                      <p:cBhvr>
                                        <p:cTn id="185" dur="1" fill="hold">
                                          <p:stCondLst>
                                            <p:cond delay="0"/>
                                          </p:stCondLst>
                                        </p:cTn>
                                        <p:tgtEl>
                                          <p:spTgt spid="103430"/>
                                        </p:tgtEl>
                                        <p:attrNameLst>
                                          <p:attrName>style.visibility</p:attrName>
                                        </p:attrNameLst>
                                      </p:cBhvr>
                                      <p:to>
                                        <p:strVal val="visible"/>
                                      </p:to>
                                    </p:set>
                                    <p:anim calcmode="lin" valueType="num">
                                      <p:cBhvr>
                                        <p:cTn id="186" dur="2000" fill="hold"/>
                                        <p:tgtEl>
                                          <p:spTgt spid="103430"/>
                                        </p:tgtEl>
                                        <p:attrNameLst>
                                          <p:attrName>ppt_w</p:attrName>
                                        </p:attrNameLst>
                                      </p:cBhvr>
                                      <p:tavLst>
                                        <p:tav tm="0">
                                          <p:val>
                                            <p:fltVal val="0"/>
                                          </p:val>
                                        </p:tav>
                                        <p:tav tm="100000">
                                          <p:val>
                                            <p:strVal val="#ppt_w"/>
                                          </p:val>
                                        </p:tav>
                                      </p:tavLst>
                                    </p:anim>
                                    <p:anim calcmode="lin" valueType="num">
                                      <p:cBhvr>
                                        <p:cTn id="187" dur="2000" fill="hold"/>
                                        <p:tgtEl>
                                          <p:spTgt spid="103430"/>
                                        </p:tgtEl>
                                        <p:attrNameLst>
                                          <p:attrName>ppt_h</p:attrName>
                                        </p:attrNameLst>
                                      </p:cBhvr>
                                      <p:tavLst>
                                        <p:tav tm="0">
                                          <p:val>
                                            <p:fltVal val="0"/>
                                          </p:val>
                                        </p:tav>
                                        <p:tav tm="100000">
                                          <p:val>
                                            <p:strVal val="#ppt_h"/>
                                          </p:val>
                                        </p:tav>
                                      </p:tavLst>
                                    </p:anim>
                                  </p:childTnLst>
                                </p:cTn>
                              </p:par>
                            </p:childTnLst>
                          </p:cTn>
                        </p:par>
                        <p:par>
                          <p:cTn id="188" fill="hold">
                            <p:stCondLst>
                              <p:cond delay="11000"/>
                            </p:stCondLst>
                            <p:childTnLst>
                              <p:par>
                                <p:cTn id="189" presetID="17" presetClass="entr" presetSubtype="10" fill="hold" grpId="0" nodeType="afterEffect">
                                  <p:stCondLst>
                                    <p:cond delay="0"/>
                                  </p:stCondLst>
                                  <p:childTnLst>
                                    <p:set>
                                      <p:cBhvr>
                                        <p:cTn id="190" dur="1" fill="hold">
                                          <p:stCondLst>
                                            <p:cond delay="0"/>
                                          </p:stCondLst>
                                        </p:cTn>
                                        <p:tgtEl>
                                          <p:spTgt spid="27"/>
                                        </p:tgtEl>
                                        <p:attrNameLst>
                                          <p:attrName>style.visibility</p:attrName>
                                        </p:attrNameLst>
                                      </p:cBhvr>
                                      <p:to>
                                        <p:strVal val="visible"/>
                                      </p:to>
                                    </p:set>
                                    <p:anim calcmode="lin" valueType="num">
                                      <p:cBhvr>
                                        <p:cTn id="191" dur="2000" fill="hold"/>
                                        <p:tgtEl>
                                          <p:spTgt spid="27"/>
                                        </p:tgtEl>
                                        <p:attrNameLst>
                                          <p:attrName>ppt_w</p:attrName>
                                        </p:attrNameLst>
                                      </p:cBhvr>
                                      <p:tavLst>
                                        <p:tav tm="0">
                                          <p:val>
                                            <p:fltVal val="0"/>
                                          </p:val>
                                        </p:tav>
                                        <p:tav tm="100000">
                                          <p:val>
                                            <p:strVal val="#ppt_w"/>
                                          </p:val>
                                        </p:tav>
                                      </p:tavLst>
                                    </p:anim>
                                    <p:anim calcmode="lin" valueType="num">
                                      <p:cBhvr>
                                        <p:cTn id="192" dur="20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60" grpId="0" animBg="1"/>
      <p:bldP spid="60" grpId="1" animBg="1"/>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928662" y="1000108"/>
            <a:ext cx="7286676" cy="4985980"/>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En los Emiratos </a:t>
            </a:r>
            <a:r>
              <a:rPr lang="es-ES" sz="2000" b="1" dirty="0" err="1" smtClean="0">
                <a:effectLst>
                  <a:outerShdw blurRad="38100" dist="38100" dir="2700000" algn="tl">
                    <a:srgbClr val="000000">
                      <a:alpha val="43137"/>
                    </a:srgbClr>
                  </a:outerShdw>
                </a:effectLst>
                <a:latin typeface="Agency FB" pitchFamily="34" charset="0"/>
              </a:rPr>
              <a:t>Arabes</a:t>
            </a:r>
            <a:r>
              <a:rPr lang="es-ES" sz="2000" b="1" dirty="0" smtClean="0">
                <a:effectLst>
                  <a:outerShdw blurRad="38100" dist="38100" dir="2700000" algn="tl">
                    <a:srgbClr val="000000">
                      <a:alpha val="43137"/>
                    </a:srgbClr>
                  </a:outerShdw>
                </a:effectLst>
                <a:latin typeface="Agency FB" pitchFamily="34" charset="0"/>
              </a:rPr>
              <a:t>, 200 kilómetros al norte de su capital Abu </a:t>
            </a:r>
            <a:r>
              <a:rPr lang="es-ES" sz="2000" b="1" dirty="0" err="1" smtClean="0">
                <a:effectLst>
                  <a:outerShdw blurRad="38100" dist="38100" dir="2700000" algn="tl">
                    <a:srgbClr val="000000">
                      <a:alpha val="43137"/>
                    </a:srgbClr>
                  </a:outerShdw>
                </a:effectLst>
                <a:latin typeface="Agency FB" pitchFamily="34" charset="0"/>
              </a:rPr>
              <a:t>Dhabi</a:t>
            </a:r>
            <a:r>
              <a:rPr lang="es-ES" sz="2000" b="1" dirty="0" smtClean="0">
                <a:effectLst>
                  <a:outerShdw blurRad="38100" dist="38100" dir="2700000" algn="tl">
                    <a:srgbClr val="000000">
                      <a:alpha val="43137"/>
                    </a:srgbClr>
                  </a:outerShdw>
                </a:effectLst>
                <a:latin typeface="Agency FB" pitchFamily="34" charset="0"/>
              </a:rPr>
              <a:t>, se encuentra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la ciudad del mundo que más ha crecido en la última década, un destino turístico de lujo cada día más solicitado por viajeros de todo el mundo. Podrás descubrir lo que se encuentra en esta ciudad que ha comenzado a darse a conocer a finales del siglo XX.</a:t>
            </a:r>
          </a:p>
          <a:p>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una ciudad en constante crecimiento que, gracias a una mente abierta, quiere dar a conocer al resto del mundo la cultura árabe y ofrecer las mejores diversiones para todas las edades. </a:t>
            </a:r>
            <a:br>
              <a:rPr lang="es-ES" sz="2000" b="1" dirty="0" smtClean="0">
                <a:effectLst>
                  <a:outerShdw blurRad="38100" dist="38100" dir="2700000" algn="tl">
                    <a:srgbClr val="000000">
                      <a:alpha val="43137"/>
                    </a:srgbClr>
                  </a:outerShdw>
                </a:effectLst>
                <a:latin typeface="Agency FB" pitchFamily="34" charset="0"/>
              </a:rPr>
            </a:b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quiere convertirse a medio plazo en uno de los destinos turísticos más importantes del mundo y para ello está trabajando en construir su sueño en medio del desierto.</a:t>
            </a:r>
          </a:p>
          <a:p>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es más que un conjunto de proyectos faraónicos y, si quieres conocer más de esta ciudad y su sociedad, puedes comenzar leyendo un poco de su historia, y sus lugares  más importantes</a:t>
            </a:r>
          </a:p>
          <a:p>
            <a:r>
              <a:rPr lang="es-ES" sz="2000" b="1" dirty="0" smtClean="0">
                <a:effectLst>
                  <a:outerShdw blurRad="38100" dist="38100" dir="2700000" algn="tl">
                    <a:srgbClr val="000000">
                      <a:alpha val="43137"/>
                    </a:srgbClr>
                  </a:outerShdw>
                </a:effectLst>
                <a:latin typeface="Agency FB" pitchFamily="34" charset="0"/>
              </a:rPr>
              <a:t> </a:t>
            </a:r>
          </a:p>
          <a:p>
            <a:endParaRPr lang="es-ES" dirty="0">
              <a:latin typeface="Agency FB" pitchFamily="34" charset="0"/>
            </a:endParaRPr>
          </a:p>
        </p:txBody>
      </p:sp>
      <p:sp>
        <p:nvSpPr>
          <p:cNvPr id="7" name="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8.jpg"/>
          <p:cNvPicPr>
            <a:picLocks noChangeAspect="1"/>
          </p:cNvPicPr>
          <p:nvPr/>
        </p:nvPicPr>
        <p:blipFill>
          <a:blip r:embed="rId3"/>
          <a:stretch>
            <a:fillRect/>
          </a:stretch>
        </p:blipFill>
        <p:spPr>
          <a:xfrm>
            <a:off x="0" y="357166"/>
            <a:ext cx="9144000" cy="6072206"/>
          </a:xfrm>
          <a:prstGeom prst="rect">
            <a:avLst/>
          </a:prstGeom>
        </p:spPr>
      </p:pic>
      <p:sp>
        <p:nvSpPr>
          <p:cNvPr id="6" name="5 Flecha a la derecha con bandas"/>
          <p:cNvSpPr/>
          <p:nvPr/>
        </p:nvSpPr>
        <p:spPr>
          <a:xfrm>
            <a:off x="3643307"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3143241"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786051"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a:off x="2285985"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785919"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1285853"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785786" y="1785926"/>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a:off x="285720" y="1785926"/>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uadroTexto"/>
          <p:cNvSpPr txBox="1"/>
          <p:nvPr/>
        </p:nvSpPr>
        <p:spPr>
          <a:xfrm>
            <a:off x="2071670" y="714356"/>
            <a:ext cx="2752677"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gency FB" pitchFamily="34" charset="0"/>
              </a:rPr>
              <a:t>Aterrizando en </a:t>
            </a:r>
            <a:r>
              <a:rPr lang="es-ES_tradnl" sz="28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gency FB" pitchFamily="34" charset="0"/>
              </a:rPr>
              <a:t>Dubai</a:t>
            </a:r>
            <a:endParaRPr lang="es-E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gency FB" pitchFamily="34" charset="0"/>
            </a:endParaRPr>
          </a:p>
        </p:txBody>
      </p:sp>
      <p:sp>
        <p:nvSpPr>
          <p:cNvPr id="23" name="22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2000"/>
                                        <p:tgtEl>
                                          <p:spTgt spid="6"/>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amond(in)">
                                      <p:cBhvr>
                                        <p:cTn id="13" dur="2000"/>
                                        <p:tgtEl>
                                          <p:spTgt spid="9"/>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amond(in)">
                                      <p:cBhvr>
                                        <p:cTn id="16" dur="2000"/>
                                        <p:tgtEl>
                                          <p:spTgt spid="10"/>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diamond(in)">
                                      <p:cBhvr>
                                        <p:cTn id="19" dur="2000"/>
                                        <p:tgtEl>
                                          <p:spTgt spid="11"/>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diamond(in)">
                                      <p:cBhvr>
                                        <p:cTn id="22" dur="2000"/>
                                        <p:tgtEl>
                                          <p:spTgt spid="14"/>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diamond(in)">
                                      <p:cBhvr>
                                        <p:cTn id="25" dur="2000"/>
                                        <p:tgtEl>
                                          <p:spTgt spid="15"/>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diamond(in)">
                                      <p:cBhvr>
                                        <p:cTn id="28" dur="2000"/>
                                        <p:tgtEl>
                                          <p:spTgt spid="16"/>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diamond(in)">
                                      <p:cBhvr>
                                        <p:cTn id="31" dur="2000"/>
                                        <p:tgtEl>
                                          <p:spTgt spid="17"/>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diamond(in)">
                                      <p:cBhvr>
                                        <p:cTn id="34" dur="2000"/>
                                        <p:tgtEl>
                                          <p:spTgt spid="7"/>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diamond(in)">
                                      <p:cBhvr>
                                        <p:cTn id="37" dur="2000"/>
                                        <p:tgtEl>
                                          <p:spTgt spid="8"/>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diamond(in)">
                                      <p:cBhvr>
                                        <p:cTn id="40" dur="2000"/>
                                        <p:tgtEl>
                                          <p:spTgt spid="12"/>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diamond(in)">
                                      <p:cBhvr>
                                        <p:cTn id="43" dur="2000"/>
                                        <p:tgtEl>
                                          <p:spTgt spid="13"/>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diamond(in)">
                                      <p:cBhvr>
                                        <p:cTn id="46" dur="2000"/>
                                        <p:tgtEl>
                                          <p:spTgt spid="18"/>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diamond(in)">
                                      <p:cBhvr>
                                        <p:cTn id="49" dur="2000"/>
                                        <p:tgtEl>
                                          <p:spTgt spid="19"/>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diamond(in)">
                                      <p:cBhvr>
                                        <p:cTn id="52" dur="2000"/>
                                        <p:tgtEl>
                                          <p:spTgt spid="20"/>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diamond(in)">
                                      <p:cBhvr>
                                        <p:cTn id="55" dur="2000"/>
                                        <p:tgtEl>
                                          <p:spTgt spid="21"/>
                                        </p:tgtEl>
                                      </p:cBhvr>
                                    </p:animEffect>
                                  </p:childTnLst>
                                </p:cTn>
                              </p:par>
                              <p:par>
                                <p:cTn id="56" presetID="8" presetClass="emph" presetSubtype="0" fill="hold" grpId="1"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6"/>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7"/>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9"/>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20"/>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21"/>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additive="base">
                                        <p:cTn id="90" dur="2000" fill="hold"/>
                                        <p:tgtEl>
                                          <p:spTgt spid="6"/>
                                        </p:tgtEl>
                                        <p:attrNameLst>
                                          <p:attrName>ppt_x</p:attrName>
                                        </p:attrNameLst>
                                      </p:cBhvr>
                                      <p:tavLst>
                                        <p:tav tm="0">
                                          <p:val>
                                            <p:strVal val="1+#ppt_w/2"/>
                                          </p:val>
                                        </p:tav>
                                        <p:tav tm="100000">
                                          <p:val>
                                            <p:strVal val="#ppt_x"/>
                                          </p:val>
                                        </p:tav>
                                      </p:tavLst>
                                    </p:anim>
                                    <p:anim calcmode="lin" valueType="num">
                                      <p:cBhvr additive="base">
                                        <p:cTn id="91" dur="2000" fill="hold"/>
                                        <p:tgtEl>
                                          <p:spTgt spid="6"/>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2000" fill="hold"/>
                                        <p:tgtEl>
                                          <p:spTgt spid="9"/>
                                        </p:tgtEl>
                                        <p:attrNameLst>
                                          <p:attrName>ppt_x</p:attrName>
                                        </p:attrNameLst>
                                      </p:cBhvr>
                                      <p:tavLst>
                                        <p:tav tm="0">
                                          <p:val>
                                            <p:strVal val="1+#ppt_w/2"/>
                                          </p:val>
                                        </p:tav>
                                        <p:tav tm="100000">
                                          <p:val>
                                            <p:strVal val="#ppt_x"/>
                                          </p:val>
                                        </p:tav>
                                      </p:tavLst>
                                    </p:anim>
                                    <p:anim calcmode="lin" valueType="num">
                                      <p:cBhvr additive="base">
                                        <p:cTn id="95" dur="2000" fill="hold"/>
                                        <p:tgtEl>
                                          <p:spTgt spid="9"/>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additive="base">
                                        <p:cTn id="98" dur="2000" fill="hold"/>
                                        <p:tgtEl>
                                          <p:spTgt spid="10"/>
                                        </p:tgtEl>
                                        <p:attrNameLst>
                                          <p:attrName>ppt_x</p:attrName>
                                        </p:attrNameLst>
                                      </p:cBhvr>
                                      <p:tavLst>
                                        <p:tav tm="0">
                                          <p:val>
                                            <p:strVal val="1+#ppt_w/2"/>
                                          </p:val>
                                        </p:tav>
                                        <p:tav tm="100000">
                                          <p:val>
                                            <p:strVal val="#ppt_x"/>
                                          </p:val>
                                        </p:tav>
                                      </p:tavLst>
                                    </p:anim>
                                    <p:anim calcmode="lin" valueType="num">
                                      <p:cBhvr additive="base">
                                        <p:cTn id="99" dur="2000" fill="hold"/>
                                        <p:tgtEl>
                                          <p:spTgt spid="10"/>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2000" fill="hold"/>
                                        <p:tgtEl>
                                          <p:spTgt spid="11"/>
                                        </p:tgtEl>
                                        <p:attrNameLst>
                                          <p:attrName>ppt_x</p:attrName>
                                        </p:attrNameLst>
                                      </p:cBhvr>
                                      <p:tavLst>
                                        <p:tav tm="0">
                                          <p:val>
                                            <p:strVal val="1+#ppt_w/2"/>
                                          </p:val>
                                        </p:tav>
                                        <p:tav tm="100000">
                                          <p:val>
                                            <p:strVal val="#ppt_x"/>
                                          </p:val>
                                        </p:tav>
                                      </p:tavLst>
                                    </p:anim>
                                    <p:anim calcmode="lin" valueType="num">
                                      <p:cBhvr additive="base">
                                        <p:cTn id="103" dur="2000" fill="hold"/>
                                        <p:tgtEl>
                                          <p:spTgt spid="11"/>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2000" fill="hold"/>
                                        <p:tgtEl>
                                          <p:spTgt spid="14"/>
                                        </p:tgtEl>
                                        <p:attrNameLst>
                                          <p:attrName>ppt_x</p:attrName>
                                        </p:attrNameLst>
                                      </p:cBhvr>
                                      <p:tavLst>
                                        <p:tav tm="0">
                                          <p:val>
                                            <p:strVal val="1+#ppt_w/2"/>
                                          </p:val>
                                        </p:tav>
                                        <p:tav tm="100000">
                                          <p:val>
                                            <p:strVal val="#ppt_x"/>
                                          </p:val>
                                        </p:tav>
                                      </p:tavLst>
                                    </p:anim>
                                    <p:anim calcmode="lin" valueType="num">
                                      <p:cBhvr additive="base">
                                        <p:cTn id="107" dur="2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2000" fill="hold"/>
                                        <p:tgtEl>
                                          <p:spTgt spid="15"/>
                                        </p:tgtEl>
                                        <p:attrNameLst>
                                          <p:attrName>ppt_x</p:attrName>
                                        </p:attrNameLst>
                                      </p:cBhvr>
                                      <p:tavLst>
                                        <p:tav tm="0">
                                          <p:val>
                                            <p:strVal val="1+#ppt_w/2"/>
                                          </p:val>
                                        </p:tav>
                                        <p:tav tm="100000">
                                          <p:val>
                                            <p:strVal val="#ppt_x"/>
                                          </p:val>
                                        </p:tav>
                                      </p:tavLst>
                                    </p:anim>
                                    <p:anim calcmode="lin" valueType="num">
                                      <p:cBhvr additive="base">
                                        <p:cTn id="111" dur="2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2000" fill="hold"/>
                                        <p:tgtEl>
                                          <p:spTgt spid="16"/>
                                        </p:tgtEl>
                                        <p:attrNameLst>
                                          <p:attrName>ppt_x</p:attrName>
                                        </p:attrNameLst>
                                      </p:cBhvr>
                                      <p:tavLst>
                                        <p:tav tm="0">
                                          <p:val>
                                            <p:strVal val="1+#ppt_w/2"/>
                                          </p:val>
                                        </p:tav>
                                        <p:tav tm="100000">
                                          <p:val>
                                            <p:strVal val="#ppt_x"/>
                                          </p:val>
                                        </p:tav>
                                      </p:tavLst>
                                    </p:anim>
                                    <p:anim calcmode="lin" valueType="num">
                                      <p:cBhvr additive="base">
                                        <p:cTn id="115" dur="2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additive="base">
                                        <p:cTn id="118" dur="2000" fill="hold"/>
                                        <p:tgtEl>
                                          <p:spTgt spid="17"/>
                                        </p:tgtEl>
                                        <p:attrNameLst>
                                          <p:attrName>ppt_x</p:attrName>
                                        </p:attrNameLst>
                                      </p:cBhvr>
                                      <p:tavLst>
                                        <p:tav tm="0">
                                          <p:val>
                                            <p:strVal val="1+#ppt_w/2"/>
                                          </p:val>
                                        </p:tav>
                                        <p:tav tm="100000">
                                          <p:val>
                                            <p:strVal val="#ppt_x"/>
                                          </p:val>
                                        </p:tav>
                                      </p:tavLst>
                                    </p:anim>
                                    <p:anim calcmode="lin" valueType="num">
                                      <p:cBhvr additive="base">
                                        <p:cTn id="119" dur="2000" fill="hold"/>
                                        <p:tgtEl>
                                          <p:spTgt spid="17"/>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2000" fill="hold"/>
                                        <p:tgtEl>
                                          <p:spTgt spid="7"/>
                                        </p:tgtEl>
                                        <p:attrNameLst>
                                          <p:attrName>ppt_x</p:attrName>
                                        </p:attrNameLst>
                                      </p:cBhvr>
                                      <p:tavLst>
                                        <p:tav tm="0">
                                          <p:val>
                                            <p:strVal val="0-#ppt_w/2"/>
                                          </p:val>
                                        </p:tav>
                                        <p:tav tm="100000">
                                          <p:val>
                                            <p:strVal val="#ppt_x"/>
                                          </p:val>
                                        </p:tav>
                                      </p:tavLst>
                                    </p:anim>
                                    <p:anim calcmode="lin" valueType="num">
                                      <p:cBhvr additive="base">
                                        <p:cTn id="123" dur="2000" fill="hold"/>
                                        <p:tgtEl>
                                          <p:spTgt spid="7"/>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additive="base">
                                        <p:cTn id="126" dur="2000" fill="hold"/>
                                        <p:tgtEl>
                                          <p:spTgt spid="8"/>
                                        </p:tgtEl>
                                        <p:attrNameLst>
                                          <p:attrName>ppt_x</p:attrName>
                                        </p:attrNameLst>
                                      </p:cBhvr>
                                      <p:tavLst>
                                        <p:tav tm="0">
                                          <p:val>
                                            <p:strVal val="0-#ppt_w/2"/>
                                          </p:val>
                                        </p:tav>
                                        <p:tav tm="100000">
                                          <p:val>
                                            <p:strVal val="#ppt_x"/>
                                          </p:val>
                                        </p:tav>
                                      </p:tavLst>
                                    </p:anim>
                                    <p:anim calcmode="lin" valueType="num">
                                      <p:cBhvr additive="base">
                                        <p:cTn id="127" dur="2000" fill="hold"/>
                                        <p:tgtEl>
                                          <p:spTgt spid="8"/>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additive="base">
                                        <p:cTn id="130" dur="2000" fill="hold"/>
                                        <p:tgtEl>
                                          <p:spTgt spid="12"/>
                                        </p:tgtEl>
                                        <p:attrNameLst>
                                          <p:attrName>ppt_x</p:attrName>
                                        </p:attrNameLst>
                                      </p:cBhvr>
                                      <p:tavLst>
                                        <p:tav tm="0">
                                          <p:val>
                                            <p:strVal val="0-#ppt_w/2"/>
                                          </p:val>
                                        </p:tav>
                                        <p:tav tm="100000">
                                          <p:val>
                                            <p:strVal val="#ppt_x"/>
                                          </p:val>
                                        </p:tav>
                                      </p:tavLst>
                                    </p:anim>
                                    <p:anim calcmode="lin" valueType="num">
                                      <p:cBhvr additive="base">
                                        <p:cTn id="131" dur="2000" fill="hold"/>
                                        <p:tgtEl>
                                          <p:spTgt spid="12"/>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2000" fill="hold"/>
                                        <p:tgtEl>
                                          <p:spTgt spid="13"/>
                                        </p:tgtEl>
                                        <p:attrNameLst>
                                          <p:attrName>ppt_x</p:attrName>
                                        </p:attrNameLst>
                                      </p:cBhvr>
                                      <p:tavLst>
                                        <p:tav tm="0">
                                          <p:val>
                                            <p:strVal val="0-#ppt_w/2"/>
                                          </p:val>
                                        </p:tav>
                                        <p:tav tm="100000">
                                          <p:val>
                                            <p:strVal val="#ppt_x"/>
                                          </p:val>
                                        </p:tav>
                                      </p:tavLst>
                                    </p:anim>
                                    <p:anim calcmode="lin" valueType="num">
                                      <p:cBhvr additive="base">
                                        <p:cTn id="135" dur="2000" fill="hold"/>
                                        <p:tgtEl>
                                          <p:spTgt spid="13"/>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2000" fill="hold"/>
                                        <p:tgtEl>
                                          <p:spTgt spid="18"/>
                                        </p:tgtEl>
                                        <p:attrNameLst>
                                          <p:attrName>ppt_x</p:attrName>
                                        </p:attrNameLst>
                                      </p:cBhvr>
                                      <p:tavLst>
                                        <p:tav tm="0">
                                          <p:val>
                                            <p:strVal val="0-#ppt_w/2"/>
                                          </p:val>
                                        </p:tav>
                                        <p:tav tm="100000">
                                          <p:val>
                                            <p:strVal val="#ppt_x"/>
                                          </p:val>
                                        </p:tav>
                                      </p:tavLst>
                                    </p:anim>
                                    <p:anim calcmode="lin" valueType="num">
                                      <p:cBhvr additive="base">
                                        <p:cTn id="139" dur="2000" fill="hold"/>
                                        <p:tgtEl>
                                          <p:spTgt spid="18"/>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2000" fill="hold"/>
                                        <p:tgtEl>
                                          <p:spTgt spid="19"/>
                                        </p:tgtEl>
                                        <p:attrNameLst>
                                          <p:attrName>ppt_x</p:attrName>
                                        </p:attrNameLst>
                                      </p:cBhvr>
                                      <p:tavLst>
                                        <p:tav tm="0">
                                          <p:val>
                                            <p:strVal val="0-#ppt_w/2"/>
                                          </p:val>
                                        </p:tav>
                                        <p:tav tm="100000">
                                          <p:val>
                                            <p:strVal val="#ppt_x"/>
                                          </p:val>
                                        </p:tav>
                                      </p:tavLst>
                                    </p:anim>
                                    <p:anim calcmode="lin" valueType="num">
                                      <p:cBhvr additive="base">
                                        <p:cTn id="143" dur="2000" fill="hold"/>
                                        <p:tgtEl>
                                          <p:spTgt spid="19"/>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20"/>
                                        </p:tgtEl>
                                        <p:attrNameLst>
                                          <p:attrName>style.visibility</p:attrName>
                                        </p:attrNameLst>
                                      </p:cBhvr>
                                      <p:to>
                                        <p:strVal val="visible"/>
                                      </p:to>
                                    </p:set>
                                    <p:anim calcmode="lin" valueType="num">
                                      <p:cBhvr additive="base">
                                        <p:cTn id="146" dur="2000" fill="hold"/>
                                        <p:tgtEl>
                                          <p:spTgt spid="20"/>
                                        </p:tgtEl>
                                        <p:attrNameLst>
                                          <p:attrName>ppt_x</p:attrName>
                                        </p:attrNameLst>
                                      </p:cBhvr>
                                      <p:tavLst>
                                        <p:tav tm="0">
                                          <p:val>
                                            <p:strVal val="0-#ppt_w/2"/>
                                          </p:val>
                                        </p:tav>
                                        <p:tav tm="100000">
                                          <p:val>
                                            <p:strVal val="#ppt_x"/>
                                          </p:val>
                                        </p:tav>
                                      </p:tavLst>
                                    </p:anim>
                                    <p:anim calcmode="lin" valueType="num">
                                      <p:cBhvr additive="base">
                                        <p:cTn id="147" dur="2000" fill="hold"/>
                                        <p:tgtEl>
                                          <p:spTgt spid="20"/>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2000" fill="hold"/>
                                        <p:tgtEl>
                                          <p:spTgt spid="21"/>
                                        </p:tgtEl>
                                        <p:attrNameLst>
                                          <p:attrName>ppt_x</p:attrName>
                                        </p:attrNameLst>
                                      </p:cBhvr>
                                      <p:tavLst>
                                        <p:tav tm="0">
                                          <p:val>
                                            <p:strVal val="0-#ppt_w/2"/>
                                          </p:val>
                                        </p:tav>
                                        <p:tav tm="100000">
                                          <p:val>
                                            <p:strVal val="#ppt_x"/>
                                          </p:val>
                                        </p:tav>
                                      </p:tavLst>
                                    </p:anim>
                                    <p:anim calcmode="lin" valueType="num">
                                      <p:cBhvr additive="base">
                                        <p:cTn id="151" dur="2000" fill="hold"/>
                                        <p:tgtEl>
                                          <p:spTgt spid="21"/>
                                        </p:tgtEl>
                                        <p:attrNameLst>
                                          <p:attrName>ppt_y</p:attrName>
                                        </p:attrNameLst>
                                      </p:cBhvr>
                                      <p:tavLst>
                                        <p:tav tm="0">
                                          <p:val>
                                            <p:strVal val="#ppt_y"/>
                                          </p:val>
                                        </p:tav>
                                        <p:tav tm="100000">
                                          <p:val>
                                            <p:strVal val="#ppt_y"/>
                                          </p:val>
                                        </p:tav>
                                      </p:tavLst>
                                    </p:anim>
                                  </p:childTnLst>
                                </p:cTn>
                              </p:par>
                            </p:childTnLst>
                          </p:cTn>
                        </p:par>
                        <p:par>
                          <p:cTn id="152" fill="hold">
                            <p:stCondLst>
                              <p:cond delay="2000"/>
                            </p:stCondLst>
                            <p:childTnLst>
                              <p:par>
                                <p:cTn id="153" presetID="8" presetClass="exit" presetSubtype="32" fill="hold" grpId="3" nodeType="afterEffect">
                                  <p:stCondLst>
                                    <p:cond delay="0"/>
                                  </p:stCondLst>
                                  <p:childTnLst>
                                    <p:animEffect transition="out" filter="diamond(out)">
                                      <p:cBhvr>
                                        <p:cTn id="154" dur="2000"/>
                                        <p:tgtEl>
                                          <p:spTgt spid="6"/>
                                        </p:tgtEl>
                                      </p:cBhvr>
                                    </p:animEffect>
                                    <p:set>
                                      <p:cBhvr>
                                        <p:cTn id="155" dur="1" fill="hold">
                                          <p:stCondLst>
                                            <p:cond delay="1999"/>
                                          </p:stCondLst>
                                        </p:cTn>
                                        <p:tgtEl>
                                          <p:spTgt spid="6"/>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2000"/>
                                        <p:tgtEl>
                                          <p:spTgt spid="9"/>
                                        </p:tgtEl>
                                      </p:cBhvr>
                                    </p:animEffect>
                                    <p:set>
                                      <p:cBhvr>
                                        <p:cTn id="158" dur="1" fill="hold">
                                          <p:stCondLst>
                                            <p:cond delay="1999"/>
                                          </p:stCondLst>
                                        </p:cTn>
                                        <p:tgtEl>
                                          <p:spTgt spid="9"/>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2000"/>
                                        <p:tgtEl>
                                          <p:spTgt spid="10"/>
                                        </p:tgtEl>
                                      </p:cBhvr>
                                    </p:animEffect>
                                    <p:set>
                                      <p:cBhvr>
                                        <p:cTn id="161" dur="1" fill="hold">
                                          <p:stCondLst>
                                            <p:cond delay="1999"/>
                                          </p:stCondLst>
                                        </p:cTn>
                                        <p:tgtEl>
                                          <p:spTgt spid="10"/>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2000"/>
                                        <p:tgtEl>
                                          <p:spTgt spid="11"/>
                                        </p:tgtEl>
                                      </p:cBhvr>
                                    </p:animEffect>
                                    <p:set>
                                      <p:cBhvr>
                                        <p:cTn id="164" dur="1" fill="hold">
                                          <p:stCondLst>
                                            <p:cond delay="1999"/>
                                          </p:stCondLst>
                                        </p:cTn>
                                        <p:tgtEl>
                                          <p:spTgt spid="11"/>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2000"/>
                                        <p:tgtEl>
                                          <p:spTgt spid="14"/>
                                        </p:tgtEl>
                                      </p:cBhvr>
                                    </p:animEffect>
                                    <p:set>
                                      <p:cBhvr>
                                        <p:cTn id="167" dur="1" fill="hold">
                                          <p:stCondLst>
                                            <p:cond delay="1999"/>
                                          </p:stCondLst>
                                        </p:cTn>
                                        <p:tgtEl>
                                          <p:spTgt spid="14"/>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2000"/>
                                        <p:tgtEl>
                                          <p:spTgt spid="15"/>
                                        </p:tgtEl>
                                      </p:cBhvr>
                                    </p:animEffect>
                                    <p:set>
                                      <p:cBhvr>
                                        <p:cTn id="170" dur="1" fill="hold">
                                          <p:stCondLst>
                                            <p:cond delay="1999"/>
                                          </p:stCondLst>
                                        </p:cTn>
                                        <p:tgtEl>
                                          <p:spTgt spid="15"/>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2000"/>
                                        <p:tgtEl>
                                          <p:spTgt spid="16"/>
                                        </p:tgtEl>
                                      </p:cBhvr>
                                    </p:animEffect>
                                    <p:set>
                                      <p:cBhvr>
                                        <p:cTn id="173" dur="1" fill="hold">
                                          <p:stCondLst>
                                            <p:cond delay="1999"/>
                                          </p:stCondLst>
                                        </p:cTn>
                                        <p:tgtEl>
                                          <p:spTgt spid="16"/>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2000"/>
                                        <p:tgtEl>
                                          <p:spTgt spid="17"/>
                                        </p:tgtEl>
                                      </p:cBhvr>
                                    </p:animEffect>
                                    <p:set>
                                      <p:cBhvr>
                                        <p:cTn id="176" dur="1" fill="hold">
                                          <p:stCondLst>
                                            <p:cond delay="1999"/>
                                          </p:stCondLst>
                                        </p:cTn>
                                        <p:tgtEl>
                                          <p:spTgt spid="17"/>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2000"/>
                                        <p:tgtEl>
                                          <p:spTgt spid="7"/>
                                        </p:tgtEl>
                                      </p:cBhvr>
                                    </p:animEffect>
                                    <p:set>
                                      <p:cBhvr>
                                        <p:cTn id="179" dur="1" fill="hold">
                                          <p:stCondLst>
                                            <p:cond delay="1999"/>
                                          </p:stCondLst>
                                        </p:cTn>
                                        <p:tgtEl>
                                          <p:spTgt spid="7"/>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2000"/>
                                        <p:tgtEl>
                                          <p:spTgt spid="8"/>
                                        </p:tgtEl>
                                      </p:cBhvr>
                                    </p:animEffect>
                                    <p:set>
                                      <p:cBhvr>
                                        <p:cTn id="182" dur="1" fill="hold">
                                          <p:stCondLst>
                                            <p:cond delay="1999"/>
                                          </p:stCondLst>
                                        </p:cTn>
                                        <p:tgtEl>
                                          <p:spTgt spid="8"/>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2000"/>
                                        <p:tgtEl>
                                          <p:spTgt spid="12"/>
                                        </p:tgtEl>
                                      </p:cBhvr>
                                    </p:animEffect>
                                    <p:set>
                                      <p:cBhvr>
                                        <p:cTn id="185" dur="1" fill="hold">
                                          <p:stCondLst>
                                            <p:cond delay="1999"/>
                                          </p:stCondLst>
                                        </p:cTn>
                                        <p:tgtEl>
                                          <p:spTgt spid="12"/>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2000"/>
                                        <p:tgtEl>
                                          <p:spTgt spid="13"/>
                                        </p:tgtEl>
                                      </p:cBhvr>
                                    </p:animEffect>
                                    <p:set>
                                      <p:cBhvr>
                                        <p:cTn id="188" dur="1" fill="hold">
                                          <p:stCondLst>
                                            <p:cond delay="1999"/>
                                          </p:stCondLst>
                                        </p:cTn>
                                        <p:tgtEl>
                                          <p:spTgt spid="13"/>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2000"/>
                                        <p:tgtEl>
                                          <p:spTgt spid="18"/>
                                        </p:tgtEl>
                                      </p:cBhvr>
                                    </p:animEffect>
                                    <p:set>
                                      <p:cBhvr>
                                        <p:cTn id="191" dur="1" fill="hold">
                                          <p:stCondLst>
                                            <p:cond delay="1999"/>
                                          </p:stCondLst>
                                        </p:cTn>
                                        <p:tgtEl>
                                          <p:spTgt spid="18"/>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2000"/>
                                        <p:tgtEl>
                                          <p:spTgt spid="19"/>
                                        </p:tgtEl>
                                      </p:cBhvr>
                                    </p:animEffect>
                                    <p:set>
                                      <p:cBhvr>
                                        <p:cTn id="194" dur="1" fill="hold">
                                          <p:stCondLst>
                                            <p:cond delay="1999"/>
                                          </p:stCondLst>
                                        </p:cTn>
                                        <p:tgtEl>
                                          <p:spTgt spid="19"/>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2000"/>
                                        <p:tgtEl>
                                          <p:spTgt spid="20"/>
                                        </p:tgtEl>
                                      </p:cBhvr>
                                    </p:animEffect>
                                    <p:set>
                                      <p:cBhvr>
                                        <p:cTn id="197" dur="1" fill="hold">
                                          <p:stCondLst>
                                            <p:cond delay="1999"/>
                                          </p:stCondLst>
                                        </p:cTn>
                                        <p:tgtEl>
                                          <p:spTgt spid="20"/>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2000"/>
                                        <p:tgtEl>
                                          <p:spTgt spid="21"/>
                                        </p:tgtEl>
                                      </p:cBhvr>
                                    </p:animEffect>
                                    <p:set>
                                      <p:cBhvr>
                                        <p:cTn id="200" dur="1" fill="hold">
                                          <p:stCondLst>
                                            <p:cond delay="1999"/>
                                          </p:stCondLst>
                                        </p:cTn>
                                        <p:tgtEl>
                                          <p:spTgt spid="21"/>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2000"/>
                                        <p:tgtEl>
                                          <p:spTgt spid="6"/>
                                        </p:tgtEl>
                                        <p:attrNameLst>
                                          <p:attrName>ppt_x</p:attrName>
                                        </p:attrNameLst>
                                      </p:cBhvr>
                                      <p:tavLst>
                                        <p:tav tm="0">
                                          <p:val>
                                            <p:strVal val="ppt_x"/>
                                          </p:val>
                                        </p:tav>
                                        <p:tav tm="100000">
                                          <p:val>
                                            <p:strVal val="1+ppt_w/2"/>
                                          </p:val>
                                        </p:tav>
                                      </p:tavLst>
                                    </p:anim>
                                    <p:anim calcmode="lin" valueType="num">
                                      <p:cBhvr additive="base">
                                        <p:cTn id="203" dur="2000"/>
                                        <p:tgtEl>
                                          <p:spTgt spid="6"/>
                                        </p:tgtEl>
                                        <p:attrNameLst>
                                          <p:attrName>ppt_y</p:attrName>
                                        </p:attrNameLst>
                                      </p:cBhvr>
                                      <p:tavLst>
                                        <p:tav tm="0">
                                          <p:val>
                                            <p:strVal val="ppt_y"/>
                                          </p:val>
                                        </p:tav>
                                        <p:tav tm="100000">
                                          <p:val>
                                            <p:strVal val="ppt_y"/>
                                          </p:val>
                                        </p:tav>
                                      </p:tavLst>
                                    </p:anim>
                                    <p:set>
                                      <p:cBhvr>
                                        <p:cTn id="204" dur="1" fill="hold">
                                          <p:stCondLst>
                                            <p:cond delay="1999"/>
                                          </p:stCondLst>
                                        </p:cTn>
                                        <p:tgtEl>
                                          <p:spTgt spid="6"/>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ppt_y"/>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2000"/>
                                        <p:tgtEl>
                                          <p:spTgt spid="10"/>
                                        </p:tgtEl>
                                        <p:attrNameLst>
                                          <p:attrName>ppt_x</p:attrName>
                                        </p:attrNameLst>
                                      </p:cBhvr>
                                      <p:tavLst>
                                        <p:tav tm="0">
                                          <p:val>
                                            <p:strVal val="ppt_x"/>
                                          </p:val>
                                        </p:tav>
                                        <p:tav tm="100000">
                                          <p:val>
                                            <p:strVal val="1+ppt_w/2"/>
                                          </p:val>
                                        </p:tav>
                                      </p:tavLst>
                                    </p:anim>
                                    <p:anim calcmode="lin" valueType="num">
                                      <p:cBhvr additive="base">
                                        <p:cTn id="211" dur="2000"/>
                                        <p:tgtEl>
                                          <p:spTgt spid="10"/>
                                        </p:tgtEl>
                                        <p:attrNameLst>
                                          <p:attrName>ppt_y</p:attrName>
                                        </p:attrNameLst>
                                      </p:cBhvr>
                                      <p:tavLst>
                                        <p:tav tm="0">
                                          <p:val>
                                            <p:strVal val="ppt_y"/>
                                          </p:val>
                                        </p:tav>
                                        <p:tav tm="100000">
                                          <p:val>
                                            <p:strVal val="ppt_y"/>
                                          </p:val>
                                        </p:tav>
                                      </p:tavLst>
                                    </p:anim>
                                    <p:set>
                                      <p:cBhvr>
                                        <p:cTn id="212" dur="1" fill="hold">
                                          <p:stCondLst>
                                            <p:cond delay="1999"/>
                                          </p:stCondLst>
                                        </p:cTn>
                                        <p:tgtEl>
                                          <p:spTgt spid="10"/>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2000"/>
                                        <p:tgtEl>
                                          <p:spTgt spid="11"/>
                                        </p:tgtEl>
                                        <p:attrNameLst>
                                          <p:attrName>ppt_x</p:attrName>
                                        </p:attrNameLst>
                                      </p:cBhvr>
                                      <p:tavLst>
                                        <p:tav tm="0">
                                          <p:val>
                                            <p:strVal val="ppt_x"/>
                                          </p:val>
                                        </p:tav>
                                        <p:tav tm="100000">
                                          <p:val>
                                            <p:strVal val="1+ppt_w/2"/>
                                          </p:val>
                                        </p:tav>
                                      </p:tavLst>
                                    </p:anim>
                                    <p:anim calcmode="lin" valueType="num">
                                      <p:cBhvr additive="base">
                                        <p:cTn id="215" dur="2000"/>
                                        <p:tgtEl>
                                          <p:spTgt spid="11"/>
                                        </p:tgtEl>
                                        <p:attrNameLst>
                                          <p:attrName>ppt_y</p:attrName>
                                        </p:attrNameLst>
                                      </p:cBhvr>
                                      <p:tavLst>
                                        <p:tav tm="0">
                                          <p:val>
                                            <p:strVal val="ppt_y"/>
                                          </p:val>
                                        </p:tav>
                                        <p:tav tm="100000">
                                          <p:val>
                                            <p:strVal val="ppt_y"/>
                                          </p:val>
                                        </p:tav>
                                      </p:tavLst>
                                    </p:anim>
                                    <p:set>
                                      <p:cBhvr>
                                        <p:cTn id="216" dur="1" fill="hold">
                                          <p:stCondLst>
                                            <p:cond delay="1999"/>
                                          </p:stCondLst>
                                        </p:cTn>
                                        <p:tgtEl>
                                          <p:spTgt spid="11"/>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2000"/>
                                        <p:tgtEl>
                                          <p:spTgt spid="14"/>
                                        </p:tgtEl>
                                        <p:attrNameLst>
                                          <p:attrName>ppt_x</p:attrName>
                                        </p:attrNameLst>
                                      </p:cBhvr>
                                      <p:tavLst>
                                        <p:tav tm="0">
                                          <p:val>
                                            <p:strVal val="ppt_x"/>
                                          </p:val>
                                        </p:tav>
                                        <p:tav tm="100000">
                                          <p:val>
                                            <p:strVal val="1+ppt_w/2"/>
                                          </p:val>
                                        </p:tav>
                                      </p:tavLst>
                                    </p:anim>
                                    <p:anim calcmode="lin" valueType="num">
                                      <p:cBhvr additive="base">
                                        <p:cTn id="219" dur="2000"/>
                                        <p:tgtEl>
                                          <p:spTgt spid="14"/>
                                        </p:tgtEl>
                                        <p:attrNameLst>
                                          <p:attrName>ppt_y</p:attrName>
                                        </p:attrNameLst>
                                      </p:cBhvr>
                                      <p:tavLst>
                                        <p:tav tm="0">
                                          <p:val>
                                            <p:strVal val="ppt_y"/>
                                          </p:val>
                                        </p:tav>
                                        <p:tav tm="100000">
                                          <p:val>
                                            <p:strVal val="ppt_y"/>
                                          </p:val>
                                        </p:tav>
                                      </p:tavLst>
                                    </p:anim>
                                    <p:set>
                                      <p:cBhvr>
                                        <p:cTn id="220" dur="1" fill="hold">
                                          <p:stCondLst>
                                            <p:cond delay="1999"/>
                                          </p:stCondLst>
                                        </p:cTn>
                                        <p:tgtEl>
                                          <p:spTgt spid="14"/>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2000"/>
                                        <p:tgtEl>
                                          <p:spTgt spid="15"/>
                                        </p:tgtEl>
                                        <p:attrNameLst>
                                          <p:attrName>ppt_x</p:attrName>
                                        </p:attrNameLst>
                                      </p:cBhvr>
                                      <p:tavLst>
                                        <p:tav tm="0">
                                          <p:val>
                                            <p:strVal val="ppt_x"/>
                                          </p:val>
                                        </p:tav>
                                        <p:tav tm="100000">
                                          <p:val>
                                            <p:strVal val="1+ppt_w/2"/>
                                          </p:val>
                                        </p:tav>
                                      </p:tavLst>
                                    </p:anim>
                                    <p:anim calcmode="lin" valueType="num">
                                      <p:cBhvr additive="base">
                                        <p:cTn id="223" dur="2000"/>
                                        <p:tgtEl>
                                          <p:spTgt spid="15"/>
                                        </p:tgtEl>
                                        <p:attrNameLst>
                                          <p:attrName>ppt_y</p:attrName>
                                        </p:attrNameLst>
                                      </p:cBhvr>
                                      <p:tavLst>
                                        <p:tav tm="0">
                                          <p:val>
                                            <p:strVal val="ppt_y"/>
                                          </p:val>
                                        </p:tav>
                                        <p:tav tm="100000">
                                          <p:val>
                                            <p:strVal val="ppt_y"/>
                                          </p:val>
                                        </p:tav>
                                      </p:tavLst>
                                    </p:anim>
                                    <p:set>
                                      <p:cBhvr>
                                        <p:cTn id="224" dur="1" fill="hold">
                                          <p:stCondLst>
                                            <p:cond delay="1999"/>
                                          </p:stCondLst>
                                        </p:cTn>
                                        <p:tgtEl>
                                          <p:spTgt spid="15"/>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1+ppt_w/2"/>
                                          </p:val>
                                        </p:tav>
                                      </p:tavLst>
                                    </p:anim>
                                    <p:anim calcmode="lin" valueType="num">
                                      <p:cBhvr additive="base">
                                        <p:cTn id="227" dur="2000"/>
                                        <p:tgtEl>
                                          <p:spTgt spid="16"/>
                                        </p:tgtEl>
                                        <p:attrNameLst>
                                          <p:attrName>ppt_y</p:attrName>
                                        </p:attrNameLst>
                                      </p:cBhvr>
                                      <p:tavLst>
                                        <p:tav tm="0">
                                          <p:val>
                                            <p:strVal val="ppt_y"/>
                                          </p:val>
                                        </p:tav>
                                        <p:tav tm="100000">
                                          <p:val>
                                            <p:strVal val="ppt_y"/>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2000"/>
                                        <p:tgtEl>
                                          <p:spTgt spid="17"/>
                                        </p:tgtEl>
                                        <p:attrNameLst>
                                          <p:attrName>ppt_x</p:attrName>
                                        </p:attrNameLst>
                                      </p:cBhvr>
                                      <p:tavLst>
                                        <p:tav tm="0">
                                          <p:val>
                                            <p:strVal val="ppt_x"/>
                                          </p:val>
                                        </p:tav>
                                        <p:tav tm="100000">
                                          <p:val>
                                            <p:strVal val="1+ppt_w/2"/>
                                          </p:val>
                                        </p:tav>
                                      </p:tavLst>
                                    </p:anim>
                                    <p:anim calcmode="lin" valueType="num">
                                      <p:cBhvr additive="base">
                                        <p:cTn id="231" dur="2000"/>
                                        <p:tgtEl>
                                          <p:spTgt spid="17"/>
                                        </p:tgtEl>
                                        <p:attrNameLst>
                                          <p:attrName>ppt_y</p:attrName>
                                        </p:attrNameLst>
                                      </p:cBhvr>
                                      <p:tavLst>
                                        <p:tav tm="0">
                                          <p:val>
                                            <p:strVal val="ppt_y"/>
                                          </p:val>
                                        </p:tav>
                                        <p:tav tm="100000">
                                          <p:val>
                                            <p:strVal val="ppt_y"/>
                                          </p:val>
                                        </p:tav>
                                      </p:tavLst>
                                    </p:anim>
                                    <p:set>
                                      <p:cBhvr>
                                        <p:cTn id="232" dur="1" fill="hold">
                                          <p:stCondLst>
                                            <p:cond delay="1999"/>
                                          </p:stCondLst>
                                        </p:cTn>
                                        <p:tgtEl>
                                          <p:spTgt spid="17"/>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2000"/>
                                        <p:tgtEl>
                                          <p:spTgt spid="7"/>
                                        </p:tgtEl>
                                        <p:attrNameLst>
                                          <p:attrName>ppt_x</p:attrName>
                                        </p:attrNameLst>
                                      </p:cBhvr>
                                      <p:tavLst>
                                        <p:tav tm="0">
                                          <p:val>
                                            <p:strVal val="ppt_x"/>
                                          </p:val>
                                        </p:tav>
                                        <p:tav tm="100000">
                                          <p:val>
                                            <p:strVal val="0-ppt_w/2"/>
                                          </p:val>
                                        </p:tav>
                                      </p:tavLst>
                                    </p:anim>
                                    <p:anim calcmode="lin" valueType="num">
                                      <p:cBhvr additive="base">
                                        <p:cTn id="235" dur="2000"/>
                                        <p:tgtEl>
                                          <p:spTgt spid="7"/>
                                        </p:tgtEl>
                                        <p:attrNameLst>
                                          <p:attrName>ppt_y</p:attrName>
                                        </p:attrNameLst>
                                      </p:cBhvr>
                                      <p:tavLst>
                                        <p:tav tm="0">
                                          <p:val>
                                            <p:strVal val="ppt_y"/>
                                          </p:val>
                                        </p:tav>
                                        <p:tav tm="100000">
                                          <p:val>
                                            <p:strVal val="ppt_y"/>
                                          </p:val>
                                        </p:tav>
                                      </p:tavLst>
                                    </p:anim>
                                    <p:set>
                                      <p:cBhvr>
                                        <p:cTn id="236" dur="1" fill="hold">
                                          <p:stCondLst>
                                            <p:cond delay="1999"/>
                                          </p:stCondLst>
                                        </p:cTn>
                                        <p:tgtEl>
                                          <p:spTgt spid="7"/>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2000"/>
                                        <p:tgtEl>
                                          <p:spTgt spid="8"/>
                                        </p:tgtEl>
                                        <p:attrNameLst>
                                          <p:attrName>ppt_x</p:attrName>
                                        </p:attrNameLst>
                                      </p:cBhvr>
                                      <p:tavLst>
                                        <p:tav tm="0">
                                          <p:val>
                                            <p:strVal val="ppt_x"/>
                                          </p:val>
                                        </p:tav>
                                        <p:tav tm="100000">
                                          <p:val>
                                            <p:strVal val="0-ppt_w/2"/>
                                          </p:val>
                                        </p:tav>
                                      </p:tavLst>
                                    </p:anim>
                                    <p:anim calcmode="lin" valueType="num">
                                      <p:cBhvr additive="base">
                                        <p:cTn id="239" dur="2000"/>
                                        <p:tgtEl>
                                          <p:spTgt spid="8"/>
                                        </p:tgtEl>
                                        <p:attrNameLst>
                                          <p:attrName>ppt_y</p:attrName>
                                        </p:attrNameLst>
                                      </p:cBhvr>
                                      <p:tavLst>
                                        <p:tav tm="0">
                                          <p:val>
                                            <p:strVal val="ppt_y"/>
                                          </p:val>
                                        </p:tav>
                                        <p:tav tm="100000">
                                          <p:val>
                                            <p:strVal val="ppt_y"/>
                                          </p:val>
                                        </p:tav>
                                      </p:tavLst>
                                    </p:anim>
                                    <p:set>
                                      <p:cBhvr>
                                        <p:cTn id="240" dur="1" fill="hold">
                                          <p:stCondLst>
                                            <p:cond delay="1999"/>
                                          </p:stCondLst>
                                        </p:cTn>
                                        <p:tgtEl>
                                          <p:spTgt spid="8"/>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0-ppt_w/2"/>
                                          </p:val>
                                        </p:tav>
                                      </p:tavLst>
                                    </p:anim>
                                    <p:anim calcmode="lin" valueType="num">
                                      <p:cBhvr additive="base">
                                        <p:cTn id="243" dur="2000"/>
                                        <p:tgtEl>
                                          <p:spTgt spid="12"/>
                                        </p:tgtEl>
                                        <p:attrNameLst>
                                          <p:attrName>ppt_y</p:attrName>
                                        </p:attrNameLst>
                                      </p:cBhvr>
                                      <p:tavLst>
                                        <p:tav tm="0">
                                          <p:val>
                                            <p:strVal val="ppt_y"/>
                                          </p:val>
                                        </p:tav>
                                        <p:tav tm="100000">
                                          <p:val>
                                            <p:strVal val="ppt_y"/>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2000"/>
                                        <p:tgtEl>
                                          <p:spTgt spid="13"/>
                                        </p:tgtEl>
                                        <p:attrNameLst>
                                          <p:attrName>ppt_x</p:attrName>
                                        </p:attrNameLst>
                                      </p:cBhvr>
                                      <p:tavLst>
                                        <p:tav tm="0">
                                          <p:val>
                                            <p:strVal val="ppt_x"/>
                                          </p:val>
                                        </p:tav>
                                        <p:tav tm="100000">
                                          <p:val>
                                            <p:strVal val="0-ppt_w/2"/>
                                          </p:val>
                                        </p:tav>
                                      </p:tavLst>
                                    </p:anim>
                                    <p:anim calcmode="lin" valueType="num">
                                      <p:cBhvr additive="base">
                                        <p:cTn id="247" dur="2000"/>
                                        <p:tgtEl>
                                          <p:spTgt spid="13"/>
                                        </p:tgtEl>
                                        <p:attrNameLst>
                                          <p:attrName>ppt_y</p:attrName>
                                        </p:attrNameLst>
                                      </p:cBhvr>
                                      <p:tavLst>
                                        <p:tav tm="0">
                                          <p:val>
                                            <p:strVal val="ppt_y"/>
                                          </p:val>
                                        </p:tav>
                                        <p:tav tm="100000">
                                          <p:val>
                                            <p:strVal val="ppt_y"/>
                                          </p:val>
                                        </p:tav>
                                      </p:tavLst>
                                    </p:anim>
                                    <p:set>
                                      <p:cBhvr>
                                        <p:cTn id="248" dur="1" fill="hold">
                                          <p:stCondLst>
                                            <p:cond delay="1999"/>
                                          </p:stCondLst>
                                        </p:cTn>
                                        <p:tgtEl>
                                          <p:spTgt spid="13"/>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2000"/>
                                        <p:tgtEl>
                                          <p:spTgt spid="19"/>
                                        </p:tgtEl>
                                        <p:attrNameLst>
                                          <p:attrName>ppt_x</p:attrName>
                                        </p:attrNameLst>
                                      </p:cBhvr>
                                      <p:tavLst>
                                        <p:tav tm="0">
                                          <p:val>
                                            <p:strVal val="ppt_x"/>
                                          </p:val>
                                        </p:tav>
                                        <p:tav tm="100000">
                                          <p:val>
                                            <p:strVal val="0-ppt_w/2"/>
                                          </p:val>
                                        </p:tav>
                                      </p:tavLst>
                                    </p:anim>
                                    <p:anim calcmode="lin" valueType="num">
                                      <p:cBhvr additive="base">
                                        <p:cTn id="255" dur="2000"/>
                                        <p:tgtEl>
                                          <p:spTgt spid="19"/>
                                        </p:tgtEl>
                                        <p:attrNameLst>
                                          <p:attrName>ppt_y</p:attrName>
                                        </p:attrNameLst>
                                      </p:cBhvr>
                                      <p:tavLst>
                                        <p:tav tm="0">
                                          <p:val>
                                            <p:strVal val="ppt_y"/>
                                          </p:val>
                                        </p:tav>
                                        <p:tav tm="100000">
                                          <p:val>
                                            <p:strVal val="ppt_y"/>
                                          </p:val>
                                        </p:tav>
                                      </p:tavLst>
                                    </p:anim>
                                    <p:set>
                                      <p:cBhvr>
                                        <p:cTn id="256" dur="1" fill="hold">
                                          <p:stCondLst>
                                            <p:cond delay="1999"/>
                                          </p:stCondLst>
                                        </p:cTn>
                                        <p:tgtEl>
                                          <p:spTgt spid="19"/>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0-ppt_w/2"/>
                                          </p:val>
                                        </p:tav>
                                      </p:tavLst>
                                    </p:anim>
                                    <p:anim calcmode="lin" valueType="num">
                                      <p:cBhvr additive="base">
                                        <p:cTn id="259" dur="2000"/>
                                        <p:tgtEl>
                                          <p:spTgt spid="20"/>
                                        </p:tgtEl>
                                        <p:attrNameLst>
                                          <p:attrName>ppt_y</p:attrName>
                                        </p:attrNameLst>
                                      </p:cBhvr>
                                      <p:tavLst>
                                        <p:tav tm="0">
                                          <p:val>
                                            <p:strVal val="ppt_y"/>
                                          </p:val>
                                        </p:tav>
                                        <p:tav tm="100000">
                                          <p:val>
                                            <p:strVal val="ppt_y"/>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2000"/>
                                        <p:tgtEl>
                                          <p:spTgt spid="21"/>
                                        </p:tgtEl>
                                        <p:attrNameLst>
                                          <p:attrName>ppt_x</p:attrName>
                                        </p:attrNameLst>
                                      </p:cBhvr>
                                      <p:tavLst>
                                        <p:tav tm="0">
                                          <p:val>
                                            <p:strVal val="ppt_x"/>
                                          </p:val>
                                        </p:tav>
                                        <p:tav tm="100000">
                                          <p:val>
                                            <p:strVal val="0-ppt_w/2"/>
                                          </p:val>
                                        </p:tav>
                                      </p:tavLst>
                                    </p:anim>
                                    <p:anim calcmode="lin" valueType="num">
                                      <p:cBhvr additive="base">
                                        <p:cTn id="263" dur="2000"/>
                                        <p:tgtEl>
                                          <p:spTgt spid="21"/>
                                        </p:tgtEl>
                                        <p:attrNameLst>
                                          <p:attrName>ppt_y</p:attrName>
                                        </p:attrNameLst>
                                      </p:cBhvr>
                                      <p:tavLst>
                                        <p:tav tm="0">
                                          <p:val>
                                            <p:strVal val="ppt_y"/>
                                          </p:val>
                                        </p:tav>
                                        <p:tav tm="100000">
                                          <p:val>
                                            <p:strVal val="ppt_y"/>
                                          </p:val>
                                        </p:tav>
                                      </p:tavLst>
                                    </p:anim>
                                    <p:set>
                                      <p:cBhvr>
                                        <p:cTn id="264" dur="1" fill="hold">
                                          <p:stCondLst>
                                            <p:cond delay="1999"/>
                                          </p:stCondLst>
                                        </p:cTn>
                                        <p:tgtEl>
                                          <p:spTgt spid="21"/>
                                        </p:tgtEl>
                                        <p:attrNameLst>
                                          <p:attrName>style.visibility</p:attrName>
                                        </p:attrNameLst>
                                      </p:cBhvr>
                                      <p:to>
                                        <p:strVal val="hidden"/>
                                      </p:to>
                                    </p:set>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2000"/>
                                        <p:tgtEl>
                                          <p:spTgt spid="4"/>
                                        </p:tgtEl>
                                      </p:cBhvr>
                                    </p:animEffect>
                                  </p:childTnLst>
                                </p:cTn>
                              </p:par>
                              <p:par>
                                <p:cTn id="268" presetID="23" presetClass="entr" presetSubtype="272" fill="hold" nodeType="withEffect">
                                  <p:stCondLst>
                                    <p:cond delay="0"/>
                                  </p:stCondLst>
                                  <p:childTnLst>
                                    <p:set>
                                      <p:cBhvr>
                                        <p:cTn id="269" dur="1" fill="hold">
                                          <p:stCondLst>
                                            <p:cond delay="0"/>
                                          </p:stCondLst>
                                        </p:cTn>
                                        <p:tgtEl>
                                          <p:spTgt spid="4"/>
                                        </p:tgtEl>
                                        <p:attrNameLst>
                                          <p:attrName>style.visibility</p:attrName>
                                        </p:attrNameLst>
                                      </p:cBhvr>
                                      <p:to>
                                        <p:strVal val="visible"/>
                                      </p:to>
                                    </p:set>
                                    <p:anim calcmode="lin" valueType="num">
                                      <p:cBhvr>
                                        <p:cTn id="270" dur="2000" fill="hold"/>
                                        <p:tgtEl>
                                          <p:spTgt spid="4"/>
                                        </p:tgtEl>
                                        <p:attrNameLst>
                                          <p:attrName>ppt_w</p:attrName>
                                        </p:attrNameLst>
                                      </p:cBhvr>
                                      <p:tavLst>
                                        <p:tav tm="0">
                                          <p:val>
                                            <p:strVal val="2/3*#ppt_w"/>
                                          </p:val>
                                        </p:tav>
                                        <p:tav tm="100000">
                                          <p:val>
                                            <p:strVal val="#ppt_w"/>
                                          </p:val>
                                        </p:tav>
                                      </p:tavLst>
                                    </p:anim>
                                    <p:anim calcmode="lin" valueType="num">
                                      <p:cBhvr>
                                        <p:cTn id="271" dur="2000" fill="hold"/>
                                        <p:tgtEl>
                                          <p:spTgt spid="4"/>
                                        </p:tgtEl>
                                        <p:attrNameLst>
                                          <p:attrName>ppt_h</p:attrName>
                                        </p:attrNameLst>
                                      </p:cBhvr>
                                      <p:tavLst>
                                        <p:tav tm="0">
                                          <p:val>
                                            <p:strVal val="2/3*#ppt_h"/>
                                          </p:val>
                                        </p:tav>
                                        <p:tav tm="100000">
                                          <p:val>
                                            <p:strVal val="#ppt_h"/>
                                          </p:val>
                                        </p:tav>
                                      </p:tavLst>
                                    </p:anim>
                                  </p:childTnLst>
                                </p:cTn>
                              </p:par>
                            </p:childTnLst>
                          </p:cTn>
                        </p:par>
                        <p:par>
                          <p:cTn id="272" fill="hold">
                            <p:stCondLst>
                              <p:cond delay="4000"/>
                            </p:stCondLst>
                            <p:childTnLst>
                              <p:par>
                                <p:cTn id="273" presetID="17" presetClass="entr" presetSubtype="10" fill="hold" grpId="0" nodeType="afterEffect">
                                  <p:stCondLst>
                                    <p:cond delay="0"/>
                                  </p:stCondLst>
                                  <p:childTnLst>
                                    <p:set>
                                      <p:cBhvr>
                                        <p:cTn id="274" dur="1" fill="hold">
                                          <p:stCondLst>
                                            <p:cond delay="0"/>
                                          </p:stCondLst>
                                        </p:cTn>
                                        <p:tgtEl>
                                          <p:spTgt spid="22"/>
                                        </p:tgtEl>
                                        <p:attrNameLst>
                                          <p:attrName>style.visibility</p:attrName>
                                        </p:attrNameLst>
                                      </p:cBhvr>
                                      <p:to>
                                        <p:strVal val="visible"/>
                                      </p:to>
                                    </p:set>
                                    <p:anim calcmode="lin" valueType="num">
                                      <p:cBhvr>
                                        <p:cTn id="275" dur="2000" fill="hold"/>
                                        <p:tgtEl>
                                          <p:spTgt spid="22"/>
                                        </p:tgtEl>
                                        <p:attrNameLst>
                                          <p:attrName>ppt_w</p:attrName>
                                        </p:attrNameLst>
                                      </p:cBhvr>
                                      <p:tavLst>
                                        <p:tav tm="0">
                                          <p:val>
                                            <p:fltVal val="0"/>
                                          </p:val>
                                        </p:tav>
                                        <p:tav tm="100000">
                                          <p:val>
                                            <p:strVal val="#ppt_w"/>
                                          </p:val>
                                        </p:tav>
                                      </p:tavLst>
                                    </p:anim>
                                    <p:anim calcmode="lin" valueType="num">
                                      <p:cBhvr>
                                        <p:cTn id="276" dur="2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9.jpg"/>
          <p:cNvPicPr>
            <a:picLocks noChangeAspect="1"/>
          </p:cNvPicPr>
          <p:nvPr/>
        </p:nvPicPr>
        <p:blipFill>
          <a:blip r:embed="rId2"/>
          <a:stretch>
            <a:fillRect/>
          </a:stretch>
        </p:blipFill>
        <p:spPr>
          <a:xfrm>
            <a:off x="0" y="357166"/>
            <a:ext cx="9144000" cy="6000768"/>
          </a:xfrm>
          <a:prstGeom prst="rect">
            <a:avLst/>
          </a:prstGeom>
        </p:spPr>
      </p:pic>
      <p:sp>
        <p:nvSpPr>
          <p:cNvPr id="5" name="4 Flecha a la derecha con bandas"/>
          <p:cNvSpPr/>
          <p:nvPr/>
        </p:nvSpPr>
        <p:spPr>
          <a:xfrm>
            <a:off x="3643307" y="1785928"/>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3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2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2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2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2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2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2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2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2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2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2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2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2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2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2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2000"/>
                                        <p:tgtEl>
                                          <p:spTgt spid="20"/>
                                        </p:tgtEl>
                                      </p:cBhvr>
                                    </p:animEffect>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1+#ppt_w/2"/>
                                          </p:val>
                                        </p:tav>
                                        <p:tav tm="100000">
                                          <p:val>
                                            <p:strVal val="#ppt_x"/>
                                          </p:val>
                                        </p:tav>
                                      </p:tavLst>
                                    </p:anim>
                                    <p:anim calcmode="lin" valueType="num">
                                      <p:cBhvr additive="base">
                                        <p:cTn id="91" dur="2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2000" fill="hold"/>
                                        <p:tgtEl>
                                          <p:spTgt spid="8"/>
                                        </p:tgtEl>
                                        <p:attrNameLst>
                                          <p:attrName>ppt_x</p:attrName>
                                        </p:attrNameLst>
                                      </p:cBhvr>
                                      <p:tavLst>
                                        <p:tav tm="0">
                                          <p:val>
                                            <p:strVal val="1+#ppt_w/2"/>
                                          </p:val>
                                        </p:tav>
                                        <p:tav tm="100000">
                                          <p:val>
                                            <p:strVal val="#ppt_x"/>
                                          </p:val>
                                        </p:tav>
                                      </p:tavLst>
                                    </p:anim>
                                    <p:anim calcmode="lin" valueType="num">
                                      <p:cBhvr additive="base">
                                        <p:cTn id="95" dur="2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1+#ppt_w/2"/>
                                          </p:val>
                                        </p:tav>
                                        <p:tav tm="100000">
                                          <p:val>
                                            <p:strVal val="#ppt_x"/>
                                          </p:val>
                                        </p:tav>
                                      </p:tavLst>
                                    </p:anim>
                                    <p:anim calcmode="lin" valueType="num">
                                      <p:cBhvr additive="base">
                                        <p:cTn id="99" dur="2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1+#ppt_w/2"/>
                                          </p:val>
                                        </p:tav>
                                        <p:tav tm="100000">
                                          <p:val>
                                            <p:strVal val="#ppt_x"/>
                                          </p:val>
                                        </p:tav>
                                      </p:tavLst>
                                    </p:anim>
                                    <p:anim calcmode="lin" valueType="num">
                                      <p:cBhvr additive="base">
                                        <p:cTn id="103" dur="2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1+#ppt_w/2"/>
                                          </p:val>
                                        </p:tav>
                                        <p:tav tm="100000">
                                          <p:val>
                                            <p:strVal val="#ppt_x"/>
                                          </p:val>
                                        </p:tav>
                                      </p:tavLst>
                                    </p:anim>
                                    <p:anim calcmode="lin" valueType="num">
                                      <p:cBhvr additive="base">
                                        <p:cTn id="107" dur="2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1+#ppt_w/2"/>
                                          </p:val>
                                        </p:tav>
                                        <p:tav tm="100000">
                                          <p:val>
                                            <p:strVal val="#ppt_x"/>
                                          </p:val>
                                        </p:tav>
                                      </p:tavLst>
                                    </p:anim>
                                    <p:anim calcmode="lin" valueType="num">
                                      <p:cBhvr additive="base">
                                        <p:cTn id="111" dur="2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1+#ppt_w/2"/>
                                          </p:val>
                                        </p:tav>
                                        <p:tav tm="100000">
                                          <p:val>
                                            <p:strVal val="#ppt_x"/>
                                          </p:val>
                                        </p:tav>
                                      </p:tavLst>
                                    </p:anim>
                                    <p:anim calcmode="lin" valueType="num">
                                      <p:cBhvr additive="base">
                                        <p:cTn id="115" dur="2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1+#ppt_w/2"/>
                                          </p:val>
                                        </p:tav>
                                        <p:tav tm="100000">
                                          <p:val>
                                            <p:strVal val="#ppt_x"/>
                                          </p:val>
                                        </p:tav>
                                      </p:tavLst>
                                    </p:anim>
                                    <p:anim calcmode="lin" valueType="num">
                                      <p:cBhvr additive="base">
                                        <p:cTn id="119" dur="2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2000" fill="hold"/>
                                        <p:tgtEl>
                                          <p:spTgt spid="6"/>
                                        </p:tgtEl>
                                        <p:attrNameLst>
                                          <p:attrName>ppt_x</p:attrName>
                                        </p:attrNameLst>
                                      </p:cBhvr>
                                      <p:tavLst>
                                        <p:tav tm="0">
                                          <p:val>
                                            <p:strVal val="0-#ppt_w/2"/>
                                          </p:val>
                                        </p:tav>
                                        <p:tav tm="100000">
                                          <p:val>
                                            <p:strVal val="#ppt_x"/>
                                          </p:val>
                                        </p:tav>
                                      </p:tavLst>
                                    </p:anim>
                                    <p:anim calcmode="lin" valueType="num">
                                      <p:cBhvr additive="base">
                                        <p:cTn id="123" dur="2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2000" fill="hold"/>
                                        <p:tgtEl>
                                          <p:spTgt spid="7"/>
                                        </p:tgtEl>
                                        <p:attrNameLst>
                                          <p:attrName>ppt_x</p:attrName>
                                        </p:attrNameLst>
                                      </p:cBhvr>
                                      <p:tavLst>
                                        <p:tav tm="0">
                                          <p:val>
                                            <p:strVal val="0-#ppt_w/2"/>
                                          </p:val>
                                        </p:tav>
                                        <p:tav tm="100000">
                                          <p:val>
                                            <p:strVal val="#ppt_x"/>
                                          </p:val>
                                        </p:tav>
                                      </p:tavLst>
                                    </p:anim>
                                    <p:anim calcmode="lin" valueType="num">
                                      <p:cBhvr additive="base">
                                        <p:cTn id="127" dur="2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2000" fill="hold"/>
                                        <p:tgtEl>
                                          <p:spTgt spid="11"/>
                                        </p:tgtEl>
                                        <p:attrNameLst>
                                          <p:attrName>ppt_x</p:attrName>
                                        </p:attrNameLst>
                                      </p:cBhvr>
                                      <p:tavLst>
                                        <p:tav tm="0">
                                          <p:val>
                                            <p:strVal val="0-#ppt_w/2"/>
                                          </p:val>
                                        </p:tav>
                                        <p:tav tm="100000">
                                          <p:val>
                                            <p:strVal val="#ppt_x"/>
                                          </p:val>
                                        </p:tav>
                                      </p:tavLst>
                                    </p:anim>
                                    <p:anim calcmode="lin" valueType="num">
                                      <p:cBhvr additive="base">
                                        <p:cTn id="131" dur="2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2000" fill="hold"/>
                                        <p:tgtEl>
                                          <p:spTgt spid="12"/>
                                        </p:tgtEl>
                                        <p:attrNameLst>
                                          <p:attrName>ppt_x</p:attrName>
                                        </p:attrNameLst>
                                      </p:cBhvr>
                                      <p:tavLst>
                                        <p:tav tm="0">
                                          <p:val>
                                            <p:strVal val="0-#ppt_w/2"/>
                                          </p:val>
                                        </p:tav>
                                        <p:tav tm="100000">
                                          <p:val>
                                            <p:strVal val="#ppt_x"/>
                                          </p:val>
                                        </p:tav>
                                      </p:tavLst>
                                    </p:anim>
                                    <p:anim calcmode="lin" valueType="num">
                                      <p:cBhvr additive="base">
                                        <p:cTn id="135" dur="2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0-#ppt_w/2"/>
                                          </p:val>
                                        </p:tav>
                                        <p:tav tm="100000">
                                          <p:val>
                                            <p:strVal val="#ppt_x"/>
                                          </p:val>
                                        </p:tav>
                                      </p:tavLst>
                                    </p:anim>
                                    <p:anim calcmode="lin" valueType="num">
                                      <p:cBhvr additive="base">
                                        <p:cTn id="139" dur="2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0-#ppt_w/2"/>
                                          </p:val>
                                        </p:tav>
                                        <p:tav tm="100000">
                                          <p:val>
                                            <p:strVal val="#ppt_x"/>
                                          </p:val>
                                        </p:tav>
                                      </p:tavLst>
                                    </p:anim>
                                    <p:anim calcmode="lin" valueType="num">
                                      <p:cBhvr additive="base">
                                        <p:cTn id="143" dur="2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0-#ppt_w/2"/>
                                          </p:val>
                                        </p:tav>
                                        <p:tav tm="100000">
                                          <p:val>
                                            <p:strVal val="#ppt_x"/>
                                          </p:val>
                                        </p:tav>
                                      </p:tavLst>
                                    </p:anim>
                                    <p:anim calcmode="lin" valueType="num">
                                      <p:cBhvr additive="base">
                                        <p:cTn id="147" dur="2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0-#ppt_w/2"/>
                                          </p:val>
                                        </p:tav>
                                        <p:tav tm="100000">
                                          <p:val>
                                            <p:strVal val="#ppt_x"/>
                                          </p:val>
                                        </p:tav>
                                      </p:tavLst>
                                    </p:anim>
                                    <p:anim calcmode="lin" valueType="num">
                                      <p:cBhvr additive="base">
                                        <p:cTn id="151" dur="2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2000"/>
                            </p:stCondLst>
                            <p:childTnLst>
                              <p:par>
                                <p:cTn id="153" presetID="8" presetClass="exit" presetSubtype="32" fill="hold" grpId="3" nodeType="afterEffect">
                                  <p:stCondLst>
                                    <p:cond delay="0"/>
                                  </p:stCondLst>
                                  <p:childTnLst>
                                    <p:animEffect transition="out" filter="diamond(out)">
                                      <p:cBhvr>
                                        <p:cTn id="154" dur="2000"/>
                                        <p:tgtEl>
                                          <p:spTgt spid="5"/>
                                        </p:tgtEl>
                                      </p:cBhvr>
                                    </p:animEffect>
                                    <p:set>
                                      <p:cBhvr>
                                        <p:cTn id="155" dur="1" fill="hold">
                                          <p:stCondLst>
                                            <p:cond delay="1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2000"/>
                                        <p:tgtEl>
                                          <p:spTgt spid="10"/>
                                        </p:tgtEl>
                                      </p:cBhvr>
                                    </p:animEffect>
                                    <p:set>
                                      <p:cBhvr>
                                        <p:cTn id="164" dur="1" fill="hold">
                                          <p:stCondLst>
                                            <p:cond delay="1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2000"/>
                                        <p:tgtEl>
                                          <p:spTgt spid="6"/>
                                        </p:tgtEl>
                                      </p:cBhvr>
                                    </p:animEffect>
                                    <p:set>
                                      <p:cBhvr>
                                        <p:cTn id="179" dur="1" fill="hold">
                                          <p:stCondLst>
                                            <p:cond delay="1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2000"/>
                                        <p:tgtEl>
                                          <p:spTgt spid="7"/>
                                        </p:tgtEl>
                                      </p:cBhvr>
                                    </p:animEffect>
                                    <p:set>
                                      <p:cBhvr>
                                        <p:cTn id="182" dur="1" fill="hold">
                                          <p:stCondLst>
                                            <p:cond delay="1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2000"/>
                                        <p:tgtEl>
                                          <p:spTgt spid="11"/>
                                        </p:tgtEl>
                                      </p:cBhvr>
                                    </p:animEffect>
                                    <p:set>
                                      <p:cBhvr>
                                        <p:cTn id="185" dur="1" fill="hold">
                                          <p:stCondLst>
                                            <p:cond delay="1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2000"/>
                                        <p:tgtEl>
                                          <p:spTgt spid="12"/>
                                        </p:tgtEl>
                                      </p:cBhvr>
                                    </p:animEffect>
                                    <p:set>
                                      <p:cBhvr>
                                        <p:cTn id="188" dur="1" fill="hold">
                                          <p:stCondLst>
                                            <p:cond delay="1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2000"/>
                                        <p:tgtEl>
                                          <p:spTgt spid="17"/>
                                        </p:tgtEl>
                                      </p:cBhvr>
                                    </p:animEffect>
                                    <p:set>
                                      <p:cBhvr>
                                        <p:cTn id="191" dur="1" fill="hold">
                                          <p:stCondLst>
                                            <p:cond delay="1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2000"/>
                                        <p:tgtEl>
                                          <p:spTgt spid="18"/>
                                        </p:tgtEl>
                                      </p:cBhvr>
                                    </p:animEffect>
                                    <p:set>
                                      <p:cBhvr>
                                        <p:cTn id="194" dur="1" fill="hold">
                                          <p:stCondLst>
                                            <p:cond delay="1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2000"/>
                                        <p:tgtEl>
                                          <p:spTgt spid="19"/>
                                        </p:tgtEl>
                                      </p:cBhvr>
                                    </p:animEffect>
                                    <p:set>
                                      <p:cBhvr>
                                        <p:cTn id="197" dur="1" fill="hold">
                                          <p:stCondLst>
                                            <p:cond delay="1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2000"/>
                                        <p:tgtEl>
                                          <p:spTgt spid="20"/>
                                        </p:tgtEl>
                                      </p:cBhvr>
                                    </p:animEffect>
                                    <p:set>
                                      <p:cBhvr>
                                        <p:cTn id="200" dur="1" fill="hold">
                                          <p:stCondLst>
                                            <p:cond delay="1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ppt_y"/>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1+ppt_w/2"/>
                                          </p:val>
                                        </p:tav>
                                      </p:tavLst>
                                    </p:anim>
                                    <p:anim calcmode="lin" valueType="num">
                                      <p:cBhvr additive="base">
                                        <p:cTn id="207" dur="2000"/>
                                        <p:tgtEl>
                                          <p:spTgt spid="8"/>
                                        </p:tgtEl>
                                        <p:attrNameLst>
                                          <p:attrName>ppt_y</p:attrName>
                                        </p:attrNameLst>
                                      </p:cBhvr>
                                      <p:tavLst>
                                        <p:tav tm="0">
                                          <p:val>
                                            <p:strVal val="ppt_y"/>
                                          </p:val>
                                        </p:tav>
                                        <p:tav tm="100000">
                                          <p:val>
                                            <p:strVal val="ppt_y"/>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1+ppt_w/2"/>
                                          </p:val>
                                        </p:tav>
                                      </p:tavLst>
                                    </p:anim>
                                    <p:anim calcmode="lin" valueType="num">
                                      <p:cBhvr additive="base">
                                        <p:cTn id="211" dur="2000"/>
                                        <p:tgtEl>
                                          <p:spTgt spid="9"/>
                                        </p:tgtEl>
                                        <p:attrNameLst>
                                          <p:attrName>ppt_y</p:attrName>
                                        </p:attrNameLst>
                                      </p:cBhvr>
                                      <p:tavLst>
                                        <p:tav tm="0">
                                          <p:val>
                                            <p:strVal val="ppt_y"/>
                                          </p:val>
                                        </p:tav>
                                        <p:tav tm="100000">
                                          <p:val>
                                            <p:strVal val="ppt_y"/>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1+ppt_w/2"/>
                                          </p:val>
                                        </p:tav>
                                      </p:tavLst>
                                    </p:anim>
                                    <p:anim calcmode="lin" valueType="num">
                                      <p:cBhvr additive="base">
                                        <p:cTn id="215" dur="2000"/>
                                        <p:tgtEl>
                                          <p:spTgt spid="10"/>
                                        </p:tgtEl>
                                        <p:attrNameLst>
                                          <p:attrName>ppt_y</p:attrName>
                                        </p:attrNameLst>
                                      </p:cBhvr>
                                      <p:tavLst>
                                        <p:tav tm="0">
                                          <p:val>
                                            <p:strVal val="ppt_y"/>
                                          </p:val>
                                        </p:tav>
                                        <p:tav tm="100000">
                                          <p:val>
                                            <p:strVal val="ppt_y"/>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2000"/>
                                        <p:tgtEl>
                                          <p:spTgt spid="13"/>
                                        </p:tgtEl>
                                        <p:attrNameLst>
                                          <p:attrName>ppt_x</p:attrName>
                                        </p:attrNameLst>
                                      </p:cBhvr>
                                      <p:tavLst>
                                        <p:tav tm="0">
                                          <p:val>
                                            <p:strVal val="ppt_x"/>
                                          </p:val>
                                        </p:tav>
                                        <p:tav tm="100000">
                                          <p:val>
                                            <p:strVal val="1+ppt_w/2"/>
                                          </p:val>
                                        </p:tav>
                                      </p:tavLst>
                                    </p:anim>
                                    <p:anim calcmode="lin" valueType="num">
                                      <p:cBhvr additive="base">
                                        <p:cTn id="219" dur="2000"/>
                                        <p:tgtEl>
                                          <p:spTgt spid="13"/>
                                        </p:tgtEl>
                                        <p:attrNameLst>
                                          <p:attrName>ppt_y</p:attrName>
                                        </p:attrNameLst>
                                      </p:cBhvr>
                                      <p:tavLst>
                                        <p:tav tm="0">
                                          <p:val>
                                            <p:strVal val="ppt_y"/>
                                          </p:val>
                                        </p:tav>
                                        <p:tav tm="100000">
                                          <p:val>
                                            <p:strVal val="ppt_y"/>
                                          </p:val>
                                        </p:tav>
                                      </p:tavLst>
                                    </p:anim>
                                    <p:set>
                                      <p:cBhvr>
                                        <p:cTn id="220" dur="1" fill="hold">
                                          <p:stCondLst>
                                            <p:cond delay="1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2000"/>
                                        <p:tgtEl>
                                          <p:spTgt spid="14"/>
                                        </p:tgtEl>
                                        <p:attrNameLst>
                                          <p:attrName>ppt_x</p:attrName>
                                        </p:attrNameLst>
                                      </p:cBhvr>
                                      <p:tavLst>
                                        <p:tav tm="0">
                                          <p:val>
                                            <p:strVal val="ppt_x"/>
                                          </p:val>
                                        </p:tav>
                                        <p:tav tm="100000">
                                          <p:val>
                                            <p:strVal val="1+ppt_w/2"/>
                                          </p:val>
                                        </p:tav>
                                      </p:tavLst>
                                    </p:anim>
                                    <p:anim calcmode="lin" valueType="num">
                                      <p:cBhvr additive="base">
                                        <p:cTn id="223" dur="2000"/>
                                        <p:tgtEl>
                                          <p:spTgt spid="14"/>
                                        </p:tgtEl>
                                        <p:attrNameLst>
                                          <p:attrName>ppt_y</p:attrName>
                                        </p:attrNameLst>
                                      </p:cBhvr>
                                      <p:tavLst>
                                        <p:tav tm="0">
                                          <p:val>
                                            <p:strVal val="ppt_y"/>
                                          </p:val>
                                        </p:tav>
                                        <p:tav tm="100000">
                                          <p:val>
                                            <p:strVal val="ppt_y"/>
                                          </p:val>
                                        </p:tav>
                                      </p:tavLst>
                                    </p:anim>
                                    <p:set>
                                      <p:cBhvr>
                                        <p:cTn id="224" dur="1" fill="hold">
                                          <p:stCondLst>
                                            <p:cond delay="1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2000"/>
                                        <p:tgtEl>
                                          <p:spTgt spid="15"/>
                                        </p:tgtEl>
                                        <p:attrNameLst>
                                          <p:attrName>ppt_x</p:attrName>
                                        </p:attrNameLst>
                                      </p:cBhvr>
                                      <p:tavLst>
                                        <p:tav tm="0">
                                          <p:val>
                                            <p:strVal val="ppt_x"/>
                                          </p:val>
                                        </p:tav>
                                        <p:tav tm="100000">
                                          <p:val>
                                            <p:strVal val="1+ppt_w/2"/>
                                          </p:val>
                                        </p:tav>
                                      </p:tavLst>
                                    </p:anim>
                                    <p:anim calcmode="lin" valueType="num">
                                      <p:cBhvr additive="base">
                                        <p:cTn id="227" dur="2000"/>
                                        <p:tgtEl>
                                          <p:spTgt spid="15"/>
                                        </p:tgtEl>
                                        <p:attrNameLst>
                                          <p:attrName>ppt_y</p:attrName>
                                        </p:attrNameLst>
                                      </p:cBhvr>
                                      <p:tavLst>
                                        <p:tav tm="0">
                                          <p:val>
                                            <p:strVal val="ppt_y"/>
                                          </p:val>
                                        </p:tav>
                                        <p:tav tm="100000">
                                          <p:val>
                                            <p:strVal val="ppt_y"/>
                                          </p:val>
                                        </p:tav>
                                      </p:tavLst>
                                    </p:anim>
                                    <p:set>
                                      <p:cBhvr>
                                        <p:cTn id="228" dur="1" fill="hold">
                                          <p:stCondLst>
                                            <p:cond delay="1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2000"/>
                                        <p:tgtEl>
                                          <p:spTgt spid="16"/>
                                        </p:tgtEl>
                                        <p:attrNameLst>
                                          <p:attrName>ppt_x</p:attrName>
                                        </p:attrNameLst>
                                      </p:cBhvr>
                                      <p:tavLst>
                                        <p:tav tm="0">
                                          <p:val>
                                            <p:strVal val="ppt_x"/>
                                          </p:val>
                                        </p:tav>
                                        <p:tav tm="100000">
                                          <p:val>
                                            <p:strVal val="1+ppt_w/2"/>
                                          </p:val>
                                        </p:tav>
                                      </p:tavLst>
                                    </p:anim>
                                    <p:anim calcmode="lin" valueType="num">
                                      <p:cBhvr additive="base">
                                        <p:cTn id="231" dur="2000"/>
                                        <p:tgtEl>
                                          <p:spTgt spid="16"/>
                                        </p:tgtEl>
                                        <p:attrNameLst>
                                          <p:attrName>ppt_y</p:attrName>
                                        </p:attrNameLst>
                                      </p:cBhvr>
                                      <p:tavLst>
                                        <p:tav tm="0">
                                          <p:val>
                                            <p:strVal val="ppt_y"/>
                                          </p:val>
                                        </p:tav>
                                        <p:tav tm="100000">
                                          <p:val>
                                            <p:strVal val="ppt_y"/>
                                          </p:val>
                                        </p:tav>
                                      </p:tavLst>
                                    </p:anim>
                                    <p:set>
                                      <p:cBhvr>
                                        <p:cTn id="232" dur="1" fill="hold">
                                          <p:stCondLst>
                                            <p:cond delay="1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ppt_y"/>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2000"/>
                                        <p:tgtEl>
                                          <p:spTgt spid="7"/>
                                        </p:tgtEl>
                                        <p:attrNameLst>
                                          <p:attrName>ppt_x</p:attrName>
                                        </p:attrNameLst>
                                      </p:cBhvr>
                                      <p:tavLst>
                                        <p:tav tm="0">
                                          <p:val>
                                            <p:strVal val="ppt_x"/>
                                          </p:val>
                                        </p:tav>
                                        <p:tav tm="100000">
                                          <p:val>
                                            <p:strVal val="0-ppt_w/2"/>
                                          </p:val>
                                        </p:tav>
                                      </p:tavLst>
                                    </p:anim>
                                    <p:anim calcmode="lin" valueType="num">
                                      <p:cBhvr additive="base">
                                        <p:cTn id="239" dur="2000"/>
                                        <p:tgtEl>
                                          <p:spTgt spid="7"/>
                                        </p:tgtEl>
                                        <p:attrNameLst>
                                          <p:attrName>ppt_y</p:attrName>
                                        </p:attrNameLst>
                                      </p:cBhvr>
                                      <p:tavLst>
                                        <p:tav tm="0">
                                          <p:val>
                                            <p:strVal val="ppt_y"/>
                                          </p:val>
                                        </p:tav>
                                        <p:tav tm="100000">
                                          <p:val>
                                            <p:strVal val="ppt_y"/>
                                          </p:val>
                                        </p:tav>
                                      </p:tavLst>
                                    </p:anim>
                                    <p:set>
                                      <p:cBhvr>
                                        <p:cTn id="240" dur="1" fill="hold">
                                          <p:stCondLst>
                                            <p:cond delay="1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2000"/>
                                        <p:tgtEl>
                                          <p:spTgt spid="11"/>
                                        </p:tgtEl>
                                        <p:attrNameLst>
                                          <p:attrName>ppt_x</p:attrName>
                                        </p:attrNameLst>
                                      </p:cBhvr>
                                      <p:tavLst>
                                        <p:tav tm="0">
                                          <p:val>
                                            <p:strVal val="ppt_x"/>
                                          </p:val>
                                        </p:tav>
                                        <p:tav tm="100000">
                                          <p:val>
                                            <p:strVal val="0-ppt_w/2"/>
                                          </p:val>
                                        </p:tav>
                                      </p:tavLst>
                                    </p:anim>
                                    <p:anim calcmode="lin" valueType="num">
                                      <p:cBhvr additive="base">
                                        <p:cTn id="243" dur="2000"/>
                                        <p:tgtEl>
                                          <p:spTgt spid="11"/>
                                        </p:tgtEl>
                                        <p:attrNameLst>
                                          <p:attrName>ppt_y</p:attrName>
                                        </p:attrNameLst>
                                      </p:cBhvr>
                                      <p:tavLst>
                                        <p:tav tm="0">
                                          <p:val>
                                            <p:strVal val="ppt_y"/>
                                          </p:val>
                                        </p:tav>
                                        <p:tav tm="100000">
                                          <p:val>
                                            <p:strVal val="ppt_y"/>
                                          </p:val>
                                        </p:tav>
                                      </p:tavLst>
                                    </p:anim>
                                    <p:set>
                                      <p:cBhvr>
                                        <p:cTn id="244" dur="1" fill="hold">
                                          <p:stCondLst>
                                            <p:cond delay="1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0-ppt_w/2"/>
                                          </p:val>
                                        </p:tav>
                                      </p:tavLst>
                                    </p:anim>
                                    <p:anim calcmode="lin" valueType="num">
                                      <p:cBhvr additive="base">
                                        <p:cTn id="247" dur="2000"/>
                                        <p:tgtEl>
                                          <p:spTgt spid="12"/>
                                        </p:tgtEl>
                                        <p:attrNameLst>
                                          <p:attrName>ppt_y</p:attrName>
                                        </p:attrNameLst>
                                      </p:cBhvr>
                                      <p:tavLst>
                                        <p:tav tm="0">
                                          <p:val>
                                            <p:strVal val="ppt_y"/>
                                          </p:val>
                                        </p:tav>
                                        <p:tav tm="100000">
                                          <p:val>
                                            <p:strVal val="ppt_y"/>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2000"/>
                                        <p:tgtEl>
                                          <p:spTgt spid="17"/>
                                        </p:tgtEl>
                                        <p:attrNameLst>
                                          <p:attrName>ppt_x</p:attrName>
                                        </p:attrNameLst>
                                      </p:cBhvr>
                                      <p:tavLst>
                                        <p:tav tm="0">
                                          <p:val>
                                            <p:strVal val="ppt_x"/>
                                          </p:val>
                                        </p:tav>
                                        <p:tav tm="100000">
                                          <p:val>
                                            <p:strVal val="0-ppt_w/2"/>
                                          </p:val>
                                        </p:tav>
                                      </p:tavLst>
                                    </p:anim>
                                    <p:anim calcmode="lin" valueType="num">
                                      <p:cBhvr additive="base">
                                        <p:cTn id="251" dur="2000"/>
                                        <p:tgtEl>
                                          <p:spTgt spid="17"/>
                                        </p:tgtEl>
                                        <p:attrNameLst>
                                          <p:attrName>ppt_y</p:attrName>
                                        </p:attrNameLst>
                                      </p:cBhvr>
                                      <p:tavLst>
                                        <p:tav tm="0">
                                          <p:val>
                                            <p:strVal val="ppt_y"/>
                                          </p:val>
                                        </p:tav>
                                        <p:tav tm="100000">
                                          <p:val>
                                            <p:strVal val="ppt_y"/>
                                          </p:val>
                                        </p:tav>
                                      </p:tavLst>
                                    </p:anim>
                                    <p:set>
                                      <p:cBhvr>
                                        <p:cTn id="252" dur="1" fill="hold">
                                          <p:stCondLst>
                                            <p:cond delay="1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2000"/>
                                        <p:tgtEl>
                                          <p:spTgt spid="18"/>
                                        </p:tgtEl>
                                        <p:attrNameLst>
                                          <p:attrName>ppt_x</p:attrName>
                                        </p:attrNameLst>
                                      </p:cBhvr>
                                      <p:tavLst>
                                        <p:tav tm="0">
                                          <p:val>
                                            <p:strVal val="ppt_x"/>
                                          </p:val>
                                        </p:tav>
                                        <p:tav tm="100000">
                                          <p:val>
                                            <p:strVal val="0-ppt_w/2"/>
                                          </p:val>
                                        </p:tav>
                                      </p:tavLst>
                                    </p:anim>
                                    <p:anim calcmode="lin" valueType="num">
                                      <p:cBhvr additive="base">
                                        <p:cTn id="255" dur="2000"/>
                                        <p:tgtEl>
                                          <p:spTgt spid="18"/>
                                        </p:tgtEl>
                                        <p:attrNameLst>
                                          <p:attrName>ppt_y</p:attrName>
                                        </p:attrNameLst>
                                      </p:cBhvr>
                                      <p:tavLst>
                                        <p:tav tm="0">
                                          <p:val>
                                            <p:strVal val="ppt_y"/>
                                          </p:val>
                                        </p:tav>
                                        <p:tav tm="100000">
                                          <p:val>
                                            <p:strVal val="ppt_y"/>
                                          </p:val>
                                        </p:tav>
                                      </p:tavLst>
                                    </p:anim>
                                    <p:set>
                                      <p:cBhvr>
                                        <p:cTn id="256" dur="1" fill="hold">
                                          <p:stCondLst>
                                            <p:cond delay="1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2000"/>
                                        <p:tgtEl>
                                          <p:spTgt spid="19"/>
                                        </p:tgtEl>
                                        <p:attrNameLst>
                                          <p:attrName>ppt_x</p:attrName>
                                        </p:attrNameLst>
                                      </p:cBhvr>
                                      <p:tavLst>
                                        <p:tav tm="0">
                                          <p:val>
                                            <p:strVal val="ppt_x"/>
                                          </p:val>
                                        </p:tav>
                                        <p:tav tm="100000">
                                          <p:val>
                                            <p:strVal val="0-ppt_w/2"/>
                                          </p:val>
                                        </p:tav>
                                      </p:tavLst>
                                    </p:anim>
                                    <p:anim calcmode="lin" valueType="num">
                                      <p:cBhvr additive="base">
                                        <p:cTn id="259" dur="2000"/>
                                        <p:tgtEl>
                                          <p:spTgt spid="19"/>
                                        </p:tgtEl>
                                        <p:attrNameLst>
                                          <p:attrName>ppt_y</p:attrName>
                                        </p:attrNameLst>
                                      </p:cBhvr>
                                      <p:tavLst>
                                        <p:tav tm="0">
                                          <p:val>
                                            <p:strVal val="ppt_y"/>
                                          </p:val>
                                        </p:tav>
                                        <p:tav tm="100000">
                                          <p:val>
                                            <p:strVal val="ppt_y"/>
                                          </p:val>
                                        </p:tav>
                                      </p:tavLst>
                                    </p:anim>
                                    <p:set>
                                      <p:cBhvr>
                                        <p:cTn id="260" dur="1" fill="hold">
                                          <p:stCondLst>
                                            <p:cond delay="1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2000"/>
                                        <p:tgtEl>
                                          <p:spTgt spid="20"/>
                                        </p:tgtEl>
                                        <p:attrNameLst>
                                          <p:attrName>ppt_x</p:attrName>
                                        </p:attrNameLst>
                                      </p:cBhvr>
                                      <p:tavLst>
                                        <p:tav tm="0">
                                          <p:val>
                                            <p:strVal val="ppt_x"/>
                                          </p:val>
                                        </p:tav>
                                        <p:tav tm="100000">
                                          <p:val>
                                            <p:strVal val="0-ppt_w/2"/>
                                          </p:val>
                                        </p:tav>
                                      </p:tavLst>
                                    </p:anim>
                                    <p:anim calcmode="lin" valueType="num">
                                      <p:cBhvr additive="base">
                                        <p:cTn id="263" dur="2000"/>
                                        <p:tgtEl>
                                          <p:spTgt spid="20"/>
                                        </p:tgtEl>
                                        <p:attrNameLst>
                                          <p:attrName>ppt_y</p:attrName>
                                        </p:attrNameLst>
                                      </p:cBhvr>
                                      <p:tavLst>
                                        <p:tav tm="0">
                                          <p:val>
                                            <p:strVal val="ppt_y"/>
                                          </p:val>
                                        </p:tav>
                                        <p:tav tm="100000">
                                          <p:val>
                                            <p:strVal val="ppt_y"/>
                                          </p:val>
                                        </p:tav>
                                      </p:tavLst>
                                    </p:anim>
                                    <p:set>
                                      <p:cBhvr>
                                        <p:cTn id="264" dur="1" fill="hold">
                                          <p:stCondLst>
                                            <p:cond delay="1999"/>
                                          </p:stCondLst>
                                        </p:cTn>
                                        <p:tgtEl>
                                          <p:spTgt spid="20"/>
                                        </p:tgtEl>
                                        <p:attrNameLst>
                                          <p:attrName>style.visibility</p:attrName>
                                        </p:attrNameLst>
                                      </p:cBhvr>
                                      <p:to>
                                        <p:strVal val="hidden"/>
                                      </p:to>
                                    </p:set>
                                  </p:childTnLst>
                                </p:cTn>
                              </p:par>
                              <p:par>
                                <p:cTn id="265" presetID="23" presetClass="entr" presetSubtype="16"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2000" fill="hold"/>
                                        <p:tgtEl>
                                          <p:spTgt spid="4"/>
                                        </p:tgtEl>
                                        <p:attrNameLst>
                                          <p:attrName>ppt_w</p:attrName>
                                        </p:attrNameLst>
                                      </p:cBhvr>
                                      <p:tavLst>
                                        <p:tav tm="0">
                                          <p:val>
                                            <p:fltVal val="0"/>
                                          </p:val>
                                        </p:tav>
                                        <p:tav tm="100000">
                                          <p:val>
                                            <p:strVal val="#ppt_w"/>
                                          </p:val>
                                        </p:tav>
                                      </p:tavLst>
                                    </p:anim>
                                    <p:anim calcmode="lin" valueType="num">
                                      <p:cBhvr>
                                        <p:cTn id="268" dur="2000" fill="hold"/>
                                        <p:tgtEl>
                                          <p:spTgt spid="4"/>
                                        </p:tgtEl>
                                        <p:attrNameLst>
                                          <p:attrName>ppt_h</p:attrName>
                                        </p:attrNameLst>
                                      </p:cBhvr>
                                      <p:tavLst>
                                        <p:tav tm="0">
                                          <p:val>
                                            <p:fltVal val="0"/>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1">
              <a:lumMod val="50000"/>
            </a:schemeClr>
          </a:solidFill>
        </p:spPr>
        <p:txBody>
          <a:bodyPr/>
          <a:lstStyle/>
          <a:p>
            <a:endParaRPr lang="es-ES" dirty="0"/>
          </a:p>
        </p:txBody>
      </p:sp>
      <p:pic>
        <p:nvPicPr>
          <p:cNvPr id="4" name="3 Marcador de contenido" descr="1.jpg"/>
          <p:cNvPicPr>
            <a:picLocks noGrp="1" noChangeAspect="1"/>
          </p:cNvPicPr>
          <p:nvPr>
            <p:ph idx="1"/>
          </p:nvPr>
        </p:nvPicPr>
        <p:blipFill>
          <a:blip r:embed="rId2"/>
          <a:stretch>
            <a:fillRect/>
          </a:stretch>
        </p:blipFill>
        <p:spPr>
          <a:xfrm>
            <a:off x="-35719" y="0"/>
            <a:ext cx="9179719" cy="6858000"/>
          </a:xfrm>
        </p:spPr>
      </p:pic>
      <p:sp>
        <p:nvSpPr>
          <p:cNvPr id="11" name="10 Rectángulo"/>
          <p:cNvSpPr/>
          <p:nvPr/>
        </p:nvSpPr>
        <p:spPr>
          <a:xfrm rot="19466704">
            <a:off x="-358704" y="5230820"/>
            <a:ext cx="5018635" cy="185330"/>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408054">
            <a:off x="4560674" y="1544130"/>
            <a:ext cx="5018635" cy="193931"/>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230261">
            <a:off x="-460372" y="1592511"/>
            <a:ext cx="5018635" cy="163623"/>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25963">
            <a:off x="4515547" y="5199344"/>
            <a:ext cx="5018635" cy="159856"/>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230261">
            <a:off x="-404704" y="1889682"/>
            <a:ext cx="4694817" cy="170772"/>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466704">
            <a:off x="-332567" y="4958236"/>
            <a:ext cx="4652575" cy="212802"/>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408054">
            <a:off x="4894464" y="1665864"/>
            <a:ext cx="4838667" cy="199705"/>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125963">
            <a:off x="4912290" y="4863240"/>
            <a:ext cx="4605799" cy="180822"/>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3" presetClass="entr" presetSubtype="5"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vertical)">
                                      <p:cBhvr>
                                        <p:cTn id="10" dur="2000"/>
                                        <p:tgtEl>
                                          <p:spTgt spid="11"/>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linds(vertical)">
                                      <p:cBhvr>
                                        <p:cTn id="13" dur="2000"/>
                                        <p:tgtEl>
                                          <p:spTgt spid="13"/>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vertical)">
                                      <p:cBhvr>
                                        <p:cTn id="16" dur="2000"/>
                                        <p:tgtEl>
                                          <p:spTgt spid="12"/>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vertical)">
                                      <p:cBhvr>
                                        <p:cTn id="19" dur="2000"/>
                                        <p:tgtEl>
                                          <p:spTgt spid="14"/>
                                        </p:tgtEl>
                                      </p:cBhvr>
                                    </p:animEffect>
                                  </p:childTnLst>
                                </p:cTn>
                              </p:par>
                              <p:par>
                                <p:cTn id="20" presetID="15" presetClass="entr" presetSubtype="0" fill="hold" grpId="1"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2000" fill="hold"/>
                                        <p:tgtEl>
                                          <p:spTgt spid="11"/>
                                        </p:tgtEl>
                                        <p:attrNameLst>
                                          <p:attrName>ppt_w</p:attrName>
                                        </p:attrNameLst>
                                      </p:cBhvr>
                                      <p:tavLst>
                                        <p:tav tm="0">
                                          <p:val>
                                            <p:fltVal val="0"/>
                                          </p:val>
                                        </p:tav>
                                        <p:tav tm="100000">
                                          <p:val>
                                            <p:strVal val="#ppt_w"/>
                                          </p:val>
                                        </p:tav>
                                      </p:tavLst>
                                    </p:anim>
                                    <p:anim calcmode="lin" valueType="num">
                                      <p:cBhvr>
                                        <p:cTn id="23" dur="2000" fill="hold"/>
                                        <p:tgtEl>
                                          <p:spTgt spid="11"/>
                                        </p:tgtEl>
                                        <p:attrNameLst>
                                          <p:attrName>ppt_h</p:attrName>
                                        </p:attrNameLst>
                                      </p:cBhvr>
                                      <p:tavLst>
                                        <p:tav tm="0">
                                          <p:val>
                                            <p:fltVal val="0"/>
                                          </p:val>
                                        </p:tav>
                                        <p:tav tm="100000">
                                          <p:val>
                                            <p:strVal val="#ppt_h"/>
                                          </p:val>
                                        </p:tav>
                                      </p:tavLst>
                                    </p:anim>
                                    <p:anim calcmode="lin" valueType="num">
                                      <p:cBhvr>
                                        <p:cTn id="24"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11"/>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1"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2000" fill="hold"/>
                                        <p:tgtEl>
                                          <p:spTgt spid="13"/>
                                        </p:tgtEl>
                                        <p:attrNameLst>
                                          <p:attrName>ppt_w</p:attrName>
                                        </p:attrNameLst>
                                      </p:cBhvr>
                                      <p:tavLst>
                                        <p:tav tm="0">
                                          <p:val>
                                            <p:fltVal val="0"/>
                                          </p:val>
                                        </p:tav>
                                        <p:tav tm="100000">
                                          <p:val>
                                            <p:strVal val="#ppt_w"/>
                                          </p:val>
                                        </p:tav>
                                      </p:tavLst>
                                    </p:anim>
                                    <p:anim calcmode="lin" valueType="num">
                                      <p:cBhvr>
                                        <p:cTn id="29" dur="2000" fill="hold"/>
                                        <p:tgtEl>
                                          <p:spTgt spid="13"/>
                                        </p:tgtEl>
                                        <p:attrNameLst>
                                          <p:attrName>ppt_h</p:attrName>
                                        </p:attrNameLst>
                                      </p:cBhvr>
                                      <p:tavLst>
                                        <p:tav tm="0">
                                          <p:val>
                                            <p:fltVal val="0"/>
                                          </p:val>
                                        </p:tav>
                                        <p:tav tm="100000">
                                          <p:val>
                                            <p:strVal val="#ppt_h"/>
                                          </p:val>
                                        </p:tav>
                                      </p:tavLst>
                                    </p:anim>
                                    <p:anim calcmode="lin" valueType="num">
                                      <p:cBhvr>
                                        <p:cTn id="30"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13"/>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2000" fill="hold"/>
                                        <p:tgtEl>
                                          <p:spTgt spid="12"/>
                                        </p:tgtEl>
                                        <p:attrNameLst>
                                          <p:attrName>ppt_w</p:attrName>
                                        </p:attrNameLst>
                                      </p:cBhvr>
                                      <p:tavLst>
                                        <p:tav tm="0">
                                          <p:val>
                                            <p:fltVal val="0"/>
                                          </p:val>
                                        </p:tav>
                                        <p:tav tm="100000">
                                          <p:val>
                                            <p:strVal val="#ppt_w"/>
                                          </p:val>
                                        </p:tav>
                                      </p:tavLst>
                                    </p:anim>
                                    <p:anim calcmode="lin" valueType="num">
                                      <p:cBhvr>
                                        <p:cTn id="35" dur="2000" fill="hold"/>
                                        <p:tgtEl>
                                          <p:spTgt spid="12"/>
                                        </p:tgtEl>
                                        <p:attrNameLst>
                                          <p:attrName>ppt_h</p:attrName>
                                        </p:attrNameLst>
                                      </p:cBhvr>
                                      <p:tavLst>
                                        <p:tav tm="0">
                                          <p:val>
                                            <p:fltVal val="0"/>
                                          </p:val>
                                        </p:tav>
                                        <p:tav tm="100000">
                                          <p:val>
                                            <p:strVal val="#ppt_h"/>
                                          </p:val>
                                        </p:tav>
                                      </p:tavLst>
                                    </p:anim>
                                    <p:anim calcmode="lin" valueType="num">
                                      <p:cBhvr>
                                        <p:cTn id="36"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12"/>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2000" fill="hold"/>
                                        <p:tgtEl>
                                          <p:spTgt spid="14"/>
                                        </p:tgtEl>
                                        <p:attrNameLst>
                                          <p:attrName>ppt_w</p:attrName>
                                        </p:attrNameLst>
                                      </p:cBhvr>
                                      <p:tavLst>
                                        <p:tav tm="0">
                                          <p:val>
                                            <p:fltVal val="0"/>
                                          </p:val>
                                        </p:tav>
                                        <p:tav tm="100000">
                                          <p:val>
                                            <p:strVal val="#ppt_w"/>
                                          </p:val>
                                        </p:tav>
                                      </p:tavLst>
                                    </p:anim>
                                    <p:anim calcmode="lin" valueType="num">
                                      <p:cBhvr>
                                        <p:cTn id="41" dur="2000" fill="hold"/>
                                        <p:tgtEl>
                                          <p:spTgt spid="14"/>
                                        </p:tgtEl>
                                        <p:attrNameLst>
                                          <p:attrName>ppt_h</p:attrName>
                                        </p:attrNameLst>
                                      </p:cBhvr>
                                      <p:tavLst>
                                        <p:tav tm="0">
                                          <p:val>
                                            <p:fltVal val="0"/>
                                          </p:val>
                                        </p:tav>
                                        <p:tav tm="100000">
                                          <p:val>
                                            <p:strVal val="#ppt_h"/>
                                          </p:val>
                                        </p:tav>
                                      </p:tavLst>
                                    </p:anim>
                                    <p:anim calcmode="lin" valueType="num">
                                      <p:cBhvr>
                                        <p:cTn id="42"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14"/>
                                        </p:tgtEl>
                                        <p:attrNameLst>
                                          <p:attrName>ppt_y</p:attrName>
                                        </p:attrNameLst>
                                      </p:cBhvr>
                                      <p:tavLst>
                                        <p:tav tm="0" fmla="#ppt_y+(sin(-2*pi*(1-$))*-#ppt_x+cos(-2*pi*(1-$))*(1-#ppt_y))*(1-$)">
                                          <p:val>
                                            <p:fltVal val="0"/>
                                          </p:val>
                                        </p:tav>
                                        <p:tav tm="100000">
                                          <p:val>
                                            <p:fltVal val="1"/>
                                          </p:val>
                                        </p:tav>
                                      </p:tavLst>
                                    </p:anim>
                                  </p:childTnLst>
                                </p:cTn>
                              </p:par>
                              <p:par>
                                <p:cTn id="44" presetID="2" presetClass="entr" presetSubtype="6" fill="hold" grpId="2"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9" fill="hold" grpId="2"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0-#ppt_w/2"/>
                                          </p:val>
                                        </p:tav>
                                        <p:tav tm="100000">
                                          <p:val>
                                            <p:strVal val="#ppt_x"/>
                                          </p:val>
                                        </p:tav>
                                      </p:tavLst>
                                    </p:anim>
                                    <p:anim calcmode="lin" valueType="num">
                                      <p:cBhvr additive="base">
                                        <p:cTn id="51" dur="2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12" fill="hold" grpId="2"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0-#ppt_w/2"/>
                                          </p:val>
                                        </p:tav>
                                        <p:tav tm="100000">
                                          <p:val>
                                            <p:strVal val="#ppt_x"/>
                                          </p:val>
                                        </p:tav>
                                      </p:tavLst>
                                    </p:anim>
                                    <p:anim calcmode="lin" valueType="num">
                                      <p:cBhvr additive="base">
                                        <p:cTn id="55" dur="2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3" fill="hold" grpId="2"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1+#ppt_w/2"/>
                                          </p:val>
                                        </p:tav>
                                        <p:tav tm="100000">
                                          <p:val>
                                            <p:strVal val="#ppt_x"/>
                                          </p:val>
                                        </p:tav>
                                      </p:tavLst>
                                    </p:anim>
                                    <p:anim calcmode="lin" valueType="num">
                                      <p:cBhvr additive="base">
                                        <p:cTn id="59" dur="2000" fill="hold"/>
                                        <p:tgtEl>
                                          <p:spTgt spid="11"/>
                                        </p:tgtEl>
                                        <p:attrNameLst>
                                          <p:attrName>ppt_y</p:attrName>
                                        </p:attrNameLst>
                                      </p:cBhvr>
                                      <p:tavLst>
                                        <p:tav tm="0">
                                          <p:val>
                                            <p:strVal val="0-#ppt_h/2"/>
                                          </p:val>
                                        </p:tav>
                                        <p:tav tm="100000">
                                          <p:val>
                                            <p:strVal val="#ppt_y"/>
                                          </p:val>
                                        </p:tav>
                                      </p:tavLst>
                                    </p:anim>
                                  </p:childTnLst>
                                </p:cTn>
                              </p:par>
                              <p:par>
                                <p:cTn id="60" presetID="3" presetClass="entr" presetSubtype="5"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linds(vertical)">
                                      <p:cBhvr>
                                        <p:cTn id="62" dur="2000"/>
                                        <p:tgtEl>
                                          <p:spTgt spid="15"/>
                                        </p:tgtEl>
                                      </p:cBhvr>
                                    </p:animEffect>
                                  </p:childTnLst>
                                </p:cTn>
                              </p:par>
                              <p:par>
                                <p:cTn id="63" presetID="15" presetClass="entr" presetSubtype="0" fill="hold" grpId="1"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15"/>
                                        </p:tgtEl>
                                        <p:attrNameLst>
                                          <p:attrName>ppt_y</p:attrName>
                                        </p:attrNameLst>
                                      </p:cBhvr>
                                      <p:tavLst>
                                        <p:tav tm="0" fmla="#ppt_y+(sin(-2*pi*(1-$))*-#ppt_x+cos(-2*pi*(1-$))*(1-#ppt_y))*(1-$)">
                                          <p:val>
                                            <p:fltVal val="0"/>
                                          </p:val>
                                        </p:tav>
                                        <p:tav tm="100000">
                                          <p:val>
                                            <p:fltVal val="1"/>
                                          </p:val>
                                        </p:tav>
                                      </p:tavLst>
                                    </p:anim>
                                  </p:childTnLst>
                                </p:cTn>
                              </p:par>
                              <p:par>
                                <p:cTn id="69" presetID="2" presetClass="entr" presetSubtype="6" fill="hold" grpId="2"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2000" fill="hold"/>
                                        <p:tgtEl>
                                          <p:spTgt spid="15"/>
                                        </p:tgtEl>
                                        <p:attrNameLst>
                                          <p:attrName>ppt_x</p:attrName>
                                        </p:attrNameLst>
                                      </p:cBhvr>
                                      <p:tavLst>
                                        <p:tav tm="0">
                                          <p:val>
                                            <p:strVal val="1+#ppt_w/2"/>
                                          </p:val>
                                        </p:tav>
                                        <p:tav tm="100000">
                                          <p:val>
                                            <p:strVal val="#ppt_x"/>
                                          </p:val>
                                        </p:tav>
                                      </p:tavLst>
                                    </p:anim>
                                    <p:anim calcmode="lin" valueType="num">
                                      <p:cBhvr additive="base">
                                        <p:cTn id="72" dur="2000" fill="hold"/>
                                        <p:tgtEl>
                                          <p:spTgt spid="15"/>
                                        </p:tgtEl>
                                        <p:attrNameLst>
                                          <p:attrName>ppt_y</p:attrName>
                                        </p:attrNameLst>
                                      </p:cBhvr>
                                      <p:tavLst>
                                        <p:tav tm="0">
                                          <p:val>
                                            <p:strVal val="1+#ppt_h/2"/>
                                          </p:val>
                                        </p:tav>
                                        <p:tav tm="100000">
                                          <p:val>
                                            <p:strVal val="#ppt_y"/>
                                          </p:val>
                                        </p:tav>
                                      </p:tavLst>
                                    </p:anim>
                                  </p:childTnLst>
                                </p:cTn>
                              </p:par>
                              <p:par>
                                <p:cTn id="73" presetID="3" presetClass="entr" presetSubtype="5"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blinds(vertical)">
                                      <p:cBhvr>
                                        <p:cTn id="75" dur="2000"/>
                                        <p:tgtEl>
                                          <p:spTgt spid="16"/>
                                        </p:tgtEl>
                                      </p:cBhvr>
                                    </p:animEffect>
                                  </p:childTnLst>
                                </p:cTn>
                              </p:par>
                              <p:par>
                                <p:cTn id="76" presetID="15" presetClass="entr" presetSubtype="0"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2000" fill="hold"/>
                                        <p:tgtEl>
                                          <p:spTgt spid="16"/>
                                        </p:tgtEl>
                                        <p:attrNameLst>
                                          <p:attrName>ppt_w</p:attrName>
                                        </p:attrNameLst>
                                      </p:cBhvr>
                                      <p:tavLst>
                                        <p:tav tm="0">
                                          <p:val>
                                            <p:fltVal val="0"/>
                                          </p:val>
                                        </p:tav>
                                        <p:tav tm="100000">
                                          <p:val>
                                            <p:strVal val="#ppt_w"/>
                                          </p:val>
                                        </p:tav>
                                      </p:tavLst>
                                    </p:anim>
                                    <p:anim calcmode="lin" valueType="num">
                                      <p:cBhvr>
                                        <p:cTn id="79" dur="2000" fill="hold"/>
                                        <p:tgtEl>
                                          <p:spTgt spid="16"/>
                                        </p:tgtEl>
                                        <p:attrNameLst>
                                          <p:attrName>ppt_h</p:attrName>
                                        </p:attrNameLst>
                                      </p:cBhvr>
                                      <p:tavLst>
                                        <p:tav tm="0">
                                          <p:val>
                                            <p:fltVal val="0"/>
                                          </p:val>
                                        </p:tav>
                                        <p:tav tm="100000">
                                          <p:val>
                                            <p:strVal val="#ppt_h"/>
                                          </p:val>
                                        </p:tav>
                                      </p:tavLst>
                                    </p:anim>
                                    <p:anim calcmode="lin" valueType="num">
                                      <p:cBhvr>
                                        <p:cTn id="80"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81" dur="2000" fill="hold"/>
                                        <p:tgtEl>
                                          <p:spTgt spid="16"/>
                                        </p:tgtEl>
                                        <p:attrNameLst>
                                          <p:attrName>ppt_y</p:attrName>
                                        </p:attrNameLst>
                                      </p:cBhvr>
                                      <p:tavLst>
                                        <p:tav tm="0" fmla="#ppt_y+(sin(-2*pi*(1-$))*-#ppt_x+cos(-2*pi*(1-$))*(1-#ppt_y))*(1-$)">
                                          <p:val>
                                            <p:fltVal val="0"/>
                                          </p:val>
                                        </p:tav>
                                        <p:tav tm="100000">
                                          <p:val>
                                            <p:fltVal val="1"/>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2000" fill="hold"/>
                                        <p:tgtEl>
                                          <p:spTgt spid="16"/>
                                        </p:tgtEl>
                                        <p:attrNameLst>
                                          <p:attrName>ppt_x</p:attrName>
                                        </p:attrNameLst>
                                      </p:cBhvr>
                                      <p:tavLst>
                                        <p:tav tm="0">
                                          <p:val>
                                            <p:strVal val="1+#ppt_w/2"/>
                                          </p:val>
                                        </p:tav>
                                        <p:tav tm="100000">
                                          <p:val>
                                            <p:strVal val="#ppt_x"/>
                                          </p:val>
                                        </p:tav>
                                      </p:tavLst>
                                    </p:anim>
                                    <p:anim calcmode="lin" valueType="num">
                                      <p:cBhvr additive="base">
                                        <p:cTn id="85" dur="2000" fill="hold"/>
                                        <p:tgtEl>
                                          <p:spTgt spid="16"/>
                                        </p:tgtEl>
                                        <p:attrNameLst>
                                          <p:attrName>ppt_y</p:attrName>
                                        </p:attrNameLst>
                                      </p:cBhvr>
                                      <p:tavLst>
                                        <p:tav tm="0">
                                          <p:val>
                                            <p:strVal val="0-#ppt_h/2"/>
                                          </p:val>
                                        </p:tav>
                                        <p:tav tm="100000">
                                          <p:val>
                                            <p:strVal val="#ppt_y"/>
                                          </p:val>
                                        </p:tav>
                                      </p:tavLst>
                                    </p:anim>
                                  </p:childTnLst>
                                </p:cTn>
                              </p:par>
                              <p:par>
                                <p:cTn id="86" presetID="3" presetClass="entr" presetSubtype="5" fill="hold" grpId="0"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linds(vertical)">
                                      <p:cBhvr>
                                        <p:cTn id="88" dur="2000"/>
                                        <p:tgtEl>
                                          <p:spTgt spid="17"/>
                                        </p:tgtEl>
                                      </p:cBhvr>
                                    </p:animEffect>
                                  </p:childTnLst>
                                </p:cTn>
                              </p:par>
                              <p:par>
                                <p:cTn id="89" presetID="15" presetClass="entr" presetSubtype="0"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p:cTn id="91" dur="2000" fill="hold"/>
                                        <p:tgtEl>
                                          <p:spTgt spid="17"/>
                                        </p:tgtEl>
                                        <p:attrNameLst>
                                          <p:attrName>ppt_w</p:attrName>
                                        </p:attrNameLst>
                                      </p:cBhvr>
                                      <p:tavLst>
                                        <p:tav tm="0">
                                          <p:val>
                                            <p:fltVal val="0"/>
                                          </p:val>
                                        </p:tav>
                                        <p:tav tm="100000">
                                          <p:val>
                                            <p:strVal val="#ppt_w"/>
                                          </p:val>
                                        </p:tav>
                                      </p:tavLst>
                                    </p:anim>
                                    <p:anim calcmode="lin" valueType="num">
                                      <p:cBhvr>
                                        <p:cTn id="92" dur="2000" fill="hold"/>
                                        <p:tgtEl>
                                          <p:spTgt spid="17"/>
                                        </p:tgtEl>
                                        <p:attrNameLst>
                                          <p:attrName>ppt_h</p:attrName>
                                        </p:attrNameLst>
                                      </p:cBhvr>
                                      <p:tavLst>
                                        <p:tav tm="0">
                                          <p:val>
                                            <p:fltVal val="0"/>
                                          </p:val>
                                        </p:tav>
                                        <p:tav tm="100000">
                                          <p:val>
                                            <p:strVal val="#ppt_h"/>
                                          </p:val>
                                        </p:tav>
                                      </p:tavLst>
                                    </p:anim>
                                    <p:anim calcmode="lin" valueType="num">
                                      <p:cBhvr>
                                        <p:cTn id="93"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17"/>
                                        </p:tgtEl>
                                        <p:attrNameLst>
                                          <p:attrName>ppt_y</p:attrName>
                                        </p:attrNameLst>
                                      </p:cBhvr>
                                      <p:tavLst>
                                        <p:tav tm="0" fmla="#ppt_y+(sin(-2*pi*(1-$))*-#ppt_x+cos(-2*pi*(1-$))*(1-#ppt_y))*(1-$)">
                                          <p:val>
                                            <p:fltVal val="0"/>
                                          </p:val>
                                        </p:tav>
                                        <p:tav tm="100000">
                                          <p:val>
                                            <p:fltVal val="1"/>
                                          </p:val>
                                        </p:tav>
                                      </p:tavLst>
                                    </p:anim>
                                  </p:childTnLst>
                                </p:cTn>
                              </p:par>
                              <p:par>
                                <p:cTn id="95" presetID="2" presetClass="entr" presetSubtype="12" fill="hold" grpId="2"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blinds(vertical)">
                                      <p:cBhvr>
                                        <p:cTn id="101" dur="2000"/>
                                        <p:tgtEl>
                                          <p:spTgt spid="18"/>
                                        </p:tgtEl>
                                      </p:cBhvr>
                                    </p:animEffect>
                                  </p:childTnLst>
                                </p:cTn>
                              </p:par>
                              <p:par>
                                <p:cTn id="102" presetID="15" presetClass="entr" presetSubtype="0"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p:cTn id="104" dur="2000" fill="hold"/>
                                        <p:tgtEl>
                                          <p:spTgt spid="18"/>
                                        </p:tgtEl>
                                        <p:attrNameLst>
                                          <p:attrName>ppt_w</p:attrName>
                                        </p:attrNameLst>
                                      </p:cBhvr>
                                      <p:tavLst>
                                        <p:tav tm="0">
                                          <p:val>
                                            <p:fltVal val="0"/>
                                          </p:val>
                                        </p:tav>
                                        <p:tav tm="100000">
                                          <p:val>
                                            <p:strVal val="#ppt_w"/>
                                          </p:val>
                                        </p:tav>
                                      </p:tavLst>
                                    </p:anim>
                                    <p:anim calcmode="lin" valueType="num">
                                      <p:cBhvr>
                                        <p:cTn id="105" dur="2000" fill="hold"/>
                                        <p:tgtEl>
                                          <p:spTgt spid="18"/>
                                        </p:tgtEl>
                                        <p:attrNameLst>
                                          <p:attrName>ppt_h</p:attrName>
                                        </p:attrNameLst>
                                      </p:cBhvr>
                                      <p:tavLst>
                                        <p:tav tm="0">
                                          <p:val>
                                            <p:fltVal val="0"/>
                                          </p:val>
                                        </p:tav>
                                        <p:tav tm="100000">
                                          <p:val>
                                            <p:strVal val="#ppt_h"/>
                                          </p:val>
                                        </p:tav>
                                      </p:tavLst>
                                    </p:anim>
                                    <p:anim calcmode="lin" valueType="num">
                                      <p:cBhvr>
                                        <p:cTn id="106"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8"/>
                                        </p:tgtEl>
                                        <p:attrNameLst>
                                          <p:attrName>ppt_y</p:attrName>
                                        </p:attrNameLst>
                                      </p:cBhvr>
                                      <p:tavLst>
                                        <p:tav tm="0" fmla="#ppt_y+(sin(-2*pi*(1-$))*-#ppt_x+cos(-2*pi*(1-$))*(1-#ppt_y))*(1-$)">
                                          <p:val>
                                            <p:fltVal val="0"/>
                                          </p:val>
                                        </p:tav>
                                        <p:tav tm="100000">
                                          <p:val>
                                            <p:fltVal val="1"/>
                                          </p:val>
                                        </p:tav>
                                      </p:tavLst>
                                    </p:anim>
                                  </p:childTnLst>
                                </p:cTn>
                              </p:par>
                              <p:par>
                                <p:cTn id="108" presetID="2" presetClass="entr" presetSubtype="9" fill="hold" grpId="2"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0-#ppt_w/2"/>
                                          </p:val>
                                        </p:tav>
                                        <p:tav tm="100000">
                                          <p:val>
                                            <p:strVal val="#ppt_x"/>
                                          </p:val>
                                        </p:tav>
                                      </p:tavLst>
                                    </p:anim>
                                    <p:anim calcmode="lin" valueType="num">
                                      <p:cBhvr additive="base">
                                        <p:cTn id="111" dur="2000" fill="hold"/>
                                        <p:tgtEl>
                                          <p:spTgt spid="18"/>
                                        </p:tgtEl>
                                        <p:attrNameLst>
                                          <p:attrName>ppt_y</p:attrName>
                                        </p:attrNameLst>
                                      </p:cBhvr>
                                      <p:tavLst>
                                        <p:tav tm="0">
                                          <p:val>
                                            <p:strVal val="0-#ppt_h/2"/>
                                          </p:val>
                                        </p:tav>
                                        <p:tav tm="100000">
                                          <p:val>
                                            <p:strVal val="#ppt_y"/>
                                          </p:val>
                                        </p:tav>
                                      </p:tavLst>
                                    </p:anim>
                                  </p:childTnLst>
                                </p:cTn>
                              </p:par>
                              <p:par>
                                <p:cTn id="112" presetID="8" presetClass="emph" presetSubtype="0" fill="hold" grpId="3" nodeType="withEffect">
                                  <p:stCondLst>
                                    <p:cond delay="0"/>
                                  </p:stCondLst>
                                  <p:childTnLst>
                                    <p:animRot by="21600000">
                                      <p:cBhvr>
                                        <p:cTn id="113" dur="2000" fill="hold"/>
                                        <p:tgtEl>
                                          <p:spTgt spid="11"/>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13"/>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5"/>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16"/>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12"/>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14"/>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7"/>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8"/>
                                        </p:tgtEl>
                                        <p:attrNameLst>
                                          <p:attrName>r</p:attrName>
                                        </p:attrNameLst>
                                      </p:cBhvr>
                                    </p:animRot>
                                  </p:childTnLst>
                                </p:cTn>
                              </p:par>
                            </p:childTnLst>
                          </p:cTn>
                        </p:par>
                        <p:par>
                          <p:cTn id="128" fill="hold">
                            <p:stCondLst>
                              <p:cond delay="2000"/>
                            </p:stCondLst>
                            <p:childTnLst>
                              <p:par>
                                <p:cTn id="129" presetID="3" presetClass="exit" presetSubtype="10" fill="hold" grpId="4" nodeType="afterEffect">
                                  <p:stCondLst>
                                    <p:cond delay="0"/>
                                  </p:stCondLst>
                                  <p:childTnLst>
                                    <p:animEffect transition="out" filter="blinds(horizontal)">
                                      <p:cBhvr>
                                        <p:cTn id="130" dur="2000"/>
                                        <p:tgtEl>
                                          <p:spTgt spid="13"/>
                                        </p:tgtEl>
                                      </p:cBhvr>
                                    </p:animEffect>
                                    <p:set>
                                      <p:cBhvr>
                                        <p:cTn id="131" dur="1" fill="hold">
                                          <p:stCondLst>
                                            <p:cond delay="1999"/>
                                          </p:stCondLst>
                                        </p:cTn>
                                        <p:tgtEl>
                                          <p:spTgt spid="13"/>
                                        </p:tgtEl>
                                        <p:attrNameLst>
                                          <p:attrName>style.visibility</p:attrName>
                                        </p:attrNameLst>
                                      </p:cBhvr>
                                      <p:to>
                                        <p:strVal val="hidden"/>
                                      </p:to>
                                    </p:set>
                                  </p:childTnLst>
                                </p:cTn>
                              </p:par>
                              <p:par>
                                <p:cTn id="132" presetID="3" presetClass="exit" presetSubtype="10" fill="hold" grpId="4" nodeType="withEffect">
                                  <p:stCondLst>
                                    <p:cond delay="0"/>
                                  </p:stCondLst>
                                  <p:childTnLst>
                                    <p:animEffect transition="out" filter="blinds(horizontal)">
                                      <p:cBhvr>
                                        <p:cTn id="133" dur="2000"/>
                                        <p:tgtEl>
                                          <p:spTgt spid="15"/>
                                        </p:tgtEl>
                                      </p:cBhvr>
                                    </p:animEffect>
                                    <p:set>
                                      <p:cBhvr>
                                        <p:cTn id="134" dur="1" fill="hold">
                                          <p:stCondLst>
                                            <p:cond delay="1999"/>
                                          </p:stCondLst>
                                        </p:cTn>
                                        <p:tgtEl>
                                          <p:spTgt spid="15"/>
                                        </p:tgtEl>
                                        <p:attrNameLst>
                                          <p:attrName>style.visibility</p:attrName>
                                        </p:attrNameLst>
                                      </p:cBhvr>
                                      <p:to>
                                        <p:strVal val="hidden"/>
                                      </p:to>
                                    </p:set>
                                  </p:childTnLst>
                                </p:cTn>
                              </p:par>
                              <p:par>
                                <p:cTn id="135" presetID="2" presetClass="exit" presetSubtype="6" fill="hold" grpId="5" nodeType="withEffect">
                                  <p:stCondLst>
                                    <p:cond delay="0"/>
                                  </p:stCondLst>
                                  <p:childTnLst>
                                    <p:anim calcmode="lin" valueType="num">
                                      <p:cBhvr additive="base">
                                        <p:cTn id="136" dur="2000"/>
                                        <p:tgtEl>
                                          <p:spTgt spid="13"/>
                                        </p:tgtEl>
                                        <p:attrNameLst>
                                          <p:attrName>ppt_x</p:attrName>
                                        </p:attrNameLst>
                                      </p:cBhvr>
                                      <p:tavLst>
                                        <p:tav tm="0">
                                          <p:val>
                                            <p:strVal val="ppt_x"/>
                                          </p:val>
                                        </p:tav>
                                        <p:tav tm="100000">
                                          <p:val>
                                            <p:strVal val="1+ppt_w/2"/>
                                          </p:val>
                                        </p:tav>
                                      </p:tavLst>
                                    </p:anim>
                                    <p:anim calcmode="lin" valueType="num">
                                      <p:cBhvr additive="base">
                                        <p:cTn id="137" dur="2000"/>
                                        <p:tgtEl>
                                          <p:spTgt spid="13"/>
                                        </p:tgtEl>
                                        <p:attrNameLst>
                                          <p:attrName>ppt_y</p:attrName>
                                        </p:attrNameLst>
                                      </p:cBhvr>
                                      <p:tavLst>
                                        <p:tav tm="0">
                                          <p:val>
                                            <p:strVal val="ppt_y"/>
                                          </p:val>
                                        </p:tav>
                                        <p:tav tm="100000">
                                          <p:val>
                                            <p:strVal val="1+ppt_h/2"/>
                                          </p:val>
                                        </p:tav>
                                      </p:tavLst>
                                    </p:anim>
                                    <p:set>
                                      <p:cBhvr>
                                        <p:cTn id="138" dur="1" fill="hold">
                                          <p:stCondLst>
                                            <p:cond delay="1999"/>
                                          </p:stCondLst>
                                        </p:cTn>
                                        <p:tgtEl>
                                          <p:spTgt spid="13"/>
                                        </p:tgtEl>
                                        <p:attrNameLst>
                                          <p:attrName>style.visibility</p:attrName>
                                        </p:attrNameLst>
                                      </p:cBhvr>
                                      <p:to>
                                        <p:strVal val="hidden"/>
                                      </p:to>
                                    </p:set>
                                  </p:childTnLst>
                                </p:cTn>
                              </p:par>
                              <p:par>
                                <p:cTn id="139" presetID="2" presetClass="exit" presetSubtype="6" fill="hold" grpId="5" nodeType="withEffect">
                                  <p:stCondLst>
                                    <p:cond delay="0"/>
                                  </p:stCondLst>
                                  <p:childTnLst>
                                    <p:anim calcmode="lin" valueType="num">
                                      <p:cBhvr additive="base">
                                        <p:cTn id="140" dur="2000"/>
                                        <p:tgtEl>
                                          <p:spTgt spid="15"/>
                                        </p:tgtEl>
                                        <p:attrNameLst>
                                          <p:attrName>ppt_x</p:attrName>
                                        </p:attrNameLst>
                                      </p:cBhvr>
                                      <p:tavLst>
                                        <p:tav tm="0">
                                          <p:val>
                                            <p:strVal val="ppt_x"/>
                                          </p:val>
                                        </p:tav>
                                        <p:tav tm="100000">
                                          <p:val>
                                            <p:strVal val="1+ppt_w/2"/>
                                          </p:val>
                                        </p:tav>
                                      </p:tavLst>
                                    </p:anim>
                                    <p:anim calcmode="lin" valueType="num">
                                      <p:cBhvr additive="base">
                                        <p:cTn id="141" dur="2000"/>
                                        <p:tgtEl>
                                          <p:spTgt spid="15"/>
                                        </p:tgtEl>
                                        <p:attrNameLst>
                                          <p:attrName>ppt_y</p:attrName>
                                        </p:attrNameLst>
                                      </p:cBhvr>
                                      <p:tavLst>
                                        <p:tav tm="0">
                                          <p:val>
                                            <p:strVal val="ppt_y"/>
                                          </p:val>
                                        </p:tav>
                                        <p:tav tm="100000">
                                          <p:val>
                                            <p:strVal val="1+ppt_h/2"/>
                                          </p:val>
                                        </p:tav>
                                      </p:tavLst>
                                    </p:anim>
                                    <p:set>
                                      <p:cBhvr>
                                        <p:cTn id="142" dur="1" fill="hold">
                                          <p:stCondLst>
                                            <p:cond delay="1999"/>
                                          </p:stCondLst>
                                        </p:cTn>
                                        <p:tgtEl>
                                          <p:spTgt spid="15"/>
                                        </p:tgtEl>
                                        <p:attrNameLst>
                                          <p:attrName>style.visibility</p:attrName>
                                        </p:attrNameLst>
                                      </p:cBhvr>
                                      <p:to>
                                        <p:strVal val="hidden"/>
                                      </p:to>
                                    </p:set>
                                  </p:childTnLst>
                                </p:cTn>
                              </p:par>
                              <p:par>
                                <p:cTn id="143" presetID="2" presetClass="exit" presetSubtype="9" fill="hold" grpId="4" nodeType="withEffect">
                                  <p:stCondLst>
                                    <p:cond delay="0"/>
                                  </p:stCondLst>
                                  <p:childTnLst>
                                    <p:anim calcmode="lin" valueType="num">
                                      <p:cBhvr additive="base">
                                        <p:cTn id="144" dur="2000"/>
                                        <p:tgtEl>
                                          <p:spTgt spid="14"/>
                                        </p:tgtEl>
                                        <p:attrNameLst>
                                          <p:attrName>ppt_x</p:attrName>
                                        </p:attrNameLst>
                                      </p:cBhvr>
                                      <p:tavLst>
                                        <p:tav tm="0">
                                          <p:val>
                                            <p:strVal val="ppt_x"/>
                                          </p:val>
                                        </p:tav>
                                        <p:tav tm="100000">
                                          <p:val>
                                            <p:strVal val="0-ppt_w/2"/>
                                          </p:val>
                                        </p:tav>
                                      </p:tavLst>
                                    </p:anim>
                                    <p:anim calcmode="lin" valueType="num">
                                      <p:cBhvr additive="base">
                                        <p:cTn id="145" dur="2000"/>
                                        <p:tgtEl>
                                          <p:spTgt spid="14"/>
                                        </p:tgtEl>
                                        <p:attrNameLst>
                                          <p:attrName>ppt_y</p:attrName>
                                        </p:attrNameLst>
                                      </p:cBhvr>
                                      <p:tavLst>
                                        <p:tav tm="0">
                                          <p:val>
                                            <p:strVal val="ppt_y"/>
                                          </p:val>
                                        </p:tav>
                                        <p:tav tm="100000">
                                          <p:val>
                                            <p:strVal val="0-ppt_h/2"/>
                                          </p:val>
                                        </p:tav>
                                      </p:tavLst>
                                    </p:anim>
                                    <p:set>
                                      <p:cBhvr>
                                        <p:cTn id="146" dur="1" fill="hold">
                                          <p:stCondLst>
                                            <p:cond delay="1999"/>
                                          </p:stCondLst>
                                        </p:cTn>
                                        <p:tgtEl>
                                          <p:spTgt spid="14"/>
                                        </p:tgtEl>
                                        <p:attrNameLst>
                                          <p:attrName>style.visibility</p:attrName>
                                        </p:attrNameLst>
                                      </p:cBhvr>
                                      <p:to>
                                        <p:strVal val="hidden"/>
                                      </p:to>
                                    </p:set>
                                  </p:childTnLst>
                                </p:cTn>
                              </p:par>
                              <p:par>
                                <p:cTn id="147" presetID="2" presetClass="exit" presetSubtype="9" fill="hold" grpId="4" nodeType="withEffect">
                                  <p:stCondLst>
                                    <p:cond delay="0"/>
                                  </p:stCondLst>
                                  <p:childTnLst>
                                    <p:anim calcmode="lin" valueType="num">
                                      <p:cBhvr additive="base">
                                        <p:cTn id="148" dur="2000"/>
                                        <p:tgtEl>
                                          <p:spTgt spid="18"/>
                                        </p:tgtEl>
                                        <p:attrNameLst>
                                          <p:attrName>ppt_x</p:attrName>
                                        </p:attrNameLst>
                                      </p:cBhvr>
                                      <p:tavLst>
                                        <p:tav tm="0">
                                          <p:val>
                                            <p:strVal val="ppt_x"/>
                                          </p:val>
                                        </p:tav>
                                        <p:tav tm="100000">
                                          <p:val>
                                            <p:strVal val="0-ppt_w/2"/>
                                          </p:val>
                                        </p:tav>
                                      </p:tavLst>
                                    </p:anim>
                                    <p:anim calcmode="lin" valueType="num">
                                      <p:cBhvr additive="base">
                                        <p:cTn id="149" dur="2000"/>
                                        <p:tgtEl>
                                          <p:spTgt spid="18"/>
                                        </p:tgtEl>
                                        <p:attrNameLst>
                                          <p:attrName>ppt_y</p:attrName>
                                        </p:attrNameLst>
                                      </p:cBhvr>
                                      <p:tavLst>
                                        <p:tav tm="0">
                                          <p:val>
                                            <p:strVal val="ppt_y"/>
                                          </p:val>
                                        </p:tav>
                                        <p:tav tm="100000">
                                          <p:val>
                                            <p:strVal val="0-ppt_h/2"/>
                                          </p:val>
                                        </p:tav>
                                      </p:tavLst>
                                    </p:anim>
                                    <p:set>
                                      <p:cBhvr>
                                        <p:cTn id="150" dur="1" fill="hold">
                                          <p:stCondLst>
                                            <p:cond delay="1999"/>
                                          </p:stCondLst>
                                        </p:cTn>
                                        <p:tgtEl>
                                          <p:spTgt spid="18"/>
                                        </p:tgtEl>
                                        <p:attrNameLst>
                                          <p:attrName>style.visibility</p:attrName>
                                        </p:attrNameLst>
                                      </p:cBhvr>
                                      <p:to>
                                        <p:strVal val="hidden"/>
                                      </p:to>
                                    </p:set>
                                  </p:childTnLst>
                                </p:cTn>
                              </p:par>
                              <p:par>
                                <p:cTn id="151" presetID="2" presetClass="exit" presetSubtype="12" fill="hold" grpId="4" nodeType="withEffect">
                                  <p:stCondLst>
                                    <p:cond delay="0"/>
                                  </p:stCondLst>
                                  <p:childTnLst>
                                    <p:anim calcmode="lin" valueType="num">
                                      <p:cBhvr additive="base">
                                        <p:cTn id="152" dur="2000"/>
                                        <p:tgtEl>
                                          <p:spTgt spid="12"/>
                                        </p:tgtEl>
                                        <p:attrNameLst>
                                          <p:attrName>ppt_x</p:attrName>
                                        </p:attrNameLst>
                                      </p:cBhvr>
                                      <p:tavLst>
                                        <p:tav tm="0">
                                          <p:val>
                                            <p:strVal val="ppt_x"/>
                                          </p:val>
                                        </p:tav>
                                        <p:tav tm="100000">
                                          <p:val>
                                            <p:strVal val="0-ppt_w/2"/>
                                          </p:val>
                                        </p:tav>
                                      </p:tavLst>
                                    </p:anim>
                                    <p:anim calcmode="lin" valueType="num">
                                      <p:cBhvr additive="base">
                                        <p:cTn id="153" dur="2000"/>
                                        <p:tgtEl>
                                          <p:spTgt spid="12"/>
                                        </p:tgtEl>
                                        <p:attrNameLst>
                                          <p:attrName>ppt_y</p:attrName>
                                        </p:attrNameLst>
                                      </p:cBhvr>
                                      <p:tavLst>
                                        <p:tav tm="0">
                                          <p:val>
                                            <p:strVal val="ppt_y"/>
                                          </p:val>
                                        </p:tav>
                                        <p:tav tm="100000">
                                          <p:val>
                                            <p:strVal val="1+ppt_h/2"/>
                                          </p:val>
                                        </p:tav>
                                      </p:tavLst>
                                    </p:anim>
                                    <p:set>
                                      <p:cBhvr>
                                        <p:cTn id="154" dur="1" fill="hold">
                                          <p:stCondLst>
                                            <p:cond delay="1999"/>
                                          </p:stCondLst>
                                        </p:cTn>
                                        <p:tgtEl>
                                          <p:spTgt spid="12"/>
                                        </p:tgtEl>
                                        <p:attrNameLst>
                                          <p:attrName>style.visibility</p:attrName>
                                        </p:attrNameLst>
                                      </p:cBhvr>
                                      <p:to>
                                        <p:strVal val="hidden"/>
                                      </p:to>
                                    </p:set>
                                  </p:childTnLst>
                                </p:cTn>
                              </p:par>
                              <p:par>
                                <p:cTn id="155" presetID="2" presetClass="exit" presetSubtype="12" fill="hold" grpId="4"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0-ppt_w/2"/>
                                          </p:val>
                                        </p:tav>
                                      </p:tavLst>
                                    </p:anim>
                                    <p:anim calcmode="lin" valueType="num">
                                      <p:cBhvr additive="base">
                                        <p:cTn id="157" dur="2000"/>
                                        <p:tgtEl>
                                          <p:spTgt spid="17"/>
                                        </p:tgtEl>
                                        <p:attrNameLst>
                                          <p:attrName>ppt_y</p:attrName>
                                        </p:attrNameLst>
                                      </p:cBhvr>
                                      <p:tavLst>
                                        <p:tav tm="0">
                                          <p:val>
                                            <p:strVal val="ppt_y"/>
                                          </p:val>
                                        </p:tav>
                                        <p:tav tm="100000">
                                          <p:val>
                                            <p:strVal val="1+ppt_h/2"/>
                                          </p:val>
                                        </p:tav>
                                      </p:tavLst>
                                    </p:anim>
                                    <p:set>
                                      <p:cBhvr>
                                        <p:cTn id="158" dur="1" fill="hold">
                                          <p:stCondLst>
                                            <p:cond delay="1999"/>
                                          </p:stCondLst>
                                        </p:cTn>
                                        <p:tgtEl>
                                          <p:spTgt spid="17"/>
                                        </p:tgtEl>
                                        <p:attrNameLst>
                                          <p:attrName>style.visibility</p:attrName>
                                        </p:attrNameLst>
                                      </p:cBhvr>
                                      <p:to>
                                        <p:strVal val="hidden"/>
                                      </p:to>
                                    </p:set>
                                  </p:childTnLst>
                                </p:cTn>
                              </p:par>
                              <p:par>
                                <p:cTn id="159" presetID="2" presetClass="exit" presetSubtype="3" fill="hold" grpId="4" nodeType="withEffect">
                                  <p:stCondLst>
                                    <p:cond delay="0"/>
                                  </p:stCondLst>
                                  <p:childTnLst>
                                    <p:anim calcmode="lin" valueType="num">
                                      <p:cBhvr additive="base">
                                        <p:cTn id="160" dur="2000"/>
                                        <p:tgtEl>
                                          <p:spTgt spid="11"/>
                                        </p:tgtEl>
                                        <p:attrNameLst>
                                          <p:attrName>ppt_x</p:attrName>
                                        </p:attrNameLst>
                                      </p:cBhvr>
                                      <p:tavLst>
                                        <p:tav tm="0">
                                          <p:val>
                                            <p:strVal val="ppt_x"/>
                                          </p:val>
                                        </p:tav>
                                        <p:tav tm="100000">
                                          <p:val>
                                            <p:strVal val="1+ppt_w/2"/>
                                          </p:val>
                                        </p:tav>
                                      </p:tavLst>
                                    </p:anim>
                                    <p:anim calcmode="lin" valueType="num">
                                      <p:cBhvr additive="base">
                                        <p:cTn id="161" dur="2000"/>
                                        <p:tgtEl>
                                          <p:spTgt spid="11"/>
                                        </p:tgtEl>
                                        <p:attrNameLst>
                                          <p:attrName>ppt_y</p:attrName>
                                        </p:attrNameLst>
                                      </p:cBhvr>
                                      <p:tavLst>
                                        <p:tav tm="0">
                                          <p:val>
                                            <p:strVal val="ppt_y"/>
                                          </p:val>
                                        </p:tav>
                                        <p:tav tm="100000">
                                          <p:val>
                                            <p:strVal val="0-ppt_h/2"/>
                                          </p:val>
                                        </p:tav>
                                      </p:tavLst>
                                    </p:anim>
                                    <p:set>
                                      <p:cBhvr>
                                        <p:cTn id="162" dur="1" fill="hold">
                                          <p:stCondLst>
                                            <p:cond delay="1999"/>
                                          </p:stCondLst>
                                        </p:cTn>
                                        <p:tgtEl>
                                          <p:spTgt spid="11"/>
                                        </p:tgtEl>
                                        <p:attrNameLst>
                                          <p:attrName>style.visibility</p:attrName>
                                        </p:attrNameLst>
                                      </p:cBhvr>
                                      <p:to>
                                        <p:strVal val="hidden"/>
                                      </p:to>
                                    </p:set>
                                  </p:childTnLst>
                                </p:cTn>
                              </p:par>
                              <p:par>
                                <p:cTn id="163" presetID="2" presetClass="exit" presetSubtype="3" fill="hold" grpId="4" nodeType="withEffect">
                                  <p:stCondLst>
                                    <p:cond delay="0"/>
                                  </p:stCondLst>
                                  <p:childTnLst>
                                    <p:anim calcmode="lin" valueType="num">
                                      <p:cBhvr additive="base">
                                        <p:cTn id="164" dur="2000"/>
                                        <p:tgtEl>
                                          <p:spTgt spid="16"/>
                                        </p:tgtEl>
                                        <p:attrNameLst>
                                          <p:attrName>ppt_x</p:attrName>
                                        </p:attrNameLst>
                                      </p:cBhvr>
                                      <p:tavLst>
                                        <p:tav tm="0">
                                          <p:val>
                                            <p:strVal val="ppt_x"/>
                                          </p:val>
                                        </p:tav>
                                        <p:tav tm="100000">
                                          <p:val>
                                            <p:strVal val="1+ppt_w/2"/>
                                          </p:val>
                                        </p:tav>
                                      </p:tavLst>
                                    </p:anim>
                                    <p:anim calcmode="lin" valueType="num">
                                      <p:cBhvr additive="base">
                                        <p:cTn id="165" dur="2000"/>
                                        <p:tgtEl>
                                          <p:spTgt spid="16"/>
                                        </p:tgtEl>
                                        <p:attrNameLst>
                                          <p:attrName>ppt_y</p:attrName>
                                        </p:attrNameLst>
                                      </p:cBhvr>
                                      <p:tavLst>
                                        <p:tav tm="0">
                                          <p:val>
                                            <p:strVal val="ppt_y"/>
                                          </p:val>
                                        </p:tav>
                                        <p:tav tm="100000">
                                          <p:val>
                                            <p:strVal val="0-ppt_h/2"/>
                                          </p:val>
                                        </p:tav>
                                      </p:tavLst>
                                    </p:anim>
                                    <p:set>
                                      <p:cBhvr>
                                        <p:cTn id="166" dur="1" fill="hold">
                                          <p:stCondLst>
                                            <p:cond delay="1999"/>
                                          </p:stCondLst>
                                        </p:cTn>
                                        <p:tgtEl>
                                          <p:spTgt spid="16"/>
                                        </p:tgtEl>
                                        <p:attrNameLst>
                                          <p:attrName>style.visibility</p:attrName>
                                        </p:attrNameLst>
                                      </p:cBhvr>
                                      <p:to>
                                        <p:strVal val="hidden"/>
                                      </p:to>
                                    </p:set>
                                  </p:childTnLst>
                                </p:cTn>
                              </p:par>
                              <p:par>
                                <p:cTn id="167" presetID="3" presetClass="exit" presetSubtype="10" fill="hold" grpId="5" nodeType="withEffect">
                                  <p:stCondLst>
                                    <p:cond delay="0"/>
                                  </p:stCondLst>
                                  <p:childTnLst>
                                    <p:animEffect transition="out" filter="blinds(horizontal)">
                                      <p:cBhvr>
                                        <p:cTn id="168" dur="2000"/>
                                        <p:tgtEl>
                                          <p:spTgt spid="12"/>
                                        </p:tgtEl>
                                      </p:cBhvr>
                                    </p:animEffect>
                                    <p:set>
                                      <p:cBhvr>
                                        <p:cTn id="169" dur="1" fill="hold">
                                          <p:stCondLst>
                                            <p:cond delay="1999"/>
                                          </p:stCondLst>
                                        </p:cTn>
                                        <p:tgtEl>
                                          <p:spTgt spid="12"/>
                                        </p:tgtEl>
                                        <p:attrNameLst>
                                          <p:attrName>style.visibility</p:attrName>
                                        </p:attrNameLst>
                                      </p:cBhvr>
                                      <p:to>
                                        <p:strVal val="hidden"/>
                                      </p:to>
                                    </p:set>
                                  </p:childTnLst>
                                </p:cTn>
                              </p:par>
                              <p:par>
                                <p:cTn id="170" presetID="3" presetClass="exit" presetSubtype="10" fill="hold" grpId="5" nodeType="withEffect">
                                  <p:stCondLst>
                                    <p:cond delay="0"/>
                                  </p:stCondLst>
                                  <p:childTnLst>
                                    <p:animEffect transition="out" filter="blinds(horizontal)">
                                      <p:cBhvr>
                                        <p:cTn id="171" dur="2000"/>
                                        <p:tgtEl>
                                          <p:spTgt spid="17"/>
                                        </p:tgtEl>
                                      </p:cBhvr>
                                    </p:animEffect>
                                    <p:set>
                                      <p:cBhvr>
                                        <p:cTn id="172" dur="1" fill="hold">
                                          <p:stCondLst>
                                            <p:cond delay="1999"/>
                                          </p:stCondLst>
                                        </p:cTn>
                                        <p:tgtEl>
                                          <p:spTgt spid="17"/>
                                        </p:tgtEl>
                                        <p:attrNameLst>
                                          <p:attrName>style.visibility</p:attrName>
                                        </p:attrNameLst>
                                      </p:cBhvr>
                                      <p:to>
                                        <p:strVal val="hidden"/>
                                      </p:to>
                                    </p:set>
                                  </p:childTnLst>
                                </p:cTn>
                              </p:par>
                              <p:par>
                                <p:cTn id="173" presetID="3" presetClass="exit" presetSubtype="10" fill="hold" grpId="5" nodeType="withEffect">
                                  <p:stCondLst>
                                    <p:cond delay="0"/>
                                  </p:stCondLst>
                                  <p:childTnLst>
                                    <p:animEffect transition="out" filter="blinds(horizontal)">
                                      <p:cBhvr>
                                        <p:cTn id="174" dur="2000"/>
                                        <p:tgtEl>
                                          <p:spTgt spid="14"/>
                                        </p:tgtEl>
                                      </p:cBhvr>
                                    </p:animEffect>
                                    <p:set>
                                      <p:cBhvr>
                                        <p:cTn id="175" dur="1" fill="hold">
                                          <p:stCondLst>
                                            <p:cond delay="1999"/>
                                          </p:stCondLst>
                                        </p:cTn>
                                        <p:tgtEl>
                                          <p:spTgt spid="14"/>
                                        </p:tgtEl>
                                        <p:attrNameLst>
                                          <p:attrName>style.visibility</p:attrName>
                                        </p:attrNameLst>
                                      </p:cBhvr>
                                      <p:to>
                                        <p:strVal val="hidden"/>
                                      </p:to>
                                    </p:set>
                                  </p:childTnLst>
                                </p:cTn>
                              </p:par>
                              <p:par>
                                <p:cTn id="176" presetID="3" presetClass="exit" presetSubtype="10" fill="hold" grpId="5" nodeType="withEffect">
                                  <p:stCondLst>
                                    <p:cond delay="0"/>
                                  </p:stCondLst>
                                  <p:childTnLst>
                                    <p:animEffect transition="out" filter="blinds(horizontal)">
                                      <p:cBhvr>
                                        <p:cTn id="177" dur="2000"/>
                                        <p:tgtEl>
                                          <p:spTgt spid="18"/>
                                        </p:tgtEl>
                                      </p:cBhvr>
                                    </p:animEffect>
                                    <p:set>
                                      <p:cBhvr>
                                        <p:cTn id="178" dur="1" fill="hold">
                                          <p:stCondLst>
                                            <p:cond delay="1999"/>
                                          </p:stCondLst>
                                        </p:cTn>
                                        <p:tgtEl>
                                          <p:spTgt spid="18"/>
                                        </p:tgtEl>
                                        <p:attrNameLst>
                                          <p:attrName>style.visibility</p:attrName>
                                        </p:attrNameLst>
                                      </p:cBhvr>
                                      <p:to>
                                        <p:strVal val="hidden"/>
                                      </p:to>
                                    </p:set>
                                  </p:childTnLst>
                                </p:cTn>
                              </p:par>
                              <p:par>
                                <p:cTn id="179" presetID="3" presetClass="exit" presetSubtype="10" fill="hold" grpId="5" nodeType="withEffect">
                                  <p:stCondLst>
                                    <p:cond delay="0"/>
                                  </p:stCondLst>
                                  <p:childTnLst>
                                    <p:animEffect transition="out" filter="blinds(horizontal)">
                                      <p:cBhvr>
                                        <p:cTn id="180" dur="2000"/>
                                        <p:tgtEl>
                                          <p:spTgt spid="11"/>
                                        </p:tgtEl>
                                      </p:cBhvr>
                                    </p:animEffect>
                                    <p:set>
                                      <p:cBhvr>
                                        <p:cTn id="181" dur="1" fill="hold">
                                          <p:stCondLst>
                                            <p:cond delay="1999"/>
                                          </p:stCondLst>
                                        </p:cTn>
                                        <p:tgtEl>
                                          <p:spTgt spid="11"/>
                                        </p:tgtEl>
                                        <p:attrNameLst>
                                          <p:attrName>style.visibility</p:attrName>
                                        </p:attrNameLst>
                                      </p:cBhvr>
                                      <p:to>
                                        <p:strVal val="hidden"/>
                                      </p:to>
                                    </p:set>
                                  </p:childTnLst>
                                </p:cTn>
                              </p:par>
                              <p:par>
                                <p:cTn id="182" presetID="3" presetClass="exit" presetSubtype="10" fill="hold" grpId="5" nodeType="withEffect">
                                  <p:stCondLst>
                                    <p:cond delay="0"/>
                                  </p:stCondLst>
                                  <p:childTnLst>
                                    <p:animEffect transition="out" filter="blinds(horizontal)">
                                      <p:cBhvr>
                                        <p:cTn id="183" dur="2000"/>
                                        <p:tgtEl>
                                          <p:spTgt spid="16"/>
                                        </p:tgtEl>
                                      </p:cBhvr>
                                    </p:animEffect>
                                    <p:set>
                                      <p:cBhvr>
                                        <p:cTn id="184" dur="1" fill="hold">
                                          <p:stCondLst>
                                            <p:cond delay="1999"/>
                                          </p:stCondLst>
                                        </p:cTn>
                                        <p:tgtEl>
                                          <p:spTgt spid="16"/>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strVal val="4/3*#ppt_w"/>
                                          </p:val>
                                        </p:tav>
                                        <p:tav tm="100000">
                                          <p:val>
                                            <p:strVal val="#ppt_w"/>
                                          </p:val>
                                        </p:tav>
                                      </p:tavLst>
                                    </p:anim>
                                    <p:anim calcmode="lin" valueType="num">
                                      <p:cBhvr>
                                        <p:cTn id="188" dur="2000" fill="hold"/>
                                        <p:tgtEl>
                                          <p:spTgt spid="4"/>
                                        </p:tgtEl>
                                        <p:attrNameLst>
                                          <p:attrName>ppt_h</p:attrName>
                                        </p:attrNameLst>
                                      </p:cBhvr>
                                      <p:tavLst>
                                        <p:tav tm="0">
                                          <p:val>
                                            <p:strVal val="4/3*#ppt_h"/>
                                          </p:val>
                                        </p:tav>
                                        <p:tav tm="100000">
                                          <p:val>
                                            <p:strVal val="#ppt_h"/>
                                          </p:val>
                                        </p:tav>
                                      </p:tavLst>
                                    </p:anim>
                                  </p:childTnLst>
                                </p:cTn>
                              </p:par>
                              <p:par>
                                <p:cTn id="189" presetID="8" presetClass="entr" presetSubtype="3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diamond(out)">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663300"/>
          </a:solidFill>
        </p:spPr>
        <p:txBody>
          <a:bodyPr/>
          <a:lstStyle/>
          <a:p>
            <a:endParaRPr lang="es-ES" dirty="0"/>
          </a:p>
        </p:txBody>
      </p:sp>
      <p:pic>
        <p:nvPicPr>
          <p:cNvPr id="4" name="3 Marcador de contenido" descr="dubai AEROPUERTO.jpg"/>
          <p:cNvPicPr>
            <a:picLocks noGrp="1" noChangeAspect="1"/>
          </p:cNvPicPr>
          <p:nvPr>
            <p:ph idx="1"/>
          </p:nvPr>
        </p:nvPicPr>
        <p:blipFill>
          <a:blip r:embed="rId2"/>
          <a:stretch>
            <a:fillRect/>
          </a:stretch>
        </p:blipFill>
        <p:spPr>
          <a:xfrm>
            <a:off x="0" y="0"/>
            <a:ext cx="9144000" cy="6858000"/>
          </a:xfrm>
        </p:spPr>
      </p:pic>
      <p:sp>
        <p:nvSpPr>
          <p:cNvPr id="5" name="4 Triángulo rectángulo"/>
          <p:cNvSpPr/>
          <p:nvPr/>
        </p:nvSpPr>
        <p:spPr>
          <a:xfrm rot="3171761" flipV="1">
            <a:off x="-190485" y="811809"/>
            <a:ext cx="5024409" cy="2019672"/>
          </a:xfrm>
          <a:prstGeom prst="rtTriangle">
            <a:avLst/>
          </a:prstGeom>
          <a:gradFill flip="none" rotWithShape="1">
            <a:gsLst>
              <a:gs pos="65000">
                <a:srgbClr val="D6B19C">
                  <a:alpha val="56000"/>
                </a:srgbClr>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rot="1396104" flipV="1">
            <a:off x="-675865" y="2156370"/>
            <a:ext cx="5373917" cy="1663287"/>
          </a:xfrm>
          <a:prstGeom prst="rtTriangle">
            <a:avLst/>
          </a:prstGeom>
          <a:gradFill flip="none" rotWithShape="1">
            <a:gsLst>
              <a:gs pos="65000">
                <a:srgbClr val="D6B19C">
                  <a:alpha val="56000"/>
                </a:srgbClr>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642974" y="3286121"/>
            <a:ext cx="5286412" cy="1659983"/>
          </a:xfrm>
          <a:prstGeom prst="rtTriangle">
            <a:avLst/>
          </a:prstGeom>
          <a:gradFill flip="none" rotWithShape="1">
            <a:gsLst>
              <a:gs pos="65000">
                <a:srgbClr val="D6B19C">
                  <a:alpha val="56000"/>
                </a:srgbClr>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rot="20008173" flipV="1">
            <a:off x="73980" y="4380211"/>
            <a:ext cx="5333248" cy="1842727"/>
          </a:xfrm>
          <a:prstGeom prst="rtTriangle">
            <a:avLst/>
          </a:prstGeom>
          <a:gradFill flip="none" rotWithShape="1">
            <a:gsLst>
              <a:gs pos="65000">
                <a:srgbClr val="D6B19C">
                  <a:alpha val="56000"/>
                </a:srgbClr>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2537040">
            <a:off x="3993209" y="4339274"/>
            <a:ext cx="5006424" cy="1394135"/>
          </a:xfrm>
          <a:prstGeom prst="rtTriangle">
            <a:avLst/>
          </a:prstGeom>
          <a:gradFill flip="none" rotWithShape="1">
            <a:gsLst>
              <a:gs pos="65000">
                <a:srgbClr val="D6B19C">
                  <a:alpha val="56000"/>
                </a:srgbClr>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10800000">
            <a:off x="4429124" y="3214686"/>
            <a:ext cx="5143536" cy="1785950"/>
          </a:xfrm>
          <a:prstGeom prst="rtTriangle">
            <a:avLst/>
          </a:prstGeom>
          <a:gradFill flip="none" rotWithShape="1">
            <a:gsLst>
              <a:gs pos="65000">
                <a:srgbClr val="D6B19C">
                  <a:alpha val="56000"/>
                </a:srgbClr>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9428308">
            <a:off x="4479225" y="2081736"/>
            <a:ext cx="5481734" cy="1734044"/>
          </a:xfrm>
          <a:prstGeom prst="rtTriangle">
            <a:avLst/>
          </a:prstGeom>
          <a:gradFill flip="none" rotWithShape="1">
            <a:gsLst>
              <a:gs pos="65000">
                <a:srgbClr val="D6B19C">
                  <a:alpha val="56000"/>
                </a:srgbClr>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8052247">
            <a:off x="4334583" y="1091262"/>
            <a:ext cx="5193331" cy="1730460"/>
          </a:xfrm>
          <a:prstGeom prst="rtTriangle">
            <a:avLst/>
          </a:prstGeom>
          <a:gradFill flip="none" rotWithShape="1">
            <a:gsLst>
              <a:gs pos="65000">
                <a:srgbClr val="D6B19C">
                  <a:alpha val="56000"/>
                </a:srgbClr>
              </a:gs>
              <a:gs pos="30000">
                <a:srgbClr val="D49E6C"/>
              </a:gs>
              <a:gs pos="70000">
                <a:srgbClr val="A65528"/>
              </a:gs>
              <a:gs pos="100000">
                <a:srgbClr val="663012"/>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uadroTexto"/>
          <p:cNvSpPr txBox="1"/>
          <p:nvPr/>
        </p:nvSpPr>
        <p:spPr>
          <a:xfrm>
            <a:off x="1785918" y="1142984"/>
            <a:ext cx="2568332"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28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gency FB" pitchFamily="34" charset="0"/>
              </a:rPr>
              <a:t>Aeopuerto</a:t>
            </a:r>
            <a:r>
              <a:rPr lang="es-ES_tradnl"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gency FB" pitchFamily="34" charset="0"/>
              </a:rPr>
              <a:t> de </a:t>
            </a:r>
            <a:r>
              <a:rPr lang="es-ES_tradnl" sz="28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gency FB" pitchFamily="34" charset="0"/>
              </a:rPr>
              <a:t>Dubai</a:t>
            </a:r>
            <a:endParaRPr lang="es-E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gency FB" pitchFamily="34" charset="0"/>
            </a:endParaRPr>
          </a:p>
        </p:txBody>
      </p:sp>
      <p:sp>
        <p:nvSpPr>
          <p:cNvPr id="14" name="13 Rectángulo"/>
          <p:cNvSpPr/>
          <p:nvPr/>
        </p:nvSpPr>
        <p:spPr>
          <a:xfrm>
            <a:off x="-928726" y="-785842"/>
            <a:ext cx="11001452" cy="8072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2000"/>
                                        <p:tgtEl>
                                          <p:spTgt spid="5"/>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2000"/>
                                        <p:tgtEl>
                                          <p:spTgt spid="6"/>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2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2000"/>
                                        <p:tgtEl>
                                          <p:spTgt spid="8"/>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vertical)">
                                      <p:cBhvr>
                                        <p:cTn id="22" dur="2000"/>
                                        <p:tgtEl>
                                          <p:spTgt spid="9"/>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vertical)">
                                      <p:cBhvr>
                                        <p:cTn id="25" dur="2000"/>
                                        <p:tgtEl>
                                          <p:spTgt spid="10"/>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vertical)">
                                      <p:cBhvr>
                                        <p:cTn id="28" dur="2000"/>
                                        <p:tgtEl>
                                          <p:spTgt spid="11"/>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2000"/>
                                        <p:tgtEl>
                                          <p:spTgt spid="12"/>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1+#ppt_w/2"/>
                                          </p:val>
                                        </p:tav>
                                        <p:tav tm="100000">
                                          <p:val>
                                            <p:strVal val="#ppt_x"/>
                                          </p:val>
                                        </p:tav>
                                      </p:tavLst>
                                    </p:anim>
                                    <p:anim calcmode="lin" valueType="num">
                                      <p:cBhvr additive="base">
                                        <p:cTn id="35" dur="2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1+#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1+#ppt_w/2"/>
                                          </p:val>
                                        </p:tav>
                                        <p:tav tm="100000">
                                          <p:val>
                                            <p:strVal val="#ppt_x"/>
                                          </p:val>
                                        </p:tav>
                                      </p:tavLst>
                                    </p:anim>
                                    <p:anim calcmode="lin" valueType="num">
                                      <p:cBhvr additive="base">
                                        <p:cTn id="43" dur="2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2000" fill="hold"/>
                                        <p:tgtEl>
                                          <p:spTgt spid="10"/>
                                        </p:tgtEl>
                                        <p:attrNameLst>
                                          <p:attrName>ppt_x</p:attrName>
                                        </p:attrNameLst>
                                      </p:cBhvr>
                                      <p:tavLst>
                                        <p:tav tm="0">
                                          <p:val>
                                            <p:strVal val="0-#ppt_w/2"/>
                                          </p:val>
                                        </p:tav>
                                        <p:tav tm="100000">
                                          <p:val>
                                            <p:strVal val="#ppt_x"/>
                                          </p:val>
                                        </p:tav>
                                      </p:tavLst>
                                    </p:anim>
                                    <p:anim calcmode="lin" valueType="num">
                                      <p:cBhvr additive="base">
                                        <p:cTn id="55" dur="2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17" presetClass="exit" presetSubtype="8" fill="hold" grpId="2" nodeType="afterEffect">
                                  <p:stCondLst>
                                    <p:cond delay="0"/>
                                  </p:stCondLst>
                                  <p:childTnLst>
                                    <p:anim calcmode="lin" valueType="num">
                                      <p:cBhvr>
                                        <p:cTn id="66" dur="2000"/>
                                        <p:tgtEl>
                                          <p:spTgt spid="5"/>
                                        </p:tgtEl>
                                        <p:attrNameLst>
                                          <p:attrName>ppt_x</p:attrName>
                                        </p:attrNameLst>
                                      </p:cBhvr>
                                      <p:tavLst>
                                        <p:tav tm="0">
                                          <p:val>
                                            <p:strVal val="ppt_x"/>
                                          </p:val>
                                        </p:tav>
                                        <p:tav tm="100000">
                                          <p:val>
                                            <p:strVal val="ppt_x-ppt_w/2"/>
                                          </p:val>
                                        </p:tav>
                                      </p:tavLst>
                                    </p:anim>
                                    <p:anim calcmode="lin" valueType="num">
                                      <p:cBhvr>
                                        <p:cTn id="67" dur="2000"/>
                                        <p:tgtEl>
                                          <p:spTgt spid="5"/>
                                        </p:tgtEl>
                                        <p:attrNameLst>
                                          <p:attrName>ppt_y</p:attrName>
                                        </p:attrNameLst>
                                      </p:cBhvr>
                                      <p:tavLst>
                                        <p:tav tm="0">
                                          <p:val>
                                            <p:strVal val="ppt_y"/>
                                          </p:val>
                                        </p:tav>
                                        <p:tav tm="100000">
                                          <p:val>
                                            <p:strVal val="ppt_y"/>
                                          </p:val>
                                        </p:tav>
                                      </p:tavLst>
                                    </p:anim>
                                    <p:anim calcmode="lin" valueType="num">
                                      <p:cBhvr>
                                        <p:cTn id="68" dur="2000"/>
                                        <p:tgtEl>
                                          <p:spTgt spid="5"/>
                                        </p:tgtEl>
                                        <p:attrNameLst>
                                          <p:attrName>ppt_w</p:attrName>
                                        </p:attrNameLst>
                                      </p:cBhvr>
                                      <p:tavLst>
                                        <p:tav tm="0">
                                          <p:val>
                                            <p:strVal val="ppt_w"/>
                                          </p:val>
                                        </p:tav>
                                        <p:tav tm="100000">
                                          <p:val>
                                            <p:fltVal val="0"/>
                                          </p:val>
                                        </p:tav>
                                      </p:tavLst>
                                    </p:anim>
                                    <p:anim calcmode="lin" valueType="num">
                                      <p:cBhvr>
                                        <p:cTn id="69" dur="2000"/>
                                        <p:tgtEl>
                                          <p:spTgt spid="5"/>
                                        </p:tgtEl>
                                        <p:attrNameLst>
                                          <p:attrName>ppt_h</p:attrName>
                                        </p:attrNameLst>
                                      </p:cBhvr>
                                      <p:tavLst>
                                        <p:tav tm="0">
                                          <p:val>
                                            <p:strVal val="ppt_h"/>
                                          </p:val>
                                        </p:tav>
                                        <p:tav tm="100000">
                                          <p:val>
                                            <p:strVal val="ppt_h"/>
                                          </p:val>
                                        </p:tav>
                                      </p:tavLst>
                                    </p:anim>
                                    <p:set>
                                      <p:cBhvr>
                                        <p:cTn id="70" dur="1" fill="hold">
                                          <p:stCondLst>
                                            <p:cond delay="1999"/>
                                          </p:stCondLst>
                                        </p:cTn>
                                        <p:tgtEl>
                                          <p:spTgt spid="5"/>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2000"/>
                                        <p:tgtEl>
                                          <p:spTgt spid="6"/>
                                        </p:tgtEl>
                                        <p:attrNameLst>
                                          <p:attrName>ppt_x</p:attrName>
                                        </p:attrNameLst>
                                      </p:cBhvr>
                                      <p:tavLst>
                                        <p:tav tm="0">
                                          <p:val>
                                            <p:strVal val="ppt_x"/>
                                          </p:val>
                                        </p:tav>
                                        <p:tav tm="100000">
                                          <p:val>
                                            <p:strVal val="ppt_x-ppt_w/2"/>
                                          </p:val>
                                        </p:tav>
                                      </p:tavLst>
                                    </p:anim>
                                    <p:anim calcmode="lin" valueType="num">
                                      <p:cBhvr>
                                        <p:cTn id="73" dur="2000"/>
                                        <p:tgtEl>
                                          <p:spTgt spid="6"/>
                                        </p:tgtEl>
                                        <p:attrNameLst>
                                          <p:attrName>ppt_y</p:attrName>
                                        </p:attrNameLst>
                                      </p:cBhvr>
                                      <p:tavLst>
                                        <p:tav tm="0">
                                          <p:val>
                                            <p:strVal val="ppt_y"/>
                                          </p:val>
                                        </p:tav>
                                        <p:tav tm="100000">
                                          <p:val>
                                            <p:strVal val="ppt_y"/>
                                          </p:val>
                                        </p:tav>
                                      </p:tavLst>
                                    </p:anim>
                                    <p:anim calcmode="lin" valueType="num">
                                      <p:cBhvr>
                                        <p:cTn id="74" dur="2000"/>
                                        <p:tgtEl>
                                          <p:spTgt spid="6"/>
                                        </p:tgtEl>
                                        <p:attrNameLst>
                                          <p:attrName>ppt_w</p:attrName>
                                        </p:attrNameLst>
                                      </p:cBhvr>
                                      <p:tavLst>
                                        <p:tav tm="0">
                                          <p:val>
                                            <p:strVal val="ppt_w"/>
                                          </p:val>
                                        </p:tav>
                                        <p:tav tm="100000">
                                          <p:val>
                                            <p:fltVal val="0"/>
                                          </p:val>
                                        </p:tav>
                                      </p:tavLst>
                                    </p:anim>
                                    <p:anim calcmode="lin" valueType="num">
                                      <p:cBhvr>
                                        <p:cTn id="75" dur="2000"/>
                                        <p:tgtEl>
                                          <p:spTgt spid="6"/>
                                        </p:tgtEl>
                                        <p:attrNameLst>
                                          <p:attrName>ppt_h</p:attrName>
                                        </p:attrNameLst>
                                      </p:cBhvr>
                                      <p:tavLst>
                                        <p:tav tm="0">
                                          <p:val>
                                            <p:strVal val="ppt_h"/>
                                          </p:val>
                                        </p:tav>
                                        <p:tav tm="100000">
                                          <p:val>
                                            <p:strVal val="ppt_h"/>
                                          </p:val>
                                        </p:tav>
                                      </p:tavLst>
                                    </p:anim>
                                    <p:set>
                                      <p:cBhvr>
                                        <p:cTn id="76" dur="1" fill="hold">
                                          <p:stCondLst>
                                            <p:cond delay="1999"/>
                                          </p:stCondLst>
                                        </p:cTn>
                                        <p:tgtEl>
                                          <p:spTgt spid="6"/>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2000"/>
                                        <p:tgtEl>
                                          <p:spTgt spid="7"/>
                                        </p:tgtEl>
                                        <p:attrNameLst>
                                          <p:attrName>ppt_x</p:attrName>
                                        </p:attrNameLst>
                                      </p:cBhvr>
                                      <p:tavLst>
                                        <p:tav tm="0">
                                          <p:val>
                                            <p:strVal val="ppt_x"/>
                                          </p:val>
                                        </p:tav>
                                        <p:tav tm="100000">
                                          <p:val>
                                            <p:strVal val="ppt_x-ppt_w/2"/>
                                          </p:val>
                                        </p:tav>
                                      </p:tavLst>
                                    </p:anim>
                                    <p:anim calcmode="lin" valueType="num">
                                      <p:cBhvr>
                                        <p:cTn id="79" dur="2000"/>
                                        <p:tgtEl>
                                          <p:spTgt spid="7"/>
                                        </p:tgtEl>
                                        <p:attrNameLst>
                                          <p:attrName>ppt_y</p:attrName>
                                        </p:attrNameLst>
                                      </p:cBhvr>
                                      <p:tavLst>
                                        <p:tav tm="0">
                                          <p:val>
                                            <p:strVal val="ppt_y"/>
                                          </p:val>
                                        </p:tav>
                                        <p:tav tm="100000">
                                          <p:val>
                                            <p:strVal val="ppt_y"/>
                                          </p:val>
                                        </p:tav>
                                      </p:tavLst>
                                    </p:anim>
                                    <p:anim calcmode="lin" valueType="num">
                                      <p:cBhvr>
                                        <p:cTn id="80" dur="2000"/>
                                        <p:tgtEl>
                                          <p:spTgt spid="7"/>
                                        </p:tgtEl>
                                        <p:attrNameLst>
                                          <p:attrName>ppt_w</p:attrName>
                                        </p:attrNameLst>
                                      </p:cBhvr>
                                      <p:tavLst>
                                        <p:tav tm="0">
                                          <p:val>
                                            <p:strVal val="ppt_w"/>
                                          </p:val>
                                        </p:tav>
                                        <p:tav tm="100000">
                                          <p:val>
                                            <p:fltVal val="0"/>
                                          </p:val>
                                        </p:tav>
                                      </p:tavLst>
                                    </p:anim>
                                    <p:anim calcmode="lin" valueType="num">
                                      <p:cBhvr>
                                        <p:cTn id="81" dur="2000"/>
                                        <p:tgtEl>
                                          <p:spTgt spid="7"/>
                                        </p:tgtEl>
                                        <p:attrNameLst>
                                          <p:attrName>ppt_h</p:attrName>
                                        </p:attrNameLst>
                                      </p:cBhvr>
                                      <p:tavLst>
                                        <p:tav tm="0">
                                          <p:val>
                                            <p:strVal val="ppt_h"/>
                                          </p:val>
                                        </p:tav>
                                        <p:tav tm="100000">
                                          <p:val>
                                            <p:strVal val="ppt_h"/>
                                          </p:val>
                                        </p:tav>
                                      </p:tavLst>
                                    </p:anim>
                                    <p:set>
                                      <p:cBhvr>
                                        <p:cTn id="82" dur="1" fill="hold">
                                          <p:stCondLst>
                                            <p:cond delay="1999"/>
                                          </p:stCondLst>
                                        </p:cTn>
                                        <p:tgtEl>
                                          <p:spTgt spid="7"/>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2000"/>
                                        <p:tgtEl>
                                          <p:spTgt spid="8"/>
                                        </p:tgtEl>
                                        <p:attrNameLst>
                                          <p:attrName>ppt_x</p:attrName>
                                        </p:attrNameLst>
                                      </p:cBhvr>
                                      <p:tavLst>
                                        <p:tav tm="0">
                                          <p:val>
                                            <p:strVal val="ppt_x"/>
                                          </p:val>
                                        </p:tav>
                                        <p:tav tm="100000">
                                          <p:val>
                                            <p:strVal val="ppt_x-ppt_w/2"/>
                                          </p:val>
                                        </p:tav>
                                      </p:tavLst>
                                    </p:anim>
                                    <p:anim calcmode="lin" valueType="num">
                                      <p:cBhvr>
                                        <p:cTn id="85" dur="2000"/>
                                        <p:tgtEl>
                                          <p:spTgt spid="8"/>
                                        </p:tgtEl>
                                        <p:attrNameLst>
                                          <p:attrName>ppt_y</p:attrName>
                                        </p:attrNameLst>
                                      </p:cBhvr>
                                      <p:tavLst>
                                        <p:tav tm="0">
                                          <p:val>
                                            <p:strVal val="ppt_y"/>
                                          </p:val>
                                        </p:tav>
                                        <p:tav tm="100000">
                                          <p:val>
                                            <p:strVal val="ppt_y"/>
                                          </p:val>
                                        </p:tav>
                                      </p:tavLst>
                                    </p:anim>
                                    <p:anim calcmode="lin" valueType="num">
                                      <p:cBhvr>
                                        <p:cTn id="86" dur="2000"/>
                                        <p:tgtEl>
                                          <p:spTgt spid="8"/>
                                        </p:tgtEl>
                                        <p:attrNameLst>
                                          <p:attrName>ppt_w</p:attrName>
                                        </p:attrNameLst>
                                      </p:cBhvr>
                                      <p:tavLst>
                                        <p:tav tm="0">
                                          <p:val>
                                            <p:strVal val="ppt_w"/>
                                          </p:val>
                                        </p:tav>
                                        <p:tav tm="100000">
                                          <p:val>
                                            <p:fltVal val="0"/>
                                          </p:val>
                                        </p:tav>
                                      </p:tavLst>
                                    </p:anim>
                                    <p:anim calcmode="lin" valueType="num">
                                      <p:cBhvr>
                                        <p:cTn id="87" dur="2000"/>
                                        <p:tgtEl>
                                          <p:spTgt spid="8"/>
                                        </p:tgtEl>
                                        <p:attrNameLst>
                                          <p:attrName>ppt_h</p:attrName>
                                        </p:attrNameLst>
                                      </p:cBhvr>
                                      <p:tavLst>
                                        <p:tav tm="0">
                                          <p:val>
                                            <p:strVal val="ppt_h"/>
                                          </p:val>
                                        </p:tav>
                                        <p:tav tm="100000">
                                          <p:val>
                                            <p:strVal val="ppt_h"/>
                                          </p:val>
                                        </p:tav>
                                      </p:tavLst>
                                    </p:anim>
                                    <p:set>
                                      <p:cBhvr>
                                        <p:cTn id="88" dur="1" fill="hold">
                                          <p:stCondLst>
                                            <p:cond delay="1999"/>
                                          </p:stCondLst>
                                        </p:cTn>
                                        <p:tgtEl>
                                          <p:spTgt spid="8"/>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2000"/>
                                        <p:tgtEl>
                                          <p:spTgt spid="9"/>
                                        </p:tgtEl>
                                        <p:attrNameLst>
                                          <p:attrName>ppt_x</p:attrName>
                                        </p:attrNameLst>
                                      </p:cBhvr>
                                      <p:tavLst>
                                        <p:tav tm="0">
                                          <p:val>
                                            <p:strVal val="ppt_x"/>
                                          </p:val>
                                        </p:tav>
                                        <p:tav tm="100000">
                                          <p:val>
                                            <p:strVal val="ppt_x+ppt_w/2"/>
                                          </p:val>
                                        </p:tav>
                                      </p:tavLst>
                                    </p:anim>
                                    <p:anim calcmode="lin" valueType="num">
                                      <p:cBhvr>
                                        <p:cTn id="91" dur="2000"/>
                                        <p:tgtEl>
                                          <p:spTgt spid="9"/>
                                        </p:tgtEl>
                                        <p:attrNameLst>
                                          <p:attrName>ppt_y</p:attrName>
                                        </p:attrNameLst>
                                      </p:cBhvr>
                                      <p:tavLst>
                                        <p:tav tm="0">
                                          <p:val>
                                            <p:strVal val="ppt_y"/>
                                          </p:val>
                                        </p:tav>
                                        <p:tav tm="100000">
                                          <p:val>
                                            <p:strVal val="ppt_y"/>
                                          </p:val>
                                        </p:tav>
                                      </p:tavLst>
                                    </p:anim>
                                    <p:anim calcmode="lin" valueType="num">
                                      <p:cBhvr>
                                        <p:cTn id="92" dur="2000"/>
                                        <p:tgtEl>
                                          <p:spTgt spid="9"/>
                                        </p:tgtEl>
                                        <p:attrNameLst>
                                          <p:attrName>ppt_w</p:attrName>
                                        </p:attrNameLst>
                                      </p:cBhvr>
                                      <p:tavLst>
                                        <p:tav tm="0">
                                          <p:val>
                                            <p:strVal val="ppt_w"/>
                                          </p:val>
                                        </p:tav>
                                        <p:tav tm="100000">
                                          <p:val>
                                            <p:fltVal val="0"/>
                                          </p:val>
                                        </p:tav>
                                      </p:tavLst>
                                    </p:anim>
                                    <p:anim calcmode="lin" valueType="num">
                                      <p:cBhvr>
                                        <p:cTn id="93" dur="2000"/>
                                        <p:tgtEl>
                                          <p:spTgt spid="9"/>
                                        </p:tgtEl>
                                        <p:attrNameLst>
                                          <p:attrName>ppt_h</p:attrName>
                                        </p:attrNameLst>
                                      </p:cBhvr>
                                      <p:tavLst>
                                        <p:tav tm="0">
                                          <p:val>
                                            <p:strVal val="ppt_h"/>
                                          </p:val>
                                        </p:tav>
                                        <p:tav tm="100000">
                                          <p:val>
                                            <p:strVal val="ppt_h"/>
                                          </p:val>
                                        </p:tav>
                                      </p:tavLst>
                                    </p:anim>
                                    <p:set>
                                      <p:cBhvr>
                                        <p:cTn id="94" dur="1" fill="hold">
                                          <p:stCondLst>
                                            <p:cond delay="1999"/>
                                          </p:stCondLst>
                                        </p:cTn>
                                        <p:tgtEl>
                                          <p:spTgt spid="9"/>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2000"/>
                                        <p:tgtEl>
                                          <p:spTgt spid="10"/>
                                        </p:tgtEl>
                                        <p:attrNameLst>
                                          <p:attrName>ppt_x</p:attrName>
                                        </p:attrNameLst>
                                      </p:cBhvr>
                                      <p:tavLst>
                                        <p:tav tm="0">
                                          <p:val>
                                            <p:strVal val="ppt_x"/>
                                          </p:val>
                                        </p:tav>
                                        <p:tav tm="100000">
                                          <p:val>
                                            <p:strVal val="ppt_x+ppt_w/2"/>
                                          </p:val>
                                        </p:tav>
                                      </p:tavLst>
                                    </p:anim>
                                    <p:anim calcmode="lin" valueType="num">
                                      <p:cBhvr>
                                        <p:cTn id="97" dur="2000"/>
                                        <p:tgtEl>
                                          <p:spTgt spid="10"/>
                                        </p:tgtEl>
                                        <p:attrNameLst>
                                          <p:attrName>ppt_y</p:attrName>
                                        </p:attrNameLst>
                                      </p:cBhvr>
                                      <p:tavLst>
                                        <p:tav tm="0">
                                          <p:val>
                                            <p:strVal val="ppt_y"/>
                                          </p:val>
                                        </p:tav>
                                        <p:tav tm="100000">
                                          <p:val>
                                            <p:strVal val="ppt_y"/>
                                          </p:val>
                                        </p:tav>
                                      </p:tavLst>
                                    </p:anim>
                                    <p:anim calcmode="lin" valueType="num">
                                      <p:cBhvr>
                                        <p:cTn id="98" dur="2000"/>
                                        <p:tgtEl>
                                          <p:spTgt spid="10"/>
                                        </p:tgtEl>
                                        <p:attrNameLst>
                                          <p:attrName>ppt_w</p:attrName>
                                        </p:attrNameLst>
                                      </p:cBhvr>
                                      <p:tavLst>
                                        <p:tav tm="0">
                                          <p:val>
                                            <p:strVal val="ppt_w"/>
                                          </p:val>
                                        </p:tav>
                                        <p:tav tm="100000">
                                          <p:val>
                                            <p:fltVal val="0"/>
                                          </p:val>
                                        </p:tav>
                                      </p:tavLst>
                                    </p:anim>
                                    <p:anim calcmode="lin" valueType="num">
                                      <p:cBhvr>
                                        <p:cTn id="99" dur="2000"/>
                                        <p:tgtEl>
                                          <p:spTgt spid="10"/>
                                        </p:tgtEl>
                                        <p:attrNameLst>
                                          <p:attrName>ppt_h</p:attrName>
                                        </p:attrNameLst>
                                      </p:cBhvr>
                                      <p:tavLst>
                                        <p:tav tm="0">
                                          <p:val>
                                            <p:strVal val="ppt_h"/>
                                          </p:val>
                                        </p:tav>
                                        <p:tav tm="100000">
                                          <p:val>
                                            <p:strVal val="ppt_h"/>
                                          </p:val>
                                        </p:tav>
                                      </p:tavLst>
                                    </p:anim>
                                    <p:set>
                                      <p:cBhvr>
                                        <p:cTn id="100" dur="1" fill="hold">
                                          <p:stCondLst>
                                            <p:cond delay="1999"/>
                                          </p:stCondLst>
                                        </p:cTn>
                                        <p:tgtEl>
                                          <p:spTgt spid="10"/>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2000"/>
                                        <p:tgtEl>
                                          <p:spTgt spid="11"/>
                                        </p:tgtEl>
                                        <p:attrNameLst>
                                          <p:attrName>ppt_x</p:attrName>
                                        </p:attrNameLst>
                                      </p:cBhvr>
                                      <p:tavLst>
                                        <p:tav tm="0">
                                          <p:val>
                                            <p:strVal val="ppt_x"/>
                                          </p:val>
                                        </p:tav>
                                        <p:tav tm="100000">
                                          <p:val>
                                            <p:strVal val="ppt_x+ppt_w/2"/>
                                          </p:val>
                                        </p:tav>
                                      </p:tavLst>
                                    </p:anim>
                                    <p:anim calcmode="lin" valueType="num">
                                      <p:cBhvr>
                                        <p:cTn id="103" dur="2000"/>
                                        <p:tgtEl>
                                          <p:spTgt spid="11"/>
                                        </p:tgtEl>
                                        <p:attrNameLst>
                                          <p:attrName>ppt_y</p:attrName>
                                        </p:attrNameLst>
                                      </p:cBhvr>
                                      <p:tavLst>
                                        <p:tav tm="0">
                                          <p:val>
                                            <p:strVal val="ppt_y"/>
                                          </p:val>
                                        </p:tav>
                                        <p:tav tm="100000">
                                          <p:val>
                                            <p:strVal val="ppt_y"/>
                                          </p:val>
                                        </p:tav>
                                      </p:tavLst>
                                    </p:anim>
                                    <p:anim calcmode="lin" valueType="num">
                                      <p:cBhvr>
                                        <p:cTn id="104" dur="2000"/>
                                        <p:tgtEl>
                                          <p:spTgt spid="11"/>
                                        </p:tgtEl>
                                        <p:attrNameLst>
                                          <p:attrName>ppt_w</p:attrName>
                                        </p:attrNameLst>
                                      </p:cBhvr>
                                      <p:tavLst>
                                        <p:tav tm="0">
                                          <p:val>
                                            <p:strVal val="ppt_w"/>
                                          </p:val>
                                        </p:tav>
                                        <p:tav tm="100000">
                                          <p:val>
                                            <p:fltVal val="0"/>
                                          </p:val>
                                        </p:tav>
                                      </p:tavLst>
                                    </p:anim>
                                    <p:anim calcmode="lin" valueType="num">
                                      <p:cBhvr>
                                        <p:cTn id="105" dur="2000"/>
                                        <p:tgtEl>
                                          <p:spTgt spid="11"/>
                                        </p:tgtEl>
                                        <p:attrNameLst>
                                          <p:attrName>ppt_h</p:attrName>
                                        </p:attrNameLst>
                                      </p:cBhvr>
                                      <p:tavLst>
                                        <p:tav tm="0">
                                          <p:val>
                                            <p:strVal val="ppt_h"/>
                                          </p:val>
                                        </p:tav>
                                        <p:tav tm="100000">
                                          <p:val>
                                            <p:strVal val="ppt_h"/>
                                          </p:val>
                                        </p:tav>
                                      </p:tavLst>
                                    </p:anim>
                                    <p:set>
                                      <p:cBhvr>
                                        <p:cTn id="106" dur="1" fill="hold">
                                          <p:stCondLst>
                                            <p:cond delay="1999"/>
                                          </p:stCondLst>
                                        </p:cTn>
                                        <p:tgtEl>
                                          <p:spTgt spid="11"/>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2000"/>
                                        <p:tgtEl>
                                          <p:spTgt spid="12"/>
                                        </p:tgtEl>
                                        <p:attrNameLst>
                                          <p:attrName>ppt_x</p:attrName>
                                        </p:attrNameLst>
                                      </p:cBhvr>
                                      <p:tavLst>
                                        <p:tav tm="0">
                                          <p:val>
                                            <p:strVal val="ppt_x"/>
                                          </p:val>
                                        </p:tav>
                                        <p:tav tm="100000">
                                          <p:val>
                                            <p:strVal val="ppt_x+ppt_w/2"/>
                                          </p:val>
                                        </p:tav>
                                      </p:tavLst>
                                    </p:anim>
                                    <p:anim calcmode="lin" valueType="num">
                                      <p:cBhvr>
                                        <p:cTn id="109" dur="2000"/>
                                        <p:tgtEl>
                                          <p:spTgt spid="12"/>
                                        </p:tgtEl>
                                        <p:attrNameLst>
                                          <p:attrName>ppt_y</p:attrName>
                                        </p:attrNameLst>
                                      </p:cBhvr>
                                      <p:tavLst>
                                        <p:tav tm="0">
                                          <p:val>
                                            <p:strVal val="ppt_y"/>
                                          </p:val>
                                        </p:tav>
                                        <p:tav tm="100000">
                                          <p:val>
                                            <p:strVal val="ppt_y"/>
                                          </p:val>
                                        </p:tav>
                                      </p:tavLst>
                                    </p:anim>
                                    <p:anim calcmode="lin" valueType="num">
                                      <p:cBhvr>
                                        <p:cTn id="110" dur="2000"/>
                                        <p:tgtEl>
                                          <p:spTgt spid="12"/>
                                        </p:tgtEl>
                                        <p:attrNameLst>
                                          <p:attrName>ppt_w</p:attrName>
                                        </p:attrNameLst>
                                      </p:cBhvr>
                                      <p:tavLst>
                                        <p:tav tm="0">
                                          <p:val>
                                            <p:strVal val="ppt_w"/>
                                          </p:val>
                                        </p:tav>
                                        <p:tav tm="100000">
                                          <p:val>
                                            <p:fltVal val="0"/>
                                          </p:val>
                                        </p:tav>
                                      </p:tavLst>
                                    </p:anim>
                                    <p:anim calcmode="lin" valueType="num">
                                      <p:cBhvr>
                                        <p:cTn id="111" dur="2000"/>
                                        <p:tgtEl>
                                          <p:spTgt spid="12"/>
                                        </p:tgtEl>
                                        <p:attrNameLst>
                                          <p:attrName>ppt_h</p:attrName>
                                        </p:attrNameLst>
                                      </p:cBhvr>
                                      <p:tavLst>
                                        <p:tav tm="0">
                                          <p:val>
                                            <p:strVal val="ppt_h"/>
                                          </p:val>
                                        </p:tav>
                                        <p:tav tm="100000">
                                          <p:val>
                                            <p:strVal val="ppt_h"/>
                                          </p:val>
                                        </p:tav>
                                      </p:tavLst>
                                    </p:anim>
                                    <p:set>
                                      <p:cBhvr>
                                        <p:cTn id="112" dur="1" fill="hold">
                                          <p:stCondLst>
                                            <p:cond delay="1999"/>
                                          </p:stCondLst>
                                        </p:cTn>
                                        <p:tgtEl>
                                          <p:spTgt spid="12"/>
                                        </p:tgtEl>
                                        <p:attrNameLst>
                                          <p:attrName>style.visibility</p:attrName>
                                        </p:attrNameLst>
                                      </p:cBhvr>
                                      <p:to>
                                        <p:strVal val="hidden"/>
                                      </p:to>
                                    </p:set>
                                  </p:childTnLst>
                                </p:cTn>
                              </p:par>
                              <p:par>
                                <p:cTn id="113" presetID="3" presetClass="exit" presetSubtype="5" fill="hold" grpId="3" nodeType="withEffect">
                                  <p:stCondLst>
                                    <p:cond delay="0"/>
                                  </p:stCondLst>
                                  <p:childTnLst>
                                    <p:animEffect transition="out" filter="blinds(vertical)">
                                      <p:cBhvr>
                                        <p:cTn id="114" dur="2000"/>
                                        <p:tgtEl>
                                          <p:spTgt spid="5"/>
                                        </p:tgtEl>
                                      </p:cBhvr>
                                    </p:animEffect>
                                    <p:set>
                                      <p:cBhvr>
                                        <p:cTn id="115" dur="1" fill="hold">
                                          <p:stCondLst>
                                            <p:cond delay="1999"/>
                                          </p:stCondLst>
                                        </p:cTn>
                                        <p:tgtEl>
                                          <p:spTgt spid="5"/>
                                        </p:tgtEl>
                                        <p:attrNameLst>
                                          <p:attrName>style.visibility</p:attrName>
                                        </p:attrNameLst>
                                      </p:cBhvr>
                                      <p:to>
                                        <p:strVal val="hidden"/>
                                      </p:to>
                                    </p:set>
                                  </p:childTnLst>
                                </p:cTn>
                              </p:par>
                              <p:par>
                                <p:cTn id="116" presetID="3" presetClass="exit" presetSubtype="5" fill="hold" grpId="3" nodeType="withEffect">
                                  <p:stCondLst>
                                    <p:cond delay="0"/>
                                  </p:stCondLst>
                                  <p:childTnLst>
                                    <p:animEffect transition="out" filter="blinds(vertical)">
                                      <p:cBhvr>
                                        <p:cTn id="117" dur="2000"/>
                                        <p:tgtEl>
                                          <p:spTgt spid="6"/>
                                        </p:tgtEl>
                                      </p:cBhvr>
                                    </p:animEffect>
                                    <p:set>
                                      <p:cBhvr>
                                        <p:cTn id="118" dur="1" fill="hold">
                                          <p:stCondLst>
                                            <p:cond delay="1999"/>
                                          </p:stCondLst>
                                        </p:cTn>
                                        <p:tgtEl>
                                          <p:spTgt spid="6"/>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2000"/>
                                        <p:tgtEl>
                                          <p:spTgt spid="7"/>
                                        </p:tgtEl>
                                      </p:cBhvr>
                                    </p:animEffect>
                                    <p:set>
                                      <p:cBhvr>
                                        <p:cTn id="121" dur="1" fill="hold">
                                          <p:stCondLst>
                                            <p:cond delay="1999"/>
                                          </p:stCondLst>
                                        </p:cTn>
                                        <p:tgtEl>
                                          <p:spTgt spid="7"/>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2000"/>
                                        <p:tgtEl>
                                          <p:spTgt spid="8"/>
                                        </p:tgtEl>
                                      </p:cBhvr>
                                    </p:animEffect>
                                    <p:set>
                                      <p:cBhvr>
                                        <p:cTn id="124" dur="1" fill="hold">
                                          <p:stCondLst>
                                            <p:cond delay="1999"/>
                                          </p:stCondLst>
                                        </p:cTn>
                                        <p:tgtEl>
                                          <p:spTgt spid="8"/>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2000"/>
                                        <p:tgtEl>
                                          <p:spTgt spid="9"/>
                                        </p:tgtEl>
                                      </p:cBhvr>
                                    </p:animEffect>
                                    <p:set>
                                      <p:cBhvr>
                                        <p:cTn id="127" dur="1" fill="hold">
                                          <p:stCondLst>
                                            <p:cond delay="1999"/>
                                          </p:stCondLst>
                                        </p:cTn>
                                        <p:tgtEl>
                                          <p:spTgt spid="9"/>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2000"/>
                                        <p:tgtEl>
                                          <p:spTgt spid="10"/>
                                        </p:tgtEl>
                                      </p:cBhvr>
                                    </p:animEffect>
                                    <p:set>
                                      <p:cBhvr>
                                        <p:cTn id="130" dur="1" fill="hold">
                                          <p:stCondLst>
                                            <p:cond delay="1999"/>
                                          </p:stCondLst>
                                        </p:cTn>
                                        <p:tgtEl>
                                          <p:spTgt spid="10"/>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2000"/>
                                        <p:tgtEl>
                                          <p:spTgt spid="11"/>
                                        </p:tgtEl>
                                      </p:cBhvr>
                                    </p:animEffect>
                                    <p:set>
                                      <p:cBhvr>
                                        <p:cTn id="133" dur="1" fill="hold">
                                          <p:stCondLst>
                                            <p:cond delay="1999"/>
                                          </p:stCondLst>
                                        </p:cTn>
                                        <p:tgtEl>
                                          <p:spTgt spid="11"/>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2000"/>
                                        <p:tgtEl>
                                          <p:spTgt spid="12"/>
                                        </p:tgtEl>
                                      </p:cBhvr>
                                    </p:animEffect>
                                    <p:set>
                                      <p:cBhvr>
                                        <p:cTn id="136" dur="1" fill="hold">
                                          <p:stCondLst>
                                            <p:cond delay="1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fltVal val="0"/>
                                          </p:val>
                                        </p:tav>
                                        <p:tav tm="100000">
                                          <p:val>
                                            <p:strVal val="#ppt_w"/>
                                          </p:val>
                                        </p:tav>
                                      </p:tavLst>
                                    </p:anim>
                                    <p:anim calcmode="lin" valueType="num">
                                      <p:cBhvr>
                                        <p:cTn id="140" dur="2000" fill="hold"/>
                                        <p:tgtEl>
                                          <p:spTgt spid="4"/>
                                        </p:tgtEl>
                                        <p:attrNameLst>
                                          <p:attrName>ppt_h</p:attrName>
                                        </p:attrNameLst>
                                      </p:cBhvr>
                                      <p:tavLst>
                                        <p:tav tm="0">
                                          <p:val>
                                            <p:strVal val="#ppt_h"/>
                                          </p:val>
                                        </p:tav>
                                        <p:tav tm="100000">
                                          <p:val>
                                            <p:strVal val="#ppt_h"/>
                                          </p:val>
                                        </p:tav>
                                      </p:tavLst>
                                    </p:anim>
                                  </p:childTnLst>
                                </p:cTn>
                              </p:par>
                              <p:par>
                                <p:cTn id="141" presetID="3" presetClass="entr" presetSubtype="5"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linds(vertical)">
                                      <p:cBhvr>
                                        <p:cTn id="143" dur="2000"/>
                                        <p:tgtEl>
                                          <p:spTgt spid="4"/>
                                        </p:tgtEl>
                                      </p:cBhvr>
                                    </p:animEffect>
                                  </p:childTnLst>
                                </p:cTn>
                              </p:par>
                            </p:childTnLst>
                          </p:cTn>
                        </p:par>
                        <p:par>
                          <p:cTn id="144" fill="hold">
                            <p:stCondLst>
                              <p:cond delay="4000"/>
                            </p:stCondLst>
                            <p:childTnLst>
                              <p:par>
                                <p:cTn id="145" presetID="17" presetClass="entr" presetSubtype="10" fill="hold" grpId="0" nodeType="afterEffect">
                                  <p:stCondLst>
                                    <p:cond delay="0"/>
                                  </p:stCondLst>
                                  <p:childTnLst>
                                    <p:set>
                                      <p:cBhvr>
                                        <p:cTn id="146" dur="1" fill="hold">
                                          <p:stCondLst>
                                            <p:cond delay="0"/>
                                          </p:stCondLst>
                                        </p:cTn>
                                        <p:tgtEl>
                                          <p:spTgt spid="13"/>
                                        </p:tgtEl>
                                        <p:attrNameLst>
                                          <p:attrName>style.visibility</p:attrName>
                                        </p:attrNameLst>
                                      </p:cBhvr>
                                      <p:to>
                                        <p:strVal val="visible"/>
                                      </p:to>
                                    </p:set>
                                    <p:anim calcmode="lin" valueType="num">
                                      <p:cBhvr>
                                        <p:cTn id="147" dur="2000" fill="hold"/>
                                        <p:tgtEl>
                                          <p:spTgt spid="13"/>
                                        </p:tgtEl>
                                        <p:attrNameLst>
                                          <p:attrName>ppt_w</p:attrName>
                                        </p:attrNameLst>
                                      </p:cBhvr>
                                      <p:tavLst>
                                        <p:tav tm="0">
                                          <p:val>
                                            <p:fltVal val="0"/>
                                          </p:val>
                                        </p:tav>
                                        <p:tav tm="100000">
                                          <p:val>
                                            <p:strVal val="#ppt_w"/>
                                          </p:val>
                                        </p:tav>
                                      </p:tavLst>
                                    </p:anim>
                                    <p:anim calcmode="lin" valueType="num">
                                      <p:cBhvr>
                                        <p:cTn id="14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2">
              <a:lumMod val="50000"/>
            </a:schemeClr>
          </a:solidFill>
        </p:spPr>
        <p:txBody>
          <a:bodyPr/>
          <a:lstStyle/>
          <a:p>
            <a:endParaRPr lang="es-ES" dirty="0"/>
          </a:p>
        </p:txBody>
      </p:sp>
      <p:pic>
        <p:nvPicPr>
          <p:cNvPr id="4" name="3 Marcador de contenido" descr="IMG_1276.JPG"/>
          <p:cNvPicPr>
            <a:picLocks noGrp="1" noChangeAspect="1"/>
          </p:cNvPicPr>
          <p:nvPr>
            <p:ph idx="1"/>
          </p:nvPr>
        </p:nvPicPr>
        <p:blipFill>
          <a:blip r:embed="rId2"/>
          <a:stretch>
            <a:fillRect/>
          </a:stretch>
        </p:blipFill>
        <p:spPr>
          <a:xfrm>
            <a:off x="0" y="0"/>
            <a:ext cx="9144000" cy="6858000"/>
          </a:xfrm>
        </p:spPr>
      </p:pic>
      <p:sp>
        <p:nvSpPr>
          <p:cNvPr id="5" name="4 Luna"/>
          <p:cNvSpPr/>
          <p:nvPr/>
        </p:nvSpPr>
        <p:spPr>
          <a:xfrm rot="10800000">
            <a:off x="0" y="110247"/>
            <a:ext cx="4574833" cy="6747751"/>
          </a:xfrm>
          <a:prstGeom prst="moon">
            <a:avLst>
              <a:gd name="adj" fmla="val 40442"/>
            </a:avLst>
          </a:prstGeom>
          <a:gradFill flip="none" rotWithShape="1">
            <a:gsLst>
              <a:gs pos="14000">
                <a:srgbClr val="FF0000">
                  <a:shade val="30000"/>
                  <a:satMod val="115000"/>
                  <a:alpha val="52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flipH="1">
            <a:off x="4500562" y="-4"/>
            <a:ext cx="4643439" cy="6908469"/>
          </a:xfrm>
          <a:prstGeom prst="moon">
            <a:avLst>
              <a:gd name="adj" fmla="val 40442"/>
            </a:avLst>
          </a:prstGeom>
          <a:gradFill flip="none" rotWithShape="1">
            <a:gsLst>
              <a:gs pos="14000">
                <a:srgbClr val="FF0000">
                  <a:shade val="30000"/>
                  <a:satMod val="115000"/>
                  <a:alpha val="52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428660" y="1071546"/>
            <a:ext cx="2860289" cy="4929198"/>
          </a:xfrm>
          <a:prstGeom prst="moon">
            <a:avLst>
              <a:gd name="adj" fmla="val 40442"/>
            </a:avLst>
          </a:prstGeom>
          <a:gradFill flip="none" rotWithShape="1">
            <a:gsLst>
              <a:gs pos="14000">
                <a:srgbClr val="FF0000">
                  <a:shade val="30000"/>
                  <a:satMod val="115000"/>
                  <a:alpha val="52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flipH="1">
            <a:off x="6500826" y="1214421"/>
            <a:ext cx="2643174" cy="4693915"/>
          </a:xfrm>
          <a:prstGeom prst="moon">
            <a:avLst>
              <a:gd name="adj" fmla="val 45214"/>
            </a:avLst>
          </a:prstGeom>
          <a:gradFill flip="none" rotWithShape="1">
            <a:gsLst>
              <a:gs pos="14000">
                <a:srgbClr val="FF0000">
                  <a:shade val="30000"/>
                  <a:satMod val="115000"/>
                  <a:alpha val="52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4" presetClass="entr" presetSubtype="10"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2000"/>
                                        <p:tgtEl>
                                          <p:spTgt spid="5"/>
                                        </p:tgtEl>
                                      </p:cBhvr>
                                    </p:animEffect>
                                  </p:childTnLst>
                                </p:cTn>
                              </p:par>
                              <p:par>
                                <p:cTn id="11" presetID="14" presetClass="entr" presetSubtype="10" fill="hold" grpId="2"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2000"/>
                                        <p:tgtEl>
                                          <p:spTgt spid="7"/>
                                        </p:tgtEl>
                                      </p:cBhvr>
                                    </p:animEffect>
                                  </p:childTnLst>
                                </p:cTn>
                              </p:par>
                              <p:par>
                                <p:cTn id="14" presetID="14" presetClass="entr" presetSubtype="10" fill="hold" grpId="2"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horizontal)">
                                      <p:cBhvr>
                                        <p:cTn id="16" dur="2000"/>
                                        <p:tgtEl>
                                          <p:spTgt spid="6"/>
                                        </p:tgtEl>
                                      </p:cBhvr>
                                    </p:animEffect>
                                  </p:childTnLst>
                                </p:cTn>
                              </p:par>
                              <p:par>
                                <p:cTn id="17" presetID="14" presetClass="entr" presetSubtype="10"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2000"/>
                                        <p:tgtEl>
                                          <p:spTgt spid="8"/>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1+#ppt_w/2"/>
                                          </p:val>
                                        </p:tav>
                                        <p:tav tm="100000">
                                          <p:val>
                                            <p:strVal val="#ppt_x"/>
                                          </p:val>
                                        </p:tav>
                                      </p:tavLst>
                                    </p:anim>
                                    <p:anim calcmode="lin" valueType="num">
                                      <p:cBhvr additive="base">
                                        <p:cTn id="23" dur="2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0-#ppt_w/2"/>
                                          </p:val>
                                        </p:tav>
                                        <p:tav tm="100000">
                                          <p:val>
                                            <p:strVal val="#ppt_x"/>
                                          </p:val>
                                        </p:tav>
                                      </p:tavLst>
                                    </p:anim>
                                    <p:anim calcmode="lin" valueType="num">
                                      <p:cBhvr additive="base">
                                        <p:cTn id="31" dur="2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17" presetClass="exit" presetSubtype="8" fill="hold" grpId="1" nodeType="afterEffect">
                                  <p:stCondLst>
                                    <p:cond delay="0"/>
                                  </p:stCondLst>
                                  <p:childTnLst>
                                    <p:anim calcmode="lin" valueType="num">
                                      <p:cBhvr>
                                        <p:cTn id="38" dur="2000"/>
                                        <p:tgtEl>
                                          <p:spTgt spid="5"/>
                                        </p:tgtEl>
                                        <p:attrNameLst>
                                          <p:attrName>ppt_x</p:attrName>
                                        </p:attrNameLst>
                                      </p:cBhvr>
                                      <p:tavLst>
                                        <p:tav tm="0">
                                          <p:val>
                                            <p:strVal val="ppt_x"/>
                                          </p:val>
                                        </p:tav>
                                        <p:tav tm="100000">
                                          <p:val>
                                            <p:strVal val="ppt_x-ppt_w/2"/>
                                          </p:val>
                                        </p:tav>
                                      </p:tavLst>
                                    </p:anim>
                                    <p:anim calcmode="lin" valueType="num">
                                      <p:cBhvr>
                                        <p:cTn id="39" dur="2000"/>
                                        <p:tgtEl>
                                          <p:spTgt spid="5"/>
                                        </p:tgtEl>
                                        <p:attrNameLst>
                                          <p:attrName>ppt_y</p:attrName>
                                        </p:attrNameLst>
                                      </p:cBhvr>
                                      <p:tavLst>
                                        <p:tav tm="0">
                                          <p:val>
                                            <p:strVal val="ppt_y"/>
                                          </p:val>
                                        </p:tav>
                                        <p:tav tm="100000">
                                          <p:val>
                                            <p:strVal val="ppt_y"/>
                                          </p:val>
                                        </p:tav>
                                      </p:tavLst>
                                    </p:anim>
                                    <p:anim calcmode="lin" valueType="num">
                                      <p:cBhvr>
                                        <p:cTn id="40" dur="2000"/>
                                        <p:tgtEl>
                                          <p:spTgt spid="5"/>
                                        </p:tgtEl>
                                        <p:attrNameLst>
                                          <p:attrName>ppt_w</p:attrName>
                                        </p:attrNameLst>
                                      </p:cBhvr>
                                      <p:tavLst>
                                        <p:tav tm="0">
                                          <p:val>
                                            <p:strVal val="ppt_w"/>
                                          </p:val>
                                        </p:tav>
                                        <p:tav tm="100000">
                                          <p:val>
                                            <p:fltVal val="0"/>
                                          </p:val>
                                        </p:tav>
                                      </p:tavLst>
                                    </p:anim>
                                    <p:anim calcmode="lin" valueType="num">
                                      <p:cBhvr>
                                        <p:cTn id="41" dur="2000"/>
                                        <p:tgtEl>
                                          <p:spTgt spid="5"/>
                                        </p:tgtEl>
                                        <p:attrNameLst>
                                          <p:attrName>ppt_h</p:attrName>
                                        </p:attrNameLst>
                                      </p:cBhvr>
                                      <p:tavLst>
                                        <p:tav tm="0">
                                          <p:val>
                                            <p:strVal val="ppt_h"/>
                                          </p:val>
                                        </p:tav>
                                        <p:tav tm="100000">
                                          <p:val>
                                            <p:strVal val="ppt_h"/>
                                          </p:val>
                                        </p:tav>
                                      </p:tavLst>
                                    </p:anim>
                                    <p:set>
                                      <p:cBhvr>
                                        <p:cTn id="42" dur="1" fill="hold">
                                          <p:stCondLst>
                                            <p:cond delay="1999"/>
                                          </p:stCondLst>
                                        </p:cTn>
                                        <p:tgtEl>
                                          <p:spTgt spid="5"/>
                                        </p:tgtEl>
                                        <p:attrNameLst>
                                          <p:attrName>style.visibility</p:attrName>
                                        </p:attrNameLst>
                                      </p:cBhvr>
                                      <p:to>
                                        <p:strVal val="hidden"/>
                                      </p:to>
                                    </p:set>
                                  </p:childTnLst>
                                </p:cTn>
                              </p:par>
                              <p:par>
                                <p:cTn id="43" presetID="17" presetClass="exit" presetSubtype="8" fill="hold" grpId="1" nodeType="withEffect">
                                  <p:stCondLst>
                                    <p:cond delay="0"/>
                                  </p:stCondLst>
                                  <p:childTnLst>
                                    <p:anim calcmode="lin" valueType="num">
                                      <p:cBhvr>
                                        <p:cTn id="44" dur="2000"/>
                                        <p:tgtEl>
                                          <p:spTgt spid="7"/>
                                        </p:tgtEl>
                                        <p:attrNameLst>
                                          <p:attrName>ppt_x</p:attrName>
                                        </p:attrNameLst>
                                      </p:cBhvr>
                                      <p:tavLst>
                                        <p:tav tm="0">
                                          <p:val>
                                            <p:strVal val="ppt_x"/>
                                          </p:val>
                                        </p:tav>
                                        <p:tav tm="100000">
                                          <p:val>
                                            <p:strVal val="ppt_x-ppt_w/2"/>
                                          </p:val>
                                        </p:tav>
                                      </p:tavLst>
                                    </p:anim>
                                    <p:anim calcmode="lin" valueType="num">
                                      <p:cBhvr>
                                        <p:cTn id="45" dur="2000"/>
                                        <p:tgtEl>
                                          <p:spTgt spid="7"/>
                                        </p:tgtEl>
                                        <p:attrNameLst>
                                          <p:attrName>ppt_y</p:attrName>
                                        </p:attrNameLst>
                                      </p:cBhvr>
                                      <p:tavLst>
                                        <p:tav tm="0">
                                          <p:val>
                                            <p:strVal val="ppt_y"/>
                                          </p:val>
                                        </p:tav>
                                        <p:tav tm="100000">
                                          <p:val>
                                            <p:strVal val="ppt_y"/>
                                          </p:val>
                                        </p:tav>
                                      </p:tavLst>
                                    </p:anim>
                                    <p:anim calcmode="lin" valueType="num">
                                      <p:cBhvr>
                                        <p:cTn id="46" dur="2000"/>
                                        <p:tgtEl>
                                          <p:spTgt spid="7"/>
                                        </p:tgtEl>
                                        <p:attrNameLst>
                                          <p:attrName>ppt_w</p:attrName>
                                        </p:attrNameLst>
                                      </p:cBhvr>
                                      <p:tavLst>
                                        <p:tav tm="0">
                                          <p:val>
                                            <p:strVal val="ppt_w"/>
                                          </p:val>
                                        </p:tav>
                                        <p:tav tm="100000">
                                          <p:val>
                                            <p:fltVal val="0"/>
                                          </p:val>
                                        </p:tav>
                                      </p:tavLst>
                                    </p:anim>
                                    <p:anim calcmode="lin" valueType="num">
                                      <p:cBhvr>
                                        <p:cTn id="47" dur="2000"/>
                                        <p:tgtEl>
                                          <p:spTgt spid="7"/>
                                        </p:tgtEl>
                                        <p:attrNameLst>
                                          <p:attrName>ppt_h</p:attrName>
                                        </p:attrNameLst>
                                      </p:cBhvr>
                                      <p:tavLst>
                                        <p:tav tm="0">
                                          <p:val>
                                            <p:strVal val="ppt_h"/>
                                          </p:val>
                                        </p:tav>
                                        <p:tav tm="100000">
                                          <p:val>
                                            <p:strVal val="ppt_h"/>
                                          </p:val>
                                        </p:tav>
                                      </p:tavLst>
                                    </p:anim>
                                    <p:set>
                                      <p:cBhvr>
                                        <p:cTn id="48" dur="1" fill="hold">
                                          <p:stCondLst>
                                            <p:cond delay="1999"/>
                                          </p:stCondLst>
                                        </p:cTn>
                                        <p:tgtEl>
                                          <p:spTgt spid="7"/>
                                        </p:tgtEl>
                                        <p:attrNameLst>
                                          <p:attrName>style.visibility</p:attrName>
                                        </p:attrNameLst>
                                      </p:cBhvr>
                                      <p:to>
                                        <p:strVal val="hidden"/>
                                      </p:to>
                                    </p:set>
                                  </p:childTnLst>
                                </p:cTn>
                              </p:par>
                              <p:par>
                                <p:cTn id="49" presetID="17" presetClass="exit" presetSubtype="2" fill="hold" grpId="1" nodeType="withEffect">
                                  <p:stCondLst>
                                    <p:cond delay="0"/>
                                  </p:stCondLst>
                                  <p:childTnLst>
                                    <p:anim calcmode="lin" valueType="num">
                                      <p:cBhvr>
                                        <p:cTn id="50" dur="2000"/>
                                        <p:tgtEl>
                                          <p:spTgt spid="6"/>
                                        </p:tgtEl>
                                        <p:attrNameLst>
                                          <p:attrName>ppt_x</p:attrName>
                                        </p:attrNameLst>
                                      </p:cBhvr>
                                      <p:tavLst>
                                        <p:tav tm="0">
                                          <p:val>
                                            <p:strVal val="ppt_x"/>
                                          </p:val>
                                        </p:tav>
                                        <p:tav tm="100000">
                                          <p:val>
                                            <p:strVal val="ppt_x+ppt_w/2"/>
                                          </p:val>
                                        </p:tav>
                                      </p:tavLst>
                                    </p:anim>
                                    <p:anim calcmode="lin" valueType="num">
                                      <p:cBhvr>
                                        <p:cTn id="51" dur="2000"/>
                                        <p:tgtEl>
                                          <p:spTgt spid="6"/>
                                        </p:tgtEl>
                                        <p:attrNameLst>
                                          <p:attrName>ppt_y</p:attrName>
                                        </p:attrNameLst>
                                      </p:cBhvr>
                                      <p:tavLst>
                                        <p:tav tm="0">
                                          <p:val>
                                            <p:strVal val="ppt_y"/>
                                          </p:val>
                                        </p:tav>
                                        <p:tav tm="100000">
                                          <p:val>
                                            <p:strVal val="ppt_y"/>
                                          </p:val>
                                        </p:tav>
                                      </p:tavLst>
                                    </p:anim>
                                    <p:anim calcmode="lin" valueType="num">
                                      <p:cBhvr>
                                        <p:cTn id="52" dur="2000"/>
                                        <p:tgtEl>
                                          <p:spTgt spid="6"/>
                                        </p:tgtEl>
                                        <p:attrNameLst>
                                          <p:attrName>ppt_w</p:attrName>
                                        </p:attrNameLst>
                                      </p:cBhvr>
                                      <p:tavLst>
                                        <p:tav tm="0">
                                          <p:val>
                                            <p:strVal val="ppt_w"/>
                                          </p:val>
                                        </p:tav>
                                        <p:tav tm="100000">
                                          <p:val>
                                            <p:fltVal val="0"/>
                                          </p:val>
                                        </p:tav>
                                      </p:tavLst>
                                    </p:anim>
                                    <p:anim calcmode="lin" valueType="num">
                                      <p:cBhvr>
                                        <p:cTn id="53" dur="2000"/>
                                        <p:tgtEl>
                                          <p:spTgt spid="6"/>
                                        </p:tgtEl>
                                        <p:attrNameLst>
                                          <p:attrName>ppt_h</p:attrName>
                                        </p:attrNameLst>
                                      </p:cBhvr>
                                      <p:tavLst>
                                        <p:tav tm="0">
                                          <p:val>
                                            <p:strVal val="ppt_h"/>
                                          </p:val>
                                        </p:tav>
                                        <p:tav tm="100000">
                                          <p:val>
                                            <p:strVal val="ppt_h"/>
                                          </p:val>
                                        </p:tav>
                                      </p:tavLst>
                                    </p:anim>
                                    <p:set>
                                      <p:cBhvr>
                                        <p:cTn id="54" dur="1" fill="hold">
                                          <p:stCondLst>
                                            <p:cond delay="1999"/>
                                          </p:stCondLst>
                                        </p:cTn>
                                        <p:tgtEl>
                                          <p:spTgt spid="6"/>
                                        </p:tgtEl>
                                        <p:attrNameLst>
                                          <p:attrName>style.visibility</p:attrName>
                                        </p:attrNameLst>
                                      </p:cBhvr>
                                      <p:to>
                                        <p:strVal val="hidden"/>
                                      </p:to>
                                    </p:set>
                                  </p:childTnLst>
                                </p:cTn>
                              </p:par>
                              <p:par>
                                <p:cTn id="55" presetID="17" presetClass="exit" presetSubtype="2" fill="hold" grpId="1" nodeType="withEffect">
                                  <p:stCondLst>
                                    <p:cond delay="0"/>
                                  </p:stCondLst>
                                  <p:childTnLst>
                                    <p:anim calcmode="lin" valueType="num">
                                      <p:cBhvr>
                                        <p:cTn id="56" dur="2000"/>
                                        <p:tgtEl>
                                          <p:spTgt spid="8"/>
                                        </p:tgtEl>
                                        <p:attrNameLst>
                                          <p:attrName>ppt_x</p:attrName>
                                        </p:attrNameLst>
                                      </p:cBhvr>
                                      <p:tavLst>
                                        <p:tav tm="0">
                                          <p:val>
                                            <p:strVal val="ppt_x"/>
                                          </p:val>
                                        </p:tav>
                                        <p:tav tm="100000">
                                          <p:val>
                                            <p:strVal val="ppt_x+ppt_w/2"/>
                                          </p:val>
                                        </p:tav>
                                      </p:tavLst>
                                    </p:anim>
                                    <p:anim calcmode="lin" valueType="num">
                                      <p:cBhvr>
                                        <p:cTn id="57" dur="2000"/>
                                        <p:tgtEl>
                                          <p:spTgt spid="8"/>
                                        </p:tgtEl>
                                        <p:attrNameLst>
                                          <p:attrName>ppt_y</p:attrName>
                                        </p:attrNameLst>
                                      </p:cBhvr>
                                      <p:tavLst>
                                        <p:tav tm="0">
                                          <p:val>
                                            <p:strVal val="ppt_y"/>
                                          </p:val>
                                        </p:tav>
                                        <p:tav tm="100000">
                                          <p:val>
                                            <p:strVal val="ppt_y"/>
                                          </p:val>
                                        </p:tav>
                                      </p:tavLst>
                                    </p:anim>
                                    <p:anim calcmode="lin" valueType="num">
                                      <p:cBhvr>
                                        <p:cTn id="58" dur="2000"/>
                                        <p:tgtEl>
                                          <p:spTgt spid="8"/>
                                        </p:tgtEl>
                                        <p:attrNameLst>
                                          <p:attrName>ppt_w</p:attrName>
                                        </p:attrNameLst>
                                      </p:cBhvr>
                                      <p:tavLst>
                                        <p:tav tm="0">
                                          <p:val>
                                            <p:strVal val="ppt_w"/>
                                          </p:val>
                                        </p:tav>
                                        <p:tav tm="100000">
                                          <p:val>
                                            <p:fltVal val="0"/>
                                          </p:val>
                                        </p:tav>
                                      </p:tavLst>
                                    </p:anim>
                                    <p:anim calcmode="lin" valueType="num">
                                      <p:cBhvr>
                                        <p:cTn id="59" dur="2000"/>
                                        <p:tgtEl>
                                          <p:spTgt spid="8"/>
                                        </p:tgtEl>
                                        <p:attrNameLst>
                                          <p:attrName>ppt_h</p:attrName>
                                        </p:attrNameLst>
                                      </p:cBhvr>
                                      <p:tavLst>
                                        <p:tav tm="0">
                                          <p:val>
                                            <p:strVal val="ppt_h"/>
                                          </p:val>
                                        </p:tav>
                                        <p:tav tm="100000">
                                          <p:val>
                                            <p:strVal val="ppt_h"/>
                                          </p:val>
                                        </p:tav>
                                      </p:tavLst>
                                    </p:anim>
                                    <p:set>
                                      <p:cBhvr>
                                        <p:cTn id="60" dur="1" fill="hold">
                                          <p:stCondLst>
                                            <p:cond delay="1999"/>
                                          </p:stCondLst>
                                        </p:cTn>
                                        <p:tgtEl>
                                          <p:spTgt spid="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2000" fill="hold"/>
                                        <p:tgtEl>
                                          <p:spTgt spid="4"/>
                                        </p:tgtEl>
                                        <p:attrNameLst>
                                          <p:attrName>ppt_w</p:attrName>
                                        </p:attrNameLst>
                                      </p:cBhvr>
                                      <p:tavLst>
                                        <p:tav tm="0">
                                          <p:val>
                                            <p:fltVal val="0"/>
                                          </p:val>
                                        </p:tav>
                                        <p:tav tm="100000">
                                          <p:val>
                                            <p:strVal val="#ppt_w"/>
                                          </p:val>
                                        </p:tav>
                                      </p:tavLst>
                                    </p:anim>
                                    <p:anim calcmode="lin" valueType="num">
                                      <p:cBhvr>
                                        <p:cTn id="6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5E461C"/>
          </a:solidFill>
        </p:spPr>
        <p:txBody>
          <a:bodyPr/>
          <a:lstStyle/>
          <a:p>
            <a:endParaRPr lang="es-ES" dirty="0"/>
          </a:p>
        </p:txBody>
      </p:sp>
      <p:pic>
        <p:nvPicPr>
          <p:cNvPr id="4" name="3 Marcador de contenido" descr="MB_SLR_Dubai_07-.jpg"/>
          <p:cNvPicPr>
            <a:picLocks noGrp="1" noChangeAspect="1"/>
          </p:cNvPicPr>
          <p:nvPr>
            <p:ph idx="1"/>
          </p:nvPr>
        </p:nvPicPr>
        <p:blipFill>
          <a:blip r:embed="rId2"/>
          <a:stretch>
            <a:fillRect/>
          </a:stretch>
        </p:blipFill>
        <p:spPr>
          <a:xfrm>
            <a:off x="0" y="0"/>
            <a:ext cx="9144000" cy="6858000"/>
          </a:xfrm>
        </p:spPr>
      </p:pic>
      <p:sp>
        <p:nvSpPr>
          <p:cNvPr id="5" name="4 Onda"/>
          <p:cNvSpPr/>
          <p:nvPr/>
        </p:nvSpPr>
        <p:spPr>
          <a:xfrm>
            <a:off x="0" y="0"/>
            <a:ext cx="4572000" cy="2286016"/>
          </a:xfrm>
          <a:prstGeom prst="wave">
            <a:avLst>
              <a:gd name="adj1" fmla="val 20000"/>
              <a:gd name="adj2"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a:off x="4572000" y="0"/>
            <a:ext cx="4572000" cy="2286016"/>
          </a:xfrm>
          <a:prstGeom prst="wave">
            <a:avLst>
              <a:gd name="adj1" fmla="val 20000"/>
              <a:gd name="adj2"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0" y="1428736"/>
            <a:ext cx="4572000" cy="2286016"/>
          </a:xfrm>
          <a:prstGeom prst="wave">
            <a:avLst>
              <a:gd name="adj1" fmla="val 20000"/>
              <a:gd name="adj2"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4572000" y="1571612"/>
            <a:ext cx="4572000" cy="2286016"/>
          </a:xfrm>
          <a:prstGeom prst="wave">
            <a:avLst>
              <a:gd name="adj1" fmla="val 20000"/>
              <a:gd name="adj2"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3071810"/>
            <a:ext cx="4572000" cy="2286016"/>
          </a:xfrm>
          <a:prstGeom prst="wave">
            <a:avLst>
              <a:gd name="adj1" fmla="val 20000"/>
              <a:gd name="adj2"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4572000" y="3071810"/>
            <a:ext cx="4572000" cy="2286016"/>
          </a:xfrm>
          <a:prstGeom prst="wave">
            <a:avLst>
              <a:gd name="adj1" fmla="val 20000"/>
              <a:gd name="adj2"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4571984"/>
            <a:ext cx="4572000" cy="2286016"/>
          </a:xfrm>
          <a:prstGeom prst="wave">
            <a:avLst>
              <a:gd name="adj1" fmla="val 20000"/>
              <a:gd name="adj2"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4572000" y="4571984"/>
            <a:ext cx="4572000" cy="2286016"/>
          </a:xfrm>
          <a:prstGeom prst="wave">
            <a:avLst>
              <a:gd name="adj1" fmla="val 20000"/>
              <a:gd name="adj2" fmla="val 0"/>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2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2000"/>
                                        <p:tgtEl>
                                          <p:spTgt spid="6"/>
                                        </p:tgtEl>
                                      </p:cBhvr>
                                    </p:animEffect>
                                  </p:childTnLst>
                                </p:cTn>
                              </p:par>
                              <p:par>
                                <p:cTn id="14" presetID="8" presetClass="emph" presetSubtype="0" fill="hold" grpId="1" nodeType="withEffect">
                                  <p:stCondLst>
                                    <p:cond delay="0"/>
                                  </p:stCondLst>
                                  <p:childTnLst>
                                    <p:animRot by="21600000">
                                      <p:cBhvr>
                                        <p:cTn id="15" dur="2000" fill="hold"/>
                                        <p:tgtEl>
                                          <p:spTgt spid="5"/>
                                        </p:tgtEl>
                                        <p:attrNameLst>
                                          <p:attrName>r</p:attrName>
                                        </p:attrNameLst>
                                      </p:cBhvr>
                                    </p:animRot>
                                  </p:childTnLst>
                                </p:cTn>
                              </p:par>
                              <p:par>
                                <p:cTn id="16" presetID="8" presetClass="emph" presetSubtype="0" fill="hold" grpId="1" nodeType="withEffect">
                                  <p:stCondLst>
                                    <p:cond delay="0"/>
                                  </p:stCondLst>
                                  <p:childTnLst>
                                    <p:animRot by="-21600000">
                                      <p:cBhvr>
                                        <p:cTn id="17" dur="2000" fill="hold"/>
                                        <p:tgtEl>
                                          <p:spTgt spid="6"/>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2000"/>
                                        <p:tgtEl>
                                          <p:spTgt spid="7"/>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heckerboard(across)">
                                      <p:cBhvr>
                                        <p:cTn id="23" dur="2000"/>
                                        <p:tgtEl>
                                          <p:spTgt spid="8"/>
                                        </p:tgtEl>
                                      </p:cBhvr>
                                    </p:animEffect>
                                  </p:childTnLst>
                                </p:cTn>
                              </p:par>
                              <p:par>
                                <p:cTn id="24" presetID="8" presetClass="emph" presetSubtype="0" fill="hold" grpId="1" nodeType="withEffect">
                                  <p:stCondLst>
                                    <p:cond delay="0"/>
                                  </p:stCondLst>
                                  <p:childTnLst>
                                    <p:animRot by="21600000">
                                      <p:cBhvr>
                                        <p:cTn id="25" dur="2000" fill="hold"/>
                                        <p:tgtEl>
                                          <p:spTgt spid="7"/>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8"/>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2000"/>
                                        <p:tgtEl>
                                          <p:spTgt spid="9"/>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heckerboard(across)">
                                      <p:cBhvr>
                                        <p:cTn id="33" dur="2000"/>
                                        <p:tgtEl>
                                          <p:spTgt spid="10"/>
                                        </p:tgtEl>
                                      </p:cBhvr>
                                    </p:animEffect>
                                  </p:childTnLst>
                                </p:cTn>
                              </p:par>
                              <p:par>
                                <p:cTn id="34" presetID="8" presetClass="emph" presetSubtype="0" fill="hold" grpId="1" nodeType="withEffect">
                                  <p:stCondLst>
                                    <p:cond delay="0"/>
                                  </p:stCondLst>
                                  <p:childTnLst>
                                    <p:animRot by="21600000">
                                      <p:cBhvr>
                                        <p:cTn id="35" dur="2000" fill="hold"/>
                                        <p:tgtEl>
                                          <p:spTgt spid="9"/>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checkerboard(across)">
                                      <p:cBhvr>
                                        <p:cTn id="40" dur="2000"/>
                                        <p:tgtEl>
                                          <p:spTgt spid="11"/>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checkerboard(across)">
                                      <p:cBhvr>
                                        <p:cTn id="43" dur="2000"/>
                                        <p:tgtEl>
                                          <p:spTgt spid="12"/>
                                        </p:tgtEl>
                                      </p:cBhvr>
                                    </p:animEffect>
                                  </p:childTnLst>
                                </p:cTn>
                              </p:par>
                              <p:par>
                                <p:cTn id="44" presetID="8" presetClass="emph" presetSubtype="0" fill="hold" grpId="1" nodeType="withEffect">
                                  <p:stCondLst>
                                    <p:cond delay="0"/>
                                  </p:stCondLst>
                                  <p:childTnLst>
                                    <p:animRot by="21600000">
                                      <p:cBhvr>
                                        <p:cTn id="45" dur="2000" fill="hold"/>
                                        <p:tgtEl>
                                          <p:spTgt spid="11"/>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2"/>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2000" fill="hold"/>
                                        <p:tgtEl>
                                          <p:spTgt spid="5"/>
                                        </p:tgtEl>
                                        <p:attrNameLst>
                                          <p:attrName>ppt_x</p:attrName>
                                        </p:attrNameLst>
                                      </p:cBhvr>
                                      <p:tavLst>
                                        <p:tav tm="0">
                                          <p:val>
                                            <p:strVal val="0-#ppt_w/2"/>
                                          </p:val>
                                        </p:tav>
                                        <p:tav tm="100000">
                                          <p:val>
                                            <p:strVal val="#ppt_x"/>
                                          </p:val>
                                        </p:tav>
                                      </p:tavLst>
                                    </p:anim>
                                    <p:anim calcmode="lin" valueType="num">
                                      <p:cBhvr additive="base">
                                        <p:cTn id="51" dur="2000" fill="hold"/>
                                        <p:tgtEl>
                                          <p:spTgt spid="5"/>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0-#ppt_w/2"/>
                                          </p:val>
                                        </p:tav>
                                        <p:tav tm="100000">
                                          <p:val>
                                            <p:strVal val="#ppt_x"/>
                                          </p:val>
                                        </p:tav>
                                      </p:tavLst>
                                    </p:anim>
                                    <p:anim calcmode="lin" valueType="num">
                                      <p:cBhvr additive="base">
                                        <p:cTn id="55" dur="2000" fill="hold"/>
                                        <p:tgtEl>
                                          <p:spTgt spid="7"/>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000" fill="hold"/>
                                        <p:tgtEl>
                                          <p:spTgt spid="9"/>
                                        </p:tgtEl>
                                        <p:attrNameLst>
                                          <p:attrName>ppt_x</p:attrName>
                                        </p:attrNameLst>
                                      </p:cBhvr>
                                      <p:tavLst>
                                        <p:tav tm="0">
                                          <p:val>
                                            <p:strVal val="0-#ppt_w/2"/>
                                          </p:val>
                                        </p:tav>
                                        <p:tav tm="100000">
                                          <p:val>
                                            <p:strVal val="#ppt_x"/>
                                          </p:val>
                                        </p:tav>
                                      </p:tavLst>
                                    </p:anim>
                                    <p:anim calcmode="lin" valueType="num">
                                      <p:cBhvr additive="base">
                                        <p:cTn id="59" dur="20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0-#ppt_w/2"/>
                                          </p:val>
                                        </p:tav>
                                        <p:tav tm="100000">
                                          <p:val>
                                            <p:strVal val="#ppt_x"/>
                                          </p:val>
                                        </p:tav>
                                      </p:tavLst>
                                    </p:anim>
                                    <p:anim calcmode="lin" valueType="num">
                                      <p:cBhvr additive="base">
                                        <p:cTn id="63" dur="2000" fill="hold"/>
                                        <p:tgtEl>
                                          <p:spTgt spid="11"/>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2000" fill="hold"/>
                                        <p:tgtEl>
                                          <p:spTgt spid="6"/>
                                        </p:tgtEl>
                                        <p:attrNameLst>
                                          <p:attrName>ppt_x</p:attrName>
                                        </p:attrNameLst>
                                      </p:cBhvr>
                                      <p:tavLst>
                                        <p:tav tm="0">
                                          <p:val>
                                            <p:strVal val="1+#ppt_w/2"/>
                                          </p:val>
                                        </p:tav>
                                        <p:tav tm="100000">
                                          <p:val>
                                            <p:strVal val="#ppt_x"/>
                                          </p:val>
                                        </p:tav>
                                      </p:tavLst>
                                    </p:anim>
                                    <p:anim calcmode="lin" valueType="num">
                                      <p:cBhvr additive="base">
                                        <p:cTn id="67" dur="20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1+#ppt_w/2"/>
                                          </p:val>
                                        </p:tav>
                                        <p:tav tm="100000">
                                          <p:val>
                                            <p:strVal val="#ppt_x"/>
                                          </p:val>
                                        </p:tav>
                                      </p:tavLst>
                                    </p:anim>
                                    <p:anim calcmode="lin" valueType="num">
                                      <p:cBhvr additive="base">
                                        <p:cTn id="71" dur="2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2000" fill="hold"/>
                                        <p:tgtEl>
                                          <p:spTgt spid="10"/>
                                        </p:tgtEl>
                                        <p:attrNameLst>
                                          <p:attrName>ppt_x</p:attrName>
                                        </p:attrNameLst>
                                      </p:cBhvr>
                                      <p:tavLst>
                                        <p:tav tm="0">
                                          <p:val>
                                            <p:strVal val="1+#ppt_w/2"/>
                                          </p:val>
                                        </p:tav>
                                        <p:tav tm="100000">
                                          <p:val>
                                            <p:strVal val="#ppt_x"/>
                                          </p:val>
                                        </p:tav>
                                      </p:tavLst>
                                    </p:anim>
                                    <p:anim calcmode="lin" valueType="num">
                                      <p:cBhvr additive="base">
                                        <p:cTn id="75" dur="2000" fill="hold"/>
                                        <p:tgtEl>
                                          <p:spTgt spid="10"/>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2000" fill="hold"/>
                                        <p:tgtEl>
                                          <p:spTgt spid="12"/>
                                        </p:tgtEl>
                                        <p:attrNameLst>
                                          <p:attrName>ppt_x</p:attrName>
                                        </p:attrNameLst>
                                      </p:cBhvr>
                                      <p:tavLst>
                                        <p:tav tm="0">
                                          <p:val>
                                            <p:strVal val="1+#ppt_w/2"/>
                                          </p:val>
                                        </p:tav>
                                        <p:tav tm="100000">
                                          <p:val>
                                            <p:strVal val="#ppt_x"/>
                                          </p:val>
                                        </p:tav>
                                      </p:tavLst>
                                    </p:anim>
                                    <p:anim calcmode="lin" valueType="num">
                                      <p:cBhvr additive="base">
                                        <p:cTn id="79" dur="2000" fill="hold"/>
                                        <p:tgtEl>
                                          <p:spTgt spid="12"/>
                                        </p:tgtEl>
                                        <p:attrNameLst>
                                          <p:attrName>ppt_y</p:attrName>
                                        </p:attrNameLst>
                                      </p:cBhvr>
                                      <p:tavLst>
                                        <p:tav tm="0">
                                          <p:val>
                                            <p:strVal val="#ppt_y"/>
                                          </p:val>
                                        </p:tav>
                                        <p:tav tm="100000">
                                          <p:val>
                                            <p:strVal val="#ppt_y"/>
                                          </p:val>
                                        </p:tav>
                                      </p:tavLst>
                                    </p:anim>
                                  </p:childTnLst>
                                </p:cTn>
                              </p:par>
                              <p:par>
                                <p:cTn id="80" presetID="17" presetClass="exit" presetSubtype="8" fill="hold" grpId="3" nodeType="withEffect">
                                  <p:stCondLst>
                                    <p:cond delay="0"/>
                                  </p:stCondLst>
                                  <p:childTnLst>
                                    <p:anim calcmode="lin" valueType="num">
                                      <p:cBhvr>
                                        <p:cTn id="81" dur="2000"/>
                                        <p:tgtEl>
                                          <p:spTgt spid="5"/>
                                        </p:tgtEl>
                                        <p:attrNameLst>
                                          <p:attrName>ppt_x</p:attrName>
                                        </p:attrNameLst>
                                      </p:cBhvr>
                                      <p:tavLst>
                                        <p:tav tm="0">
                                          <p:val>
                                            <p:strVal val="ppt_x"/>
                                          </p:val>
                                        </p:tav>
                                        <p:tav tm="100000">
                                          <p:val>
                                            <p:strVal val="ppt_x-ppt_w/2"/>
                                          </p:val>
                                        </p:tav>
                                      </p:tavLst>
                                    </p:anim>
                                    <p:anim calcmode="lin" valueType="num">
                                      <p:cBhvr>
                                        <p:cTn id="82" dur="2000"/>
                                        <p:tgtEl>
                                          <p:spTgt spid="5"/>
                                        </p:tgtEl>
                                        <p:attrNameLst>
                                          <p:attrName>ppt_y</p:attrName>
                                        </p:attrNameLst>
                                      </p:cBhvr>
                                      <p:tavLst>
                                        <p:tav tm="0">
                                          <p:val>
                                            <p:strVal val="ppt_y"/>
                                          </p:val>
                                        </p:tav>
                                        <p:tav tm="100000">
                                          <p:val>
                                            <p:strVal val="ppt_y"/>
                                          </p:val>
                                        </p:tav>
                                      </p:tavLst>
                                    </p:anim>
                                    <p:anim calcmode="lin" valueType="num">
                                      <p:cBhvr>
                                        <p:cTn id="83" dur="2000"/>
                                        <p:tgtEl>
                                          <p:spTgt spid="5"/>
                                        </p:tgtEl>
                                        <p:attrNameLst>
                                          <p:attrName>ppt_w</p:attrName>
                                        </p:attrNameLst>
                                      </p:cBhvr>
                                      <p:tavLst>
                                        <p:tav tm="0">
                                          <p:val>
                                            <p:strVal val="ppt_w"/>
                                          </p:val>
                                        </p:tav>
                                        <p:tav tm="100000">
                                          <p:val>
                                            <p:fltVal val="0"/>
                                          </p:val>
                                        </p:tav>
                                      </p:tavLst>
                                    </p:anim>
                                    <p:anim calcmode="lin" valueType="num">
                                      <p:cBhvr>
                                        <p:cTn id="84" dur="2000"/>
                                        <p:tgtEl>
                                          <p:spTgt spid="5"/>
                                        </p:tgtEl>
                                        <p:attrNameLst>
                                          <p:attrName>ppt_h</p:attrName>
                                        </p:attrNameLst>
                                      </p:cBhvr>
                                      <p:tavLst>
                                        <p:tav tm="0">
                                          <p:val>
                                            <p:strVal val="ppt_h"/>
                                          </p:val>
                                        </p:tav>
                                        <p:tav tm="100000">
                                          <p:val>
                                            <p:strVal val="ppt_h"/>
                                          </p:val>
                                        </p:tav>
                                      </p:tavLst>
                                    </p:anim>
                                    <p:set>
                                      <p:cBhvr>
                                        <p:cTn id="85" dur="1" fill="hold">
                                          <p:stCondLst>
                                            <p:cond delay="1999"/>
                                          </p:stCondLst>
                                        </p:cTn>
                                        <p:tgtEl>
                                          <p:spTgt spid="5"/>
                                        </p:tgtEl>
                                        <p:attrNameLst>
                                          <p:attrName>style.visibility</p:attrName>
                                        </p:attrNameLst>
                                      </p:cBhvr>
                                      <p:to>
                                        <p:strVal val="hidden"/>
                                      </p:to>
                                    </p:set>
                                  </p:childTnLst>
                                </p:cTn>
                              </p:par>
                              <p:par>
                                <p:cTn id="86" presetID="17" presetClass="exit" presetSubtype="8" fill="hold" grpId="3" nodeType="withEffect">
                                  <p:stCondLst>
                                    <p:cond delay="0"/>
                                  </p:stCondLst>
                                  <p:childTnLst>
                                    <p:anim calcmode="lin" valueType="num">
                                      <p:cBhvr>
                                        <p:cTn id="87" dur="2000"/>
                                        <p:tgtEl>
                                          <p:spTgt spid="7"/>
                                        </p:tgtEl>
                                        <p:attrNameLst>
                                          <p:attrName>ppt_x</p:attrName>
                                        </p:attrNameLst>
                                      </p:cBhvr>
                                      <p:tavLst>
                                        <p:tav tm="0">
                                          <p:val>
                                            <p:strVal val="ppt_x"/>
                                          </p:val>
                                        </p:tav>
                                        <p:tav tm="100000">
                                          <p:val>
                                            <p:strVal val="ppt_x-ppt_w/2"/>
                                          </p:val>
                                        </p:tav>
                                      </p:tavLst>
                                    </p:anim>
                                    <p:anim calcmode="lin" valueType="num">
                                      <p:cBhvr>
                                        <p:cTn id="88" dur="2000"/>
                                        <p:tgtEl>
                                          <p:spTgt spid="7"/>
                                        </p:tgtEl>
                                        <p:attrNameLst>
                                          <p:attrName>ppt_y</p:attrName>
                                        </p:attrNameLst>
                                      </p:cBhvr>
                                      <p:tavLst>
                                        <p:tav tm="0">
                                          <p:val>
                                            <p:strVal val="ppt_y"/>
                                          </p:val>
                                        </p:tav>
                                        <p:tav tm="100000">
                                          <p:val>
                                            <p:strVal val="ppt_y"/>
                                          </p:val>
                                        </p:tav>
                                      </p:tavLst>
                                    </p:anim>
                                    <p:anim calcmode="lin" valueType="num">
                                      <p:cBhvr>
                                        <p:cTn id="89" dur="2000"/>
                                        <p:tgtEl>
                                          <p:spTgt spid="7"/>
                                        </p:tgtEl>
                                        <p:attrNameLst>
                                          <p:attrName>ppt_w</p:attrName>
                                        </p:attrNameLst>
                                      </p:cBhvr>
                                      <p:tavLst>
                                        <p:tav tm="0">
                                          <p:val>
                                            <p:strVal val="ppt_w"/>
                                          </p:val>
                                        </p:tav>
                                        <p:tav tm="100000">
                                          <p:val>
                                            <p:fltVal val="0"/>
                                          </p:val>
                                        </p:tav>
                                      </p:tavLst>
                                    </p:anim>
                                    <p:anim calcmode="lin" valueType="num">
                                      <p:cBhvr>
                                        <p:cTn id="90" dur="2000"/>
                                        <p:tgtEl>
                                          <p:spTgt spid="7"/>
                                        </p:tgtEl>
                                        <p:attrNameLst>
                                          <p:attrName>ppt_h</p:attrName>
                                        </p:attrNameLst>
                                      </p:cBhvr>
                                      <p:tavLst>
                                        <p:tav tm="0">
                                          <p:val>
                                            <p:strVal val="ppt_h"/>
                                          </p:val>
                                        </p:tav>
                                        <p:tav tm="100000">
                                          <p:val>
                                            <p:strVal val="ppt_h"/>
                                          </p:val>
                                        </p:tav>
                                      </p:tavLst>
                                    </p:anim>
                                    <p:set>
                                      <p:cBhvr>
                                        <p:cTn id="91" dur="1" fill="hold">
                                          <p:stCondLst>
                                            <p:cond delay="1999"/>
                                          </p:stCondLst>
                                        </p:cTn>
                                        <p:tgtEl>
                                          <p:spTgt spid="7"/>
                                        </p:tgtEl>
                                        <p:attrNameLst>
                                          <p:attrName>style.visibility</p:attrName>
                                        </p:attrNameLst>
                                      </p:cBhvr>
                                      <p:to>
                                        <p:strVal val="hidden"/>
                                      </p:to>
                                    </p:set>
                                  </p:childTnLst>
                                </p:cTn>
                              </p:par>
                              <p:par>
                                <p:cTn id="92" presetID="17" presetClass="exit" presetSubtype="8" fill="hold" grpId="3" nodeType="withEffect">
                                  <p:stCondLst>
                                    <p:cond delay="0"/>
                                  </p:stCondLst>
                                  <p:childTnLst>
                                    <p:anim calcmode="lin" valueType="num">
                                      <p:cBhvr>
                                        <p:cTn id="93" dur="2000"/>
                                        <p:tgtEl>
                                          <p:spTgt spid="9"/>
                                        </p:tgtEl>
                                        <p:attrNameLst>
                                          <p:attrName>ppt_x</p:attrName>
                                        </p:attrNameLst>
                                      </p:cBhvr>
                                      <p:tavLst>
                                        <p:tav tm="0">
                                          <p:val>
                                            <p:strVal val="ppt_x"/>
                                          </p:val>
                                        </p:tav>
                                        <p:tav tm="100000">
                                          <p:val>
                                            <p:strVal val="ppt_x-ppt_w/2"/>
                                          </p:val>
                                        </p:tav>
                                      </p:tavLst>
                                    </p:anim>
                                    <p:anim calcmode="lin" valueType="num">
                                      <p:cBhvr>
                                        <p:cTn id="94" dur="2000"/>
                                        <p:tgtEl>
                                          <p:spTgt spid="9"/>
                                        </p:tgtEl>
                                        <p:attrNameLst>
                                          <p:attrName>ppt_y</p:attrName>
                                        </p:attrNameLst>
                                      </p:cBhvr>
                                      <p:tavLst>
                                        <p:tav tm="0">
                                          <p:val>
                                            <p:strVal val="ppt_y"/>
                                          </p:val>
                                        </p:tav>
                                        <p:tav tm="100000">
                                          <p:val>
                                            <p:strVal val="ppt_y"/>
                                          </p:val>
                                        </p:tav>
                                      </p:tavLst>
                                    </p:anim>
                                    <p:anim calcmode="lin" valueType="num">
                                      <p:cBhvr>
                                        <p:cTn id="95" dur="2000"/>
                                        <p:tgtEl>
                                          <p:spTgt spid="9"/>
                                        </p:tgtEl>
                                        <p:attrNameLst>
                                          <p:attrName>ppt_w</p:attrName>
                                        </p:attrNameLst>
                                      </p:cBhvr>
                                      <p:tavLst>
                                        <p:tav tm="0">
                                          <p:val>
                                            <p:strVal val="ppt_w"/>
                                          </p:val>
                                        </p:tav>
                                        <p:tav tm="100000">
                                          <p:val>
                                            <p:fltVal val="0"/>
                                          </p:val>
                                        </p:tav>
                                      </p:tavLst>
                                    </p:anim>
                                    <p:anim calcmode="lin" valueType="num">
                                      <p:cBhvr>
                                        <p:cTn id="96" dur="2000"/>
                                        <p:tgtEl>
                                          <p:spTgt spid="9"/>
                                        </p:tgtEl>
                                        <p:attrNameLst>
                                          <p:attrName>ppt_h</p:attrName>
                                        </p:attrNameLst>
                                      </p:cBhvr>
                                      <p:tavLst>
                                        <p:tav tm="0">
                                          <p:val>
                                            <p:strVal val="ppt_h"/>
                                          </p:val>
                                        </p:tav>
                                        <p:tav tm="100000">
                                          <p:val>
                                            <p:strVal val="ppt_h"/>
                                          </p:val>
                                        </p:tav>
                                      </p:tavLst>
                                    </p:anim>
                                    <p:set>
                                      <p:cBhvr>
                                        <p:cTn id="97" dur="1" fill="hold">
                                          <p:stCondLst>
                                            <p:cond delay="1999"/>
                                          </p:stCondLst>
                                        </p:cTn>
                                        <p:tgtEl>
                                          <p:spTgt spid="9"/>
                                        </p:tgtEl>
                                        <p:attrNameLst>
                                          <p:attrName>style.visibility</p:attrName>
                                        </p:attrNameLst>
                                      </p:cBhvr>
                                      <p:to>
                                        <p:strVal val="hidden"/>
                                      </p:to>
                                    </p:set>
                                  </p:childTnLst>
                                </p:cTn>
                              </p:par>
                              <p:par>
                                <p:cTn id="98" presetID="17" presetClass="exit" presetSubtype="8" fill="hold" grpId="3" nodeType="withEffect">
                                  <p:stCondLst>
                                    <p:cond delay="0"/>
                                  </p:stCondLst>
                                  <p:childTnLst>
                                    <p:anim calcmode="lin" valueType="num">
                                      <p:cBhvr>
                                        <p:cTn id="99" dur="2000"/>
                                        <p:tgtEl>
                                          <p:spTgt spid="11"/>
                                        </p:tgtEl>
                                        <p:attrNameLst>
                                          <p:attrName>ppt_x</p:attrName>
                                        </p:attrNameLst>
                                      </p:cBhvr>
                                      <p:tavLst>
                                        <p:tav tm="0">
                                          <p:val>
                                            <p:strVal val="ppt_x"/>
                                          </p:val>
                                        </p:tav>
                                        <p:tav tm="100000">
                                          <p:val>
                                            <p:strVal val="ppt_x-ppt_w/2"/>
                                          </p:val>
                                        </p:tav>
                                      </p:tavLst>
                                    </p:anim>
                                    <p:anim calcmode="lin" valueType="num">
                                      <p:cBhvr>
                                        <p:cTn id="100" dur="2000"/>
                                        <p:tgtEl>
                                          <p:spTgt spid="11"/>
                                        </p:tgtEl>
                                        <p:attrNameLst>
                                          <p:attrName>ppt_y</p:attrName>
                                        </p:attrNameLst>
                                      </p:cBhvr>
                                      <p:tavLst>
                                        <p:tav tm="0">
                                          <p:val>
                                            <p:strVal val="ppt_y"/>
                                          </p:val>
                                        </p:tav>
                                        <p:tav tm="100000">
                                          <p:val>
                                            <p:strVal val="ppt_y"/>
                                          </p:val>
                                        </p:tav>
                                      </p:tavLst>
                                    </p:anim>
                                    <p:anim calcmode="lin" valueType="num">
                                      <p:cBhvr>
                                        <p:cTn id="101" dur="2000"/>
                                        <p:tgtEl>
                                          <p:spTgt spid="11"/>
                                        </p:tgtEl>
                                        <p:attrNameLst>
                                          <p:attrName>ppt_w</p:attrName>
                                        </p:attrNameLst>
                                      </p:cBhvr>
                                      <p:tavLst>
                                        <p:tav tm="0">
                                          <p:val>
                                            <p:strVal val="ppt_w"/>
                                          </p:val>
                                        </p:tav>
                                        <p:tav tm="100000">
                                          <p:val>
                                            <p:fltVal val="0"/>
                                          </p:val>
                                        </p:tav>
                                      </p:tavLst>
                                    </p:anim>
                                    <p:anim calcmode="lin" valueType="num">
                                      <p:cBhvr>
                                        <p:cTn id="102" dur="2000"/>
                                        <p:tgtEl>
                                          <p:spTgt spid="11"/>
                                        </p:tgtEl>
                                        <p:attrNameLst>
                                          <p:attrName>ppt_h</p:attrName>
                                        </p:attrNameLst>
                                      </p:cBhvr>
                                      <p:tavLst>
                                        <p:tav tm="0">
                                          <p:val>
                                            <p:strVal val="ppt_h"/>
                                          </p:val>
                                        </p:tav>
                                        <p:tav tm="100000">
                                          <p:val>
                                            <p:strVal val="ppt_h"/>
                                          </p:val>
                                        </p:tav>
                                      </p:tavLst>
                                    </p:anim>
                                    <p:set>
                                      <p:cBhvr>
                                        <p:cTn id="103" dur="1" fill="hold">
                                          <p:stCondLst>
                                            <p:cond delay="1999"/>
                                          </p:stCondLst>
                                        </p:cTn>
                                        <p:tgtEl>
                                          <p:spTgt spid="11"/>
                                        </p:tgtEl>
                                        <p:attrNameLst>
                                          <p:attrName>style.visibility</p:attrName>
                                        </p:attrNameLst>
                                      </p:cBhvr>
                                      <p:to>
                                        <p:strVal val="hidden"/>
                                      </p:to>
                                    </p:set>
                                  </p:childTnLst>
                                </p:cTn>
                              </p:par>
                              <p:par>
                                <p:cTn id="104" presetID="17" presetClass="exit" presetSubtype="2" fill="hold" grpId="3" nodeType="withEffect">
                                  <p:stCondLst>
                                    <p:cond delay="0"/>
                                  </p:stCondLst>
                                  <p:childTnLst>
                                    <p:anim calcmode="lin" valueType="num">
                                      <p:cBhvr>
                                        <p:cTn id="105" dur="2000"/>
                                        <p:tgtEl>
                                          <p:spTgt spid="6"/>
                                        </p:tgtEl>
                                        <p:attrNameLst>
                                          <p:attrName>ppt_x</p:attrName>
                                        </p:attrNameLst>
                                      </p:cBhvr>
                                      <p:tavLst>
                                        <p:tav tm="0">
                                          <p:val>
                                            <p:strVal val="ppt_x"/>
                                          </p:val>
                                        </p:tav>
                                        <p:tav tm="100000">
                                          <p:val>
                                            <p:strVal val="ppt_x+ppt_w/2"/>
                                          </p:val>
                                        </p:tav>
                                      </p:tavLst>
                                    </p:anim>
                                    <p:anim calcmode="lin" valueType="num">
                                      <p:cBhvr>
                                        <p:cTn id="106" dur="2000"/>
                                        <p:tgtEl>
                                          <p:spTgt spid="6"/>
                                        </p:tgtEl>
                                        <p:attrNameLst>
                                          <p:attrName>ppt_y</p:attrName>
                                        </p:attrNameLst>
                                      </p:cBhvr>
                                      <p:tavLst>
                                        <p:tav tm="0">
                                          <p:val>
                                            <p:strVal val="ppt_y"/>
                                          </p:val>
                                        </p:tav>
                                        <p:tav tm="100000">
                                          <p:val>
                                            <p:strVal val="ppt_y"/>
                                          </p:val>
                                        </p:tav>
                                      </p:tavLst>
                                    </p:anim>
                                    <p:anim calcmode="lin" valueType="num">
                                      <p:cBhvr>
                                        <p:cTn id="107" dur="2000"/>
                                        <p:tgtEl>
                                          <p:spTgt spid="6"/>
                                        </p:tgtEl>
                                        <p:attrNameLst>
                                          <p:attrName>ppt_w</p:attrName>
                                        </p:attrNameLst>
                                      </p:cBhvr>
                                      <p:tavLst>
                                        <p:tav tm="0">
                                          <p:val>
                                            <p:strVal val="ppt_w"/>
                                          </p:val>
                                        </p:tav>
                                        <p:tav tm="100000">
                                          <p:val>
                                            <p:fltVal val="0"/>
                                          </p:val>
                                        </p:tav>
                                      </p:tavLst>
                                    </p:anim>
                                    <p:anim calcmode="lin" valueType="num">
                                      <p:cBhvr>
                                        <p:cTn id="108" dur="2000"/>
                                        <p:tgtEl>
                                          <p:spTgt spid="6"/>
                                        </p:tgtEl>
                                        <p:attrNameLst>
                                          <p:attrName>ppt_h</p:attrName>
                                        </p:attrNameLst>
                                      </p:cBhvr>
                                      <p:tavLst>
                                        <p:tav tm="0">
                                          <p:val>
                                            <p:strVal val="ppt_h"/>
                                          </p:val>
                                        </p:tav>
                                        <p:tav tm="100000">
                                          <p:val>
                                            <p:strVal val="ppt_h"/>
                                          </p:val>
                                        </p:tav>
                                      </p:tavLst>
                                    </p:anim>
                                    <p:set>
                                      <p:cBhvr>
                                        <p:cTn id="109" dur="1" fill="hold">
                                          <p:stCondLst>
                                            <p:cond delay="1999"/>
                                          </p:stCondLst>
                                        </p:cTn>
                                        <p:tgtEl>
                                          <p:spTgt spid="6"/>
                                        </p:tgtEl>
                                        <p:attrNameLst>
                                          <p:attrName>style.visibility</p:attrName>
                                        </p:attrNameLst>
                                      </p:cBhvr>
                                      <p:to>
                                        <p:strVal val="hidden"/>
                                      </p:to>
                                    </p:set>
                                  </p:childTnLst>
                                </p:cTn>
                              </p:par>
                              <p:par>
                                <p:cTn id="110" presetID="17" presetClass="exit" presetSubtype="2" fill="hold" grpId="3" nodeType="withEffect">
                                  <p:stCondLst>
                                    <p:cond delay="0"/>
                                  </p:stCondLst>
                                  <p:childTnLst>
                                    <p:anim calcmode="lin" valueType="num">
                                      <p:cBhvr>
                                        <p:cTn id="111" dur="2000"/>
                                        <p:tgtEl>
                                          <p:spTgt spid="8"/>
                                        </p:tgtEl>
                                        <p:attrNameLst>
                                          <p:attrName>ppt_x</p:attrName>
                                        </p:attrNameLst>
                                      </p:cBhvr>
                                      <p:tavLst>
                                        <p:tav tm="0">
                                          <p:val>
                                            <p:strVal val="ppt_x"/>
                                          </p:val>
                                        </p:tav>
                                        <p:tav tm="100000">
                                          <p:val>
                                            <p:strVal val="ppt_x+ppt_w/2"/>
                                          </p:val>
                                        </p:tav>
                                      </p:tavLst>
                                    </p:anim>
                                    <p:anim calcmode="lin" valueType="num">
                                      <p:cBhvr>
                                        <p:cTn id="112" dur="2000"/>
                                        <p:tgtEl>
                                          <p:spTgt spid="8"/>
                                        </p:tgtEl>
                                        <p:attrNameLst>
                                          <p:attrName>ppt_y</p:attrName>
                                        </p:attrNameLst>
                                      </p:cBhvr>
                                      <p:tavLst>
                                        <p:tav tm="0">
                                          <p:val>
                                            <p:strVal val="ppt_y"/>
                                          </p:val>
                                        </p:tav>
                                        <p:tav tm="100000">
                                          <p:val>
                                            <p:strVal val="ppt_y"/>
                                          </p:val>
                                        </p:tav>
                                      </p:tavLst>
                                    </p:anim>
                                    <p:anim calcmode="lin" valueType="num">
                                      <p:cBhvr>
                                        <p:cTn id="113" dur="2000"/>
                                        <p:tgtEl>
                                          <p:spTgt spid="8"/>
                                        </p:tgtEl>
                                        <p:attrNameLst>
                                          <p:attrName>ppt_w</p:attrName>
                                        </p:attrNameLst>
                                      </p:cBhvr>
                                      <p:tavLst>
                                        <p:tav tm="0">
                                          <p:val>
                                            <p:strVal val="ppt_w"/>
                                          </p:val>
                                        </p:tav>
                                        <p:tav tm="100000">
                                          <p:val>
                                            <p:fltVal val="0"/>
                                          </p:val>
                                        </p:tav>
                                      </p:tavLst>
                                    </p:anim>
                                    <p:anim calcmode="lin" valueType="num">
                                      <p:cBhvr>
                                        <p:cTn id="114" dur="2000"/>
                                        <p:tgtEl>
                                          <p:spTgt spid="8"/>
                                        </p:tgtEl>
                                        <p:attrNameLst>
                                          <p:attrName>ppt_h</p:attrName>
                                        </p:attrNameLst>
                                      </p:cBhvr>
                                      <p:tavLst>
                                        <p:tav tm="0">
                                          <p:val>
                                            <p:strVal val="ppt_h"/>
                                          </p:val>
                                        </p:tav>
                                        <p:tav tm="100000">
                                          <p:val>
                                            <p:strVal val="ppt_h"/>
                                          </p:val>
                                        </p:tav>
                                      </p:tavLst>
                                    </p:anim>
                                    <p:set>
                                      <p:cBhvr>
                                        <p:cTn id="115" dur="1" fill="hold">
                                          <p:stCondLst>
                                            <p:cond delay="1999"/>
                                          </p:stCondLst>
                                        </p:cTn>
                                        <p:tgtEl>
                                          <p:spTgt spid="8"/>
                                        </p:tgtEl>
                                        <p:attrNameLst>
                                          <p:attrName>style.visibility</p:attrName>
                                        </p:attrNameLst>
                                      </p:cBhvr>
                                      <p:to>
                                        <p:strVal val="hidden"/>
                                      </p:to>
                                    </p:set>
                                  </p:childTnLst>
                                </p:cTn>
                              </p:par>
                              <p:par>
                                <p:cTn id="116" presetID="17" presetClass="exit" presetSubtype="2" fill="hold" grpId="3" nodeType="withEffect">
                                  <p:stCondLst>
                                    <p:cond delay="0"/>
                                  </p:stCondLst>
                                  <p:childTnLst>
                                    <p:anim calcmode="lin" valueType="num">
                                      <p:cBhvr>
                                        <p:cTn id="117" dur="2000"/>
                                        <p:tgtEl>
                                          <p:spTgt spid="10"/>
                                        </p:tgtEl>
                                        <p:attrNameLst>
                                          <p:attrName>ppt_x</p:attrName>
                                        </p:attrNameLst>
                                      </p:cBhvr>
                                      <p:tavLst>
                                        <p:tav tm="0">
                                          <p:val>
                                            <p:strVal val="ppt_x"/>
                                          </p:val>
                                        </p:tav>
                                        <p:tav tm="100000">
                                          <p:val>
                                            <p:strVal val="ppt_x+ppt_w/2"/>
                                          </p:val>
                                        </p:tav>
                                      </p:tavLst>
                                    </p:anim>
                                    <p:anim calcmode="lin" valueType="num">
                                      <p:cBhvr>
                                        <p:cTn id="118" dur="2000"/>
                                        <p:tgtEl>
                                          <p:spTgt spid="10"/>
                                        </p:tgtEl>
                                        <p:attrNameLst>
                                          <p:attrName>ppt_y</p:attrName>
                                        </p:attrNameLst>
                                      </p:cBhvr>
                                      <p:tavLst>
                                        <p:tav tm="0">
                                          <p:val>
                                            <p:strVal val="ppt_y"/>
                                          </p:val>
                                        </p:tav>
                                        <p:tav tm="100000">
                                          <p:val>
                                            <p:strVal val="ppt_y"/>
                                          </p:val>
                                        </p:tav>
                                      </p:tavLst>
                                    </p:anim>
                                    <p:anim calcmode="lin" valueType="num">
                                      <p:cBhvr>
                                        <p:cTn id="119" dur="2000"/>
                                        <p:tgtEl>
                                          <p:spTgt spid="10"/>
                                        </p:tgtEl>
                                        <p:attrNameLst>
                                          <p:attrName>ppt_w</p:attrName>
                                        </p:attrNameLst>
                                      </p:cBhvr>
                                      <p:tavLst>
                                        <p:tav tm="0">
                                          <p:val>
                                            <p:strVal val="ppt_w"/>
                                          </p:val>
                                        </p:tav>
                                        <p:tav tm="100000">
                                          <p:val>
                                            <p:fltVal val="0"/>
                                          </p:val>
                                        </p:tav>
                                      </p:tavLst>
                                    </p:anim>
                                    <p:anim calcmode="lin" valueType="num">
                                      <p:cBhvr>
                                        <p:cTn id="120" dur="2000"/>
                                        <p:tgtEl>
                                          <p:spTgt spid="10"/>
                                        </p:tgtEl>
                                        <p:attrNameLst>
                                          <p:attrName>ppt_h</p:attrName>
                                        </p:attrNameLst>
                                      </p:cBhvr>
                                      <p:tavLst>
                                        <p:tav tm="0">
                                          <p:val>
                                            <p:strVal val="ppt_h"/>
                                          </p:val>
                                        </p:tav>
                                        <p:tav tm="100000">
                                          <p:val>
                                            <p:strVal val="ppt_h"/>
                                          </p:val>
                                        </p:tav>
                                      </p:tavLst>
                                    </p:anim>
                                    <p:set>
                                      <p:cBhvr>
                                        <p:cTn id="121" dur="1" fill="hold">
                                          <p:stCondLst>
                                            <p:cond delay="1999"/>
                                          </p:stCondLst>
                                        </p:cTn>
                                        <p:tgtEl>
                                          <p:spTgt spid="10"/>
                                        </p:tgtEl>
                                        <p:attrNameLst>
                                          <p:attrName>style.visibility</p:attrName>
                                        </p:attrNameLst>
                                      </p:cBhvr>
                                      <p:to>
                                        <p:strVal val="hidden"/>
                                      </p:to>
                                    </p:set>
                                  </p:childTnLst>
                                </p:cTn>
                              </p:par>
                              <p:par>
                                <p:cTn id="122" presetID="17" presetClass="exit" presetSubtype="2" fill="hold" grpId="3" nodeType="withEffect">
                                  <p:stCondLst>
                                    <p:cond delay="0"/>
                                  </p:stCondLst>
                                  <p:childTnLst>
                                    <p:anim calcmode="lin" valueType="num">
                                      <p:cBhvr>
                                        <p:cTn id="123" dur="2000"/>
                                        <p:tgtEl>
                                          <p:spTgt spid="12"/>
                                        </p:tgtEl>
                                        <p:attrNameLst>
                                          <p:attrName>ppt_x</p:attrName>
                                        </p:attrNameLst>
                                      </p:cBhvr>
                                      <p:tavLst>
                                        <p:tav tm="0">
                                          <p:val>
                                            <p:strVal val="ppt_x"/>
                                          </p:val>
                                        </p:tav>
                                        <p:tav tm="100000">
                                          <p:val>
                                            <p:strVal val="ppt_x+ppt_w/2"/>
                                          </p:val>
                                        </p:tav>
                                      </p:tavLst>
                                    </p:anim>
                                    <p:anim calcmode="lin" valueType="num">
                                      <p:cBhvr>
                                        <p:cTn id="124" dur="2000"/>
                                        <p:tgtEl>
                                          <p:spTgt spid="12"/>
                                        </p:tgtEl>
                                        <p:attrNameLst>
                                          <p:attrName>ppt_y</p:attrName>
                                        </p:attrNameLst>
                                      </p:cBhvr>
                                      <p:tavLst>
                                        <p:tav tm="0">
                                          <p:val>
                                            <p:strVal val="ppt_y"/>
                                          </p:val>
                                        </p:tav>
                                        <p:tav tm="100000">
                                          <p:val>
                                            <p:strVal val="ppt_y"/>
                                          </p:val>
                                        </p:tav>
                                      </p:tavLst>
                                    </p:anim>
                                    <p:anim calcmode="lin" valueType="num">
                                      <p:cBhvr>
                                        <p:cTn id="125" dur="2000"/>
                                        <p:tgtEl>
                                          <p:spTgt spid="12"/>
                                        </p:tgtEl>
                                        <p:attrNameLst>
                                          <p:attrName>ppt_w</p:attrName>
                                        </p:attrNameLst>
                                      </p:cBhvr>
                                      <p:tavLst>
                                        <p:tav tm="0">
                                          <p:val>
                                            <p:strVal val="ppt_w"/>
                                          </p:val>
                                        </p:tav>
                                        <p:tav tm="100000">
                                          <p:val>
                                            <p:fltVal val="0"/>
                                          </p:val>
                                        </p:tav>
                                      </p:tavLst>
                                    </p:anim>
                                    <p:anim calcmode="lin" valueType="num">
                                      <p:cBhvr>
                                        <p:cTn id="126" dur="2000"/>
                                        <p:tgtEl>
                                          <p:spTgt spid="12"/>
                                        </p:tgtEl>
                                        <p:attrNameLst>
                                          <p:attrName>ppt_h</p:attrName>
                                        </p:attrNameLst>
                                      </p:cBhvr>
                                      <p:tavLst>
                                        <p:tav tm="0">
                                          <p:val>
                                            <p:strVal val="ppt_h"/>
                                          </p:val>
                                        </p:tav>
                                        <p:tav tm="100000">
                                          <p:val>
                                            <p:strVal val="ppt_h"/>
                                          </p:val>
                                        </p:tav>
                                      </p:tavLst>
                                    </p:anim>
                                    <p:set>
                                      <p:cBhvr>
                                        <p:cTn id="127" dur="1" fill="hold">
                                          <p:stCondLst>
                                            <p:cond delay="1999"/>
                                          </p:stCondLst>
                                        </p:cTn>
                                        <p:tgtEl>
                                          <p:spTgt spid="12"/>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 calcmode="lin" valueType="num">
                                      <p:cBhvr>
                                        <p:cTn id="130" dur="2000" fill="hold"/>
                                        <p:tgtEl>
                                          <p:spTgt spid="4"/>
                                        </p:tgtEl>
                                        <p:attrNameLst>
                                          <p:attrName>ppt_w</p:attrName>
                                        </p:attrNameLst>
                                      </p:cBhvr>
                                      <p:tavLst>
                                        <p:tav tm="0">
                                          <p:val>
                                            <p:fltVal val="0"/>
                                          </p:val>
                                        </p:tav>
                                        <p:tav tm="100000">
                                          <p:val>
                                            <p:strVal val="#ppt_w"/>
                                          </p:val>
                                        </p:tav>
                                      </p:tavLst>
                                    </p:anim>
                                    <p:anim calcmode="lin" valueType="num">
                                      <p:cBhvr>
                                        <p:cTn id="131"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pic>
        <p:nvPicPr>
          <p:cNvPr id="4" name="3 Marcador de contenido" descr="48603alsh3er-1024x779.jpg"/>
          <p:cNvPicPr>
            <a:picLocks noGrp="1" noChangeAspect="1"/>
          </p:cNvPicPr>
          <p:nvPr>
            <p:ph idx="1"/>
          </p:nvPr>
        </p:nvPicPr>
        <p:blipFill>
          <a:blip r:embed="rId2"/>
          <a:stretch>
            <a:fillRect/>
          </a:stretch>
        </p:blipFill>
        <p:spPr>
          <a:xfrm>
            <a:off x="0" y="0"/>
            <a:ext cx="9120249" cy="6858000"/>
          </a:xfrm>
        </p:spPr>
      </p:pic>
      <p:sp>
        <p:nvSpPr>
          <p:cNvPr id="6" name="5 Paralelogramo"/>
          <p:cNvSpPr/>
          <p:nvPr/>
        </p:nvSpPr>
        <p:spPr>
          <a:xfrm rot="5400000">
            <a:off x="642938" y="-214334"/>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678657" y="3321847"/>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a:off x="602457" y="-602457"/>
            <a:ext cx="3081334" cy="4286248"/>
          </a:xfrm>
          <a:prstGeom prst="parallelogram">
            <a:avLst>
              <a:gd name="adj" fmla="val 90639"/>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5400000" flipH="1">
            <a:off x="678657" y="2893219"/>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488855" flipH="1">
            <a:off x="5691133" y="3202170"/>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5607847" y="-678657"/>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6200000" flipH="1">
            <a:off x="5607847" y="-250053"/>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20488855" flipH="1">
            <a:off x="5691133" y="2773542"/>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a:off x="642938" y="285732"/>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5400000" flipH="1">
            <a:off x="678657" y="2536029"/>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6200000" flipH="1">
            <a:off x="5607847" y="107137"/>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20488855" flipH="1">
            <a:off x="5697312" y="1953786"/>
            <a:ext cx="3059481" cy="4286654"/>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a:off x="642938" y="714360"/>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a:off x="678657" y="2178839"/>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6200000" flipH="1">
            <a:off x="5607847" y="535765"/>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20488855" flipH="1">
            <a:off x="5843532" y="2450917"/>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a:off x="642938" y="1142988"/>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5400000" flipH="1">
            <a:off x="678657" y="1750211"/>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200000" flipH="1">
            <a:off x="5607847" y="964393"/>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20488855" flipH="1">
            <a:off x="5691763" y="1487760"/>
            <a:ext cx="2856235" cy="4218574"/>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5400000">
            <a:off x="642938" y="1643054"/>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5400000" flipH="1">
            <a:off x="678657" y="1393021"/>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16200000" flipH="1">
            <a:off x="5607847" y="1464459"/>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20488855" flipH="1">
            <a:off x="5714454" y="919955"/>
            <a:ext cx="2810853" cy="4354051"/>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1+#ppt_w/2"/>
                                          </p:val>
                                        </p:tav>
                                        <p:tav tm="100000">
                                          <p:val>
                                            <p:strVal val="#ppt_x"/>
                                          </p:val>
                                        </p:tav>
                                      </p:tavLst>
                                    </p:anim>
                                    <p:anim calcmode="lin" valueType="num">
                                      <p:cBhvr additive="base">
                                        <p:cTn id="15" dur="2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2000" fill="hold"/>
                                        <p:tgtEl>
                                          <p:spTgt spid="15"/>
                                        </p:tgtEl>
                                        <p:attrNameLst>
                                          <p:attrName>ppt_x</p:attrName>
                                        </p:attrNameLst>
                                      </p:cBhvr>
                                      <p:tavLst>
                                        <p:tav tm="0">
                                          <p:val>
                                            <p:strVal val="1+#ppt_w/2"/>
                                          </p:val>
                                        </p:tav>
                                        <p:tav tm="100000">
                                          <p:val>
                                            <p:strVal val="#ppt_x"/>
                                          </p:val>
                                        </p:tav>
                                      </p:tavLst>
                                    </p:anim>
                                    <p:anim calcmode="lin" valueType="num">
                                      <p:cBhvr additive="base">
                                        <p:cTn id="19" dur="2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1+#ppt_w/2"/>
                                          </p:val>
                                        </p:tav>
                                        <p:tav tm="100000">
                                          <p:val>
                                            <p:strVal val="#ppt_x"/>
                                          </p:val>
                                        </p:tav>
                                      </p:tavLst>
                                    </p:anim>
                                    <p:anim calcmode="lin" valueType="num">
                                      <p:cBhvr additive="base">
                                        <p:cTn id="23" dur="2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2000" fill="hold"/>
                                        <p:tgtEl>
                                          <p:spTgt spid="23"/>
                                        </p:tgtEl>
                                        <p:attrNameLst>
                                          <p:attrName>ppt_x</p:attrName>
                                        </p:attrNameLst>
                                      </p:cBhvr>
                                      <p:tavLst>
                                        <p:tav tm="0">
                                          <p:val>
                                            <p:strVal val="1+#ppt_w/2"/>
                                          </p:val>
                                        </p:tav>
                                        <p:tav tm="100000">
                                          <p:val>
                                            <p:strVal val="#ppt_x"/>
                                          </p:val>
                                        </p:tav>
                                      </p:tavLst>
                                    </p:anim>
                                    <p:anim calcmode="lin" valueType="num">
                                      <p:cBhvr additive="base">
                                        <p:cTn id="27" dur="2000" fill="hold"/>
                                        <p:tgtEl>
                                          <p:spTgt spid="23"/>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2000" fill="hold"/>
                                        <p:tgtEl>
                                          <p:spTgt spid="28"/>
                                        </p:tgtEl>
                                        <p:attrNameLst>
                                          <p:attrName>ppt_x</p:attrName>
                                        </p:attrNameLst>
                                      </p:cBhvr>
                                      <p:tavLst>
                                        <p:tav tm="0">
                                          <p:val>
                                            <p:strVal val="1+#ppt_w/2"/>
                                          </p:val>
                                        </p:tav>
                                        <p:tav tm="100000">
                                          <p:val>
                                            <p:strVal val="#ppt_x"/>
                                          </p:val>
                                        </p:tav>
                                      </p:tavLst>
                                    </p:anim>
                                    <p:anim calcmode="lin" valueType="num">
                                      <p:cBhvr additive="base">
                                        <p:cTn id="31" dur="2000" fill="hold"/>
                                        <p:tgtEl>
                                          <p:spTgt spid="2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2000" fill="hold"/>
                                        <p:tgtEl>
                                          <p:spTgt spid="16"/>
                                        </p:tgtEl>
                                        <p:attrNameLst>
                                          <p:attrName>ppt_x</p:attrName>
                                        </p:attrNameLst>
                                      </p:cBhvr>
                                      <p:tavLst>
                                        <p:tav tm="0">
                                          <p:val>
                                            <p:strVal val="1+#ppt_w/2"/>
                                          </p:val>
                                        </p:tav>
                                        <p:tav tm="100000">
                                          <p:val>
                                            <p:strVal val="#ppt_x"/>
                                          </p:val>
                                        </p:tav>
                                      </p:tavLst>
                                    </p:anim>
                                    <p:anim calcmode="lin" valueType="num">
                                      <p:cBhvr additive="base">
                                        <p:cTn id="43" dur="2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2000" fill="hold"/>
                                        <p:tgtEl>
                                          <p:spTgt spid="20"/>
                                        </p:tgtEl>
                                        <p:attrNameLst>
                                          <p:attrName>ppt_x</p:attrName>
                                        </p:attrNameLst>
                                      </p:cBhvr>
                                      <p:tavLst>
                                        <p:tav tm="0">
                                          <p:val>
                                            <p:strVal val="1+#ppt_w/2"/>
                                          </p:val>
                                        </p:tav>
                                        <p:tav tm="100000">
                                          <p:val>
                                            <p:strVal val="#ppt_x"/>
                                          </p:val>
                                        </p:tav>
                                      </p:tavLst>
                                    </p:anim>
                                    <p:anim calcmode="lin" valueType="num">
                                      <p:cBhvr additive="base">
                                        <p:cTn id="47" dur="2000" fill="hold"/>
                                        <p:tgtEl>
                                          <p:spTgt spid="2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1+#ppt_w/2"/>
                                          </p:val>
                                        </p:tav>
                                        <p:tav tm="100000">
                                          <p:val>
                                            <p:strVal val="#ppt_x"/>
                                          </p:val>
                                        </p:tav>
                                      </p:tavLst>
                                    </p:anim>
                                    <p:anim calcmode="lin" valueType="num">
                                      <p:cBhvr additive="base">
                                        <p:cTn id="51" dur="2000" fill="hold"/>
                                        <p:tgtEl>
                                          <p:spTgt spid="2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2000" fill="hold"/>
                                        <p:tgtEl>
                                          <p:spTgt spid="29"/>
                                        </p:tgtEl>
                                        <p:attrNameLst>
                                          <p:attrName>ppt_x</p:attrName>
                                        </p:attrNameLst>
                                      </p:cBhvr>
                                      <p:tavLst>
                                        <p:tav tm="0">
                                          <p:val>
                                            <p:strVal val="1+#ppt_w/2"/>
                                          </p:val>
                                        </p:tav>
                                        <p:tav tm="100000">
                                          <p:val>
                                            <p:strVal val="#ppt_x"/>
                                          </p:val>
                                        </p:tav>
                                      </p:tavLst>
                                    </p:anim>
                                    <p:anim calcmode="lin" valueType="num">
                                      <p:cBhvr additive="base">
                                        <p:cTn id="55" dur="2000" fill="hold"/>
                                        <p:tgtEl>
                                          <p:spTgt spid="29"/>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2000" fill="hold"/>
                                        <p:tgtEl>
                                          <p:spTgt spid="21"/>
                                        </p:tgtEl>
                                        <p:attrNameLst>
                                          <p:attrName>ppt_x</p:attrName>
                                        </p:attrNameLst>
                                      </p:cBhvr>
                                      <p:tavLst>
                                        <p:tav tm="0">
                                          <p:val>
                                            <p:strVal val="0-#ppt_w/2"/>
                                          </p:val>
                                        </p:tav>
                                        <p:tav tm="100000">
                                          <p:val>
                                            <p:strVal val="#ppt_x"/>
                                          </p:val>
                                        </p:tav>
                                      </p:tavLst>
                                    </p:anim>
                                    <p:anim calcmode="lin" valueType="num">
                                      <p:cBhvr additive="base">
                                        <p:cTn id="71" dur="2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2000" fill="hold"/>
                                        <p:tgtEl>
                                          <p:spTgt spid="26"/>
                                        </p:tgtEl>
                                        <p:attrNameLst>
                                          <p:attrName>ppt_x</p:attrName>
                                        </p:attrNameLst>
                                      </p:cBhvr>
                                      <p:tavLst>
                                        <p:tav tm="0">
                                          <p:val>
                                            <p:strVal val="0-#ppt_w/2"/>
                                          </p:val>
                                        </p:tav>
                                        <p:tav tm="100000">
                                          <p:val>
                                            <p:strVal val="#ppt_x"/>
                                          </p:val>
                                        </p:tav>
                                      </p:tavLst>
                                    </p:anim>
                                    <p:anim calcmode="lin" valueType="num">
                                      <p:cBhvr additive="base">
                                        <p:cTn id="75" dur="2000" fill="hold"/>
                                        <p:tgtEl>
                                          <p:spTgt spid="26"/>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2000" fill="hold"/>
                                        <p:tgtEl>
                                          <p:spTgt spid="30"/>
                                        </p:tgtEl>
                                        <p:attrNameLst>
                                          <p:attrName>ppt_x</p:attrName>
                                        </p:attrNameLst>
                                      </p:cBhvr>
                                      <p:tavLst>
                                        <p:tav tm="0">
                                          <p:val>
                                            <p:strVal val="0-#ppt_w/2"/>
                                          </p:val>
                                        </p:tav>
                                        <p:tav tm="100000">
                                          <p:val>
                                            <p:strVal val="#ppt_x"/>
                                          </p:val>
                                        </p:tav>
                                      </p:tavLst>
                                    </p:anim>
                                    <p:anim calcmode="lin" valueType="num">
                                      <p:cBhvr additive="base">
                                        <p:cTn id="79" dur="2000" fill="hold"/>
                                        <p:tgtEl>
                                          <p:spTgt spid="30"/>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2000" fill="hold"/>
                                        <p:tgtEl>
                                          <p:spTgt spid="31"/>
                                        </p:tgtEl>
                                        <p:attrNameLst>
                                          <p:attrName>ppt_x</p:attrName>
                                        </p:attrNameLst>
                                      </p:cBhvr>
                                      <p:tavLst>
                                        <p:tav tm="0">
                                          <p:val>
                                            <p:strVal val="0-#ppt_w/2"/>
                                          </p:val>
                                        </p:tav>
                                        <p:tav tm="100000">
                                          <p:val>
                                            <p:strVal val="#ppt_x"/>
                                          </p:val>
                                        </p:tav>
                                      </p:tavLst>
                                    </p:anim>
                                    <p:anim calcmode="lin" valueType="num">
                                      <p:cBhvr additive="base">
                                        <p:cTn id="83" dur="2000" fill="hold"/>
                                        <p:tgtEl>
                                          <p:spTgt spid="31"/>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2000" fill="hold"/>
                                        <p:tgtEl>
                                          <p:spTgt spid="27"/>
                                        </p:tgtEl>
                                        <p:attrNameLst>
                                          <p:attrName>ppt_x</p:attrName>
                                        </p:attrNameLst>
                                      </p:cBhvr>
                                      <p:tavLst>
                                        <p:tav tm="0">
                                          <p:val>
                                            <p:strVal val="0-#ppt_w/2"/>
                                          </p:val>
                                        </p:tav>
                                        <p:tav tm="100000">
                                          <p:val>
                                            <p:strVal val="#ppt_x"/>
                                          </p:val>
                                        </p:tav>
                                      </p:tavLst>
                                    </p:anim>
                                    <p:anim calcmode="lin" valueType="num">
                                      <p:cBhvr additive="base">
                                        <p:cTn id="87" dur="2000" fill="hold"/>
                                        <p:tgtEl>
                                          <p:spTgt spid="27"/>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000" fill="hold"/>
                                        <p:tgtEl>
                                          <p:spTgt spid="18"/>
                                        </p:tgtEl>
                                        <p:attrNameLst>
                                          <p:attrName>ppt_x</p:attrName>
                                        </p:attrNameLst>
                                      </p:cBhvr>
                                      <p:tavLst>
                                        <p:tav tm="0">
                                          <p:val>
                                            <p:strVal val="0-#ppt_w/2"/>
                                          </p:val>
                                        </p:tav>
                                        <p:tav tm="100000">
                                          <p:val>
                                            <p:strVal val="#ppt_x"/>
                                          </p:val>
                                        </p:tav>
                                      </p:tavLst>
                                    </p:anim>
                                    <p:anim calcmode="lin" valueType="num">
                                      <p:cBhvr additive="base">
                                        <p:cTn id="91" dur="2000" fill="hold"/>
                                        <p:tgtEl>
                                          <p:spTgt spid="18"/>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2000" fill="hold"/>
                                        <p:tgtEl>
                                          <p:spTgt spid="22"/>
                                        </p:tgtEl>
                                        <p:attrNameLst>
                                          <p:attrName>ppt_x</p:attrName>
                                        </p:attrNameLst>
                                      </p:cBhvr>
                                      <p:tavLst>
                                        <p:tav tm="0">
                                          <p:val>
                                            <p:strVal val="0-#ppt_w/2"/>
                                          </p:val>
                                        </p:tav>
                                        <p:tav tm="100000">
                                          <p:val>
                                            <p:strVal val="#ppt_x"/>
                                          </p:val>
                                        </p:tav>
                                      </p:tavLst>
                                    </p:anim>
                                    <p:anim calcmode="lin" valueType="num">
                                      <p:cBhvr additive="base">
                                        <p:cTn id="95" dur="2000" fill="hold"/>
                                        <p:tgtEl>
                                          <p:spTgt spid="2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2000" fill="hold"/>
                                        <p:tgtEl>
                                          <p:spTgt spid="14"/>
                                        </p:tgtEl>
                                        <p:attrNameLst>
                                          <p:attrName>ppt_x</p:attrName>
                                        </p:attrNameLst>
                                      </p:cBhvr>
                                      <p:tavLst>
                                        <p:tav tm="0">
                                          <p:val>
                                            <p:strVal val="0-#ppt_w/2"/>
                                          </p:val>
                                        </p:tav>
                                        <p:tav tm="100000">
                                          <p:val>
                                            <p:strVal val="#ppt_x"/>
                                          </p:val>
                                        </p:tav>
                                      </p:tavLst>
                                    </p:anim>
                                    <p:anim calcmode="lin" valueType="num">
                                      <p:cBhvr additive="base">
                                        <p:cTn id="99" dur="2000" fill="hold"/>
                                        <p:tgtEl>
                                          <p:spTgt spid="14"/>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2000" fill="hold"/>
                                        <p:tgtEl>
                                          <p:spTgt spid="11"/>
                                        </p:tgtEl>
                                        <p:attrNameLst>
                                          <p:attrName>ppt_x</p:attrName>
                                        </p:attrNameLst>
                                      </p:cBhvr>
                                      <p:tavLst>
                                        <p:tav tm="0">
                                          <p:val>
                                            <p:strVal val="0-#ppt_w/2"/>
                                          </p:val>
                                        </p:tav>
                                        <p:tav tm="100000">
                                          <p:val>
                                            <p:strVal val="#ppt_x"/>
                                          </p:val>
                                        </p:tav>
                                      </p:tavLst>
                                    </p:anim>
                                    <p:anim calcmode="lin" valueType="num">
                                      <p:cBhvr additive="base">
                                        <p:cTn id="103" dur="2000" fill="hold"/>
                                        <p:tgtEl>
                                          <p:spTgt spid="11"/>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2000"/>
                                        <p:tgtEl>
                                          <p:spTgt spid="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Effect transition="in" filter="checkerboard(across)">
                                      <p:cBhvr>
                                        <p:cTn id="109" dur="2000"/>
                                        <p:tgtEl>
                                          <p:spTgt spid="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checkerboard(across)">
                                      <p:cBhvr>
                                        <p:cTn id="112" dur="2000"/>
                                        <p:tgtEl>
                                          <p:spTgt spid="9"/>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Effect transition="in" filter="checkerboard(across)">
                                      <p:cBhvr>
                                        <p:cTn id="115" dur="2000"/>
                                        <p:tgtEl>
                                          <p:spTgt spid="10"/>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checkerboard(across)">
                                      <p:cBhvr>
                                        <p:cTn id="118" dur="2000"/>
                                        <p:tgtEl>
                                          <p:spTgt spid="15"/>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checkerboard(across)">
                                      <p:cBhvr>
                                        <p:cTn id="121" dur="2000"/>
                                        <p:tgtEl>
                                          <p:spTgt spid="16"/>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checkerboard(across)">
                                      <p:cBhvr>
                                        <p:cTn id="124" dur="2000"/>
                                        <p:tgtEl>
                                          <p:spTgt spid="19"/>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checkerboard(across)">
                                      <p:cBhvr>
                                        <p:cTn id="127" dur="2000"/>
                                        <p:tgtEl>
                                          <p:spTgt spid="20"/>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23"/>
                                        </p:tgtEl>
                                        <p:attrNameLst>
                                          <p:attrName>style.visibility</p:attrName>
                                        </p:attrNameLst>
                                      </p:cBhvr>
                                      <p:to>
                                        <p:strVal val="visible"/>
                                      </p:to>
                                    </p:set>
                                    <p:animEffect transition="in" filter="checkerboard(across)">
                                      <p:cBhvr>
                                        <p:cTn id="130" dur="2000"/>
                                        <p:tgtEl>
                                          <p:spTgt spid="23"/>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5"/>
                                        </p:tgtEl>
                                        <p:attrNameLst>
                                          <p:attrName>style.visibility</p:attrName>
                                        </p:attrNameLst>
                                      </p:cBhvr>
                                      <p:to>
                                        <p:strVal val="visible"/>
                                      </p:to>
                                    </p:set>
                                    <p:animEffect transition="in" filter="checkerboard(across)">
                                      <p:cBhvr>
                                        <p:cTn id="133" dur="2000"/>
                                        <p:tgtEl>
                                          <p:spTgt spid="25"/>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28"/>
                                        </p:tgtEl>
                                        <p:attrNameLst>
                                          <p:attrName>style.visibility</p:attrName>
                                        </p:attrNameLst>
                                      </p:cBhvr>
                                      <p:to>
                                        <p:strVal val="visible"/>
                                      </p:to>
                                    </p:set>
                                    <p:animEffect transition="in" filter="checkerboard(across)">
                                      <p:cBhvr>
                                        <p:cTn id="136" dur="2000"/>
                                        <p:tgtEl>
                                          <p:spTgt spid="28"/>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checkerboard(across)">
                                      <p:cBhvr>
                                        <p:cTn id="139" dur="2000"/>
                                        <p:tgtEl>
                                          <p:spTgt spid="29"/>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11"/>
                                        </p:tgtEl>
                                        <p:attrNameLst>
                                          <p:attrName>style.visibility</p:attrName>
                                        </p:attrNameLst>
                                      </p:cBhvr>
                                      <p:to>
                                        <p:strVal val="visible"/>
                                      </p:to>
                                    </p:set>
                                    <p:animEffect transition="in" filter="checkerboard(across)">
                                      <p:cBhvr>
                                        <p:cTn id="142" dur="2000"/>
                                        <p:tgtEl>
                                          <p:spTgt spid="11"/>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12"/>
                                        </p:tgtEl>
                                        <p:attrNameLst>
                                          <p:attrName>style.visibility</p:attrName>
                                        </p:attrNameLst>
                                      </p:cBhvr>
                                      <p:to>
                                        <p:strVal val="visible"/>
                                      </p:to>
                                    </p:set>
                                    <p:animEffect transition="in" filter="checkerboard(across)">
                                      <p:cBhvr>
                                        <p:cTn id="145" dur="2000"/>
                                        <p:tgtEl>
                                          <p:spTgt spid="12"/>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13"/>
                                        </p:tgtEl>
                                        <p:attrNameLst>
                                          <p:attrName>style.visibility</p:attrName>
                                        </p:attrNameLst>
                                      </p:cBhvr>
                                      <p:to>
                                        <p:strVal val="visible"/>
                                      </p:to>
                                    </p:set>
                                    <p:animEffect transition="in" filter="checkerboard(across)">
                                      <p:cBhvr>
                                        <p:cTn id="148" dur="2000"/>
                                        <p:tgtEl>
                                          <p:spTgt spid="13"/>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14"/>
                                        </p:tgtEl>
                                        <p:attrNameLst>
                                          <p:attrName>style.visibility</p:attrName>
                                        </p:attrNameLst>
                                      </p:cBhvr>
                                      <p:to>
                                        <p:strVal val="visible"/>
                                      </p:to>
                                    </p:set>
                                    <p:animEffect transition="in" filter="checkerboard(across)">
                                      <p:cBhvr>
                                        <p:cTn id="151" dur="2000"/>
                                        <p:tgtEl>
                                          <p:spTgt spid="14"/>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checkerboard(across)">
                                      <p:cBhvr>
                                        <p:cTn id="154" dur="2000"/>
                                        <p:tgtEl>
                                          <p:spTgt spid="17"/>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18"/>
                                        </p:tgtEl>
                                        <p:attrNameLst>
                                          <p:attrName>style.visibility</p:attrName>
                                        </p:attrNameLst>
                                      </p:cBhvr>
                                      <p:to>
                                        <p:strVal val="visible"/>
                                      </p:to>
                                    </p:set>
                                    <p:animEffect transition="in" filter="checkerboard(across)">
                                      <p:cBhvr>
                                        <p:cTn id="157" dur="2000"/>
                                        <p:tgtEl>
                                          <p:spTgt spid="18"/>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checkerboard(across)">
                                      <p:cBhvr>
                                        <p:cTn id="160" dur="2000"/>
                                        <p:tgtEl>
                                          <p:spTgt spid="21"/>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checkerboard(across)">
                                      <p:cBhvr>
                                        <p:cTn id="163" dur="2000"/>
                                        <p:tgtEl>
                                          <p:spTgt spid="22"/>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26"/>
                                        </p:tgtEl>
                                        <p:attrNameLst>
                                          <p:attrName>style.visibility</p:attrName>
                                        </p:attrNameLst>
                                      </p:cBhvr>
                                      <p:to>
                                        <p:strVal val="visible"/>
                                      </p:to>
                                    </p:set>
                                    <p:animEffect transition="in" filter="checkerboard(across)">
                                      <p:cBhvr>
                                        <p:cTn id="166" dur="2000"/>
                                        <p:tgtEl>
                                          <p:spTgt spid="26"/>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27"/>
                                        </p:tgtEl>
                                        <p:attrNameLst>
                                          <p:attrName>style.visibility</p:attrName>
                                        </p:attrNameLst>
                                      </p:cBhvr>
                                      <p:to>
                                        <p:strVal val="visible"/>
                                      </p:to>
                                    </p:set>
                                    <p:animEffect transition="in" filter="checkerboard(across)">
                                      <p:cBhvr>
                                        <p:cTn id="169" dur="2000"/>
                                        <p:tgtEl>
                                          <p:spTgt spid="27"/>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30"/>
                                        </p:tgtEl>
                                        <p:attrNameLst>
                                          <p:attrName>style.visibility</p:attrName>
                                        </p:attrNameLst>
                                      </p:cBhvr>
                                      <p:to>
                                        <p:strVal val="visible"/>
                                      </p:to>
                                    </p:set>
                                    <p:animEffect transition="in" filter="checkerboard(across)">
                                      <p:cBhvr>
                                        <p:cTn id="172" dur="2000"/>
                                        <p:tgtEl>
                                          <p:spTgt spid="30"/>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31"/>
                                        </p:tgtEl>
                                        <p:attrNameLst>
                                          <p:attrName>style.visibility</p:attrName>
                                        </p:attrNameLst>
                                      </p:cBhvr>
                                      <p:to>
                                        <p:strVal val="visible"/>
                                      </p:to>
                                    </p:set>
                                    <p:animEffect transition="in" filter="checkerboard(across)">
                                      <p:cBhvr>
                                        <p:cTn id="175" dur="2000"/>
                                        <p:tgtEl>
                                          <p:spTgt spid="31"/>
                                        </p:tgtEl>
                                      </p:cBhvr>
                                    </p:animEffect>
                                  </p:childTnLst>
                                </p:cTn>
                              </p:par>
                            </p:childTnLst>
                          </p:cTn>
                        </p:par>
                        <p:par>
                          <p:cTn id="176" fill="hold">
                            <p:stCondLst>
                              <p:cond delay="2000"/>
                            </p:stCondLst>
                            <p:childTnLst>
                              <p:par>
                                <p:cTn id="177" presetID="17" presetClass="exit" presetSubtype="8" fill="hold" grpId="2" nodeType="afterEffect">
                                  <p:stCondLst>
                                    <p:cond delay="0"/>
                                  </p:stCondLst>
                                  <p:childTnLst>
                                    <p:anim calcmode="lin" valueType="num">
                                      <p:cBhvr>
                                        <p:cTn id="178" dur="2000"/>
                                        <p:tgtEl>
                                          <p:spTgt spid="6"/>
                                        </p:tgtEl>
                                        <p:attrNameLst>
                                          <p:attrName>ppt_x</p:attrName>
                                        </p:attrNameLst>
                                      </p:cBhvr>
                                      <p:tavLst>
                                        <p:tav tm="0">
                                          <p:val>
                                            <p:strVal val="ppt_x"/>
                                          </p:val>
                                        </p:tav>
                                        <p:tav tm="100000">
                                          <p:val>
                                            <p:strVal val="ppt_x-ppt_w/2"/>
                                          </p:val>
                                        </p:tav>
                                      </p:tavLst>
                                    </p:anim>
                                    <p:anim calcmode="lin" valueType="num">
                                      <p:cBhvr>
                                        <p:cTn id="179" dur="2000"/>
                                        <p:tgtEl>
                                          <p:spTgt spid="6"/>
                                        </p:tgtEl>
                                        <p:attrNameLst>
                                          <p:attrName>ppt_y</p:attrName>
                                        </p:attrNameLst>
                                      </p:cBhvr>
                                      <p:tavLst>
                                        <p:tav tm="0">
                                          <p:val>
                                            <p:strVal val="ppt_y"/>
                                          </p:val>
                                        </p:tav>
                                        <p:tav tm="100000">
                                          <p:val>
                                            <p:strVal val="ppt_y"/>
                                          </p:val>
                                        </p:tav>
                                      </p:tavLst>
                                    </p:anim>
                                    <p:anim calcmode="lin" valueType="num">
                                      <p:cBhvr>
                                        <p:cTn id="180" dur="2000"/>
                                        <p:tgtEl>
                                          <p:spTgt spid="6"/>
                                        </p:tgtEl>
                                        <p:attrNameLst>
                                          <p:attrName>ppt_w</p:attrName>
                                        </p:attrNameLst>
                                      </p:cBhvr>
                                      <p:tavLst>
                                        <p:tav tm="0">
                                          <p:val>
                                            <p:strVal val="ppt_w"/>
                                          </p:val>
                                        </p:tav>
                                        <p:tav tm="100000">
                                          <p:val>
                                            <p:fltVal val="0"/>
                                          </p:val>
                                        </p:tav>
                                      </p:tavLst>
                                    </p:anim>
                                    <p:anim calcmode="lin" valueType="num">
                                      <p:cBhvr>
                                        <p:cTn id="181" dur="2000"/>
                                        <p:tgtEl>
                                          <p:spTgt spid="6"/>
                                        </p:tgtEl>
                                        <p:attrNameLst>
                                          <p:attrName>ppt_h</p:attrName>
                                        </p:attrNameLst>
                                      </p:cBhvr>
                                      <p:tavLst>
                                        <p:tav tm="0">
                                          <p:val>
                                            <p:strVal val="ppt_h"/>
                                          </p:val>
                                        </p:tav>
                                        <p:tav tm="100000">
                                          <p:val>
                                            <p:strVal val="ppt_h"/>
                                          </p:val>
                                        </p:tav>
                                      </p:tavLst>
                                    </p:anim>
                                    <p:set>
                                      <p:cBhvr>
                                        <p:cTn id="182" dur="1" fill="hold">
                                          <p:stCondLst>
                                            <p:cond delay="1999"/>
                                          </p:stCondLst>
                                        </p:cTn>
                                        <p:tgtEl>
                                          <p:spTgt spid="6"/>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2000"/>
                                        <p:tgtEl>
                                          <p:spTgt spid="7"/>
                                        </p:tgtEl>
                                        <p:attrNameLst>
                                          <p:attrName>ppt_x</p:attrName>
                                        </p:attrNameLst>
                                      </p:cBhvr>
                                      <p:tavLst>
                                        <p:tav tm="0">
                                          <p:val>
                                            <p:strVal val="ppt_x"/>
                                          </p:val>
                                        </p:tav>
                                        <p:tav tm="100000">
                                          <p:val>
                                            <p:strVal val="ppt_x-ppt_w/2"/>
                                          </p:val>
                                        </p:tav>
                                      </p:tavLst>
                                    </p:anim>
                                    <p:anim calcmode="lin" valueType="num">
                                      <p:cBhvr>
                                        <p:cTn id="185" dur="2000"/>
                                        <p:tgtEl>
                                          <p:spTgt spid="7"/>
                                        </p:tgtEl>
                                        <p:attrNameLst>
                                          <p:attrName>ppt_y</p:attrName>
                                        </p:attrNameLst>
                                      </p:cBhvr>
                                      <p:tavLst>
                                        <p:tav tm="0">
                                          <p:val>
                                            <p:strVal val="ppt_y"/>
                                          </p:val>
                                        </p:tav>
                                        <p:tav tm="100000">
                                          <p:val>
                                            <p:strVal val="ppt_y"/>
                                          </p:val>
                                        </p:tav>
                                      </p:tavLst>
                                    </p:anim>
                                    <p:anim calcmode="lin" valueType="num">
                                      <p:cBhvr>
                                        <p:cTn id="186" dur="2000"/>
                                        <p:tgtEl>
                                          <p:spTgt spid="7"/>
                                        </p:tgtEl>
                                        <p:attrNameLst>
                                          <p:attrName>ppt_w</p:attrName>
                                        </p:attrNameLst>
                                      </p:cBhvr>
                                      <p:tavLst>
                                        <p:tav tm="0">
                                          <p:val>
                                            <p:strVal val="ppt_w"/>
                                          </p:val>
                                        </p:tav>
                                        <p:tav tm="100000">
                                          <p:val>
                                            <p:fltVal val="0"/>
                                          </p:val>
                                        </p:tav>
                                      </p:tavLst>
                                    </p:anim>
                                    <p:anim calcmode="lin" valueType="num">
                                      <p:cBhvr>
                                        <p:cTn id="187" dur="2000"/>
                                        <p:tgtEl>
                                          <p:spTgt spid="7"/>
                                        </p:tgtEl>
                                        <p:attrNameLst>
                                          <p:attrName>ppt_h</p:attrName>
                                        </p:attrNameLst>
                                      </p:cBhvr>
                                      <p:tavLst>
                                        <p:tav tm="0">
                                          <p:val>
                                            <p:strVal val="ppt_h"/>
                                          </p:val>
                                        </p:tav>
                                        <p:tav tm="100000">
                                          <p:val>
                                            <p:strVal val="ppt_h"/>
                                          </p:val>
                                        </p:tav>
                                      </p:tavLst>
                                    </p:anim>
                                    <p:set>
                                      <p:cBhvr>
                                        <p:cTn id="188" dur="1" fill="hold">
                                          <p:stCondLst>
                                            <p:cond delay="1999"/>
                                          </p:stCondLst>
                                        </p:cTn>
                                        <p:tgtEl>
                                          <p:spTgt spid="7"/>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2000"/>
                                        <p:tgtEl>
                                          <p:spTgt spid="9"/>
                                        </p:tgtEl>
                                        <p:attrNameLst>
                                          <p:attrName>ppt_x</p:attrName>
                                        </p:attrNameLst>
                                      </p:cBhvr>
                                      <p:tavLst>
                                        <p:tav tm="0">
                                          <p:val>
                                            <p:strVal val="ppt_x"/>
                                          </p:val>
                                        </p:tav>
                                        <p:tav tm="100000">
                                          <p:val>
                                            <p:strVal val="ppt_x-ppt_w/2"/>
                                          </p:val>
                                        </p:tav>
                                      </p:tavLst>
                                    </p:anim>
                                    <p:anim calcmode="lin" valueType="num">
                                      <p:cBhvr>
                                        <p:cTn id="191" dur="2000"/>
                                        <p:tgtEl>
                                          <p:spTgt spid="9"/>
                                        </p:tgtEl>
                                        <p:attrNameLst>
                                          <p:attrName>ppt_y</p:attrName>
                                        </p:attrNameLst>
                                      </p:cBhvr>
                                      <p:tavLst>
                                        <p:tav tm="0">
                                          <p:val>
                                            <p:strVal val="ppt_y"/>
                                          </p:val>
                                        </p:tav>
                                        <p:tav tm="100000">
                                          <p:val>
                                            <p:strVal val="ppt_y"/>
                                          </p:val>
                                        </p:tav>
                                      </p:tavLst>
                                    </p:anim>
                                    <p:anim calcmode="lin" valueType="num">
                                      <p:cBhvr>
                                        <p:cTn id="192" dur="2000"/>
                                        <p:tgtEl>
                                          <p:spTgt spid="9"/>
                                        </p:tgtEl>
                                        <p:attrNameLst>
                                          <p:attrName>ppt_w</p:attrName>
                                        </p:attrNameLst>
                                      </p:cBhvr>
                                      <p:tavLst>
                                        <p:tav tm="0">
                                          <p:val>
                                            <p:strVal val="ppt_w"/>
                                          </p:val>
                                        </p:tav>
                                        <p:tav tm="100000">
                                          <p:val>
                                            <p:fltVal val="0"/>
                                          </p:val>
                                        </p:tav>
                                      </p:tavLst>
                                    </p:anim>
                                    <p:anim calcmode="lin" valueType="num">
                                      <p:cBhvr>
                                        <p:cTn id="193" dur="2000"/>
                                        <p:tgtEl>
                                          <p:spTgt spid="9"/>
                                        </p:tgtEl>
                                        <p:attrNameLst>
                                          <p:attrName>ppt_h</p:attrName>
                                        </p:attrNameLst>
                                      </p:cBhvr>
                                      <p:tavLst>
                                        <p:tav tm="0">
                                          <p:val>
                                            <p:strVal val="ppt_h"/>
                                          </p:val>
                                        </p:tav>
                                        <p:tav tm="100000">
                                          <p:val>
                                            <p:strVal val="ppt_h"/>
                                          </p:val>
                                        </p:tav>
                                      </p:tavLst>
                                    </p:anim>
                                    <p:set>
                                      <p:cBhvr>
                                        <p:cTn id="194" dur="1" fill="hold">
                                          <p:stCondLst>
                                            <p:cond delay="1999"/>
                                          </p:stCondLst>
                                        </p:cTn>
                                        <p:tgtEl>
                                          <p:spTgt spid="9"/>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2000"/>
                                        <p:tgtEl>
                                          <p:spTgt spid="10"/>
                                        </p:tgtEl>
                                        <p:attrNameLst>
                                          <p:attrName>ppt_x</p:attrName>
                                        </p:attrNameLst>
                                      </p:cBhvr>
                                      <p:tavLst>
                                        <p:tav tm="0">
                                          <p:val>
                                            <p:strVal val="ppt_x"/>
                                          </p:val>
                                        </p:tav>
                                        <p:tav tm="100000">
                                          <p:val>
                                            <p:strVal val="ppt_x-ppt_w/2"/>
                                          </p:val>
                                        </p:tav>
                                      </p:tavLst>
                                    </p:anim>
                                    <p:anim calcmode="lin" valueType="num">
                                      <p:cBhvr>
                                        <p:cTn id="197" dur="2000"/>
                                        <p:tgtEl>
                                          <p:spTgt spid="10"/>
                                        </p:tgtEl>
                                        <p:attrNameLst>
                                          <p:attrName>ppt_y</p:attrName>
                                        </p:attrNameLst>
                                      </p:cBhvr>
                                      <p:tavLst>
                                        <p:tav tm="0">
                                          <p:val>
                                            <p:strVal val="ppt_y"/>
                                          </p:val>
                                        </p:tav>
                                        <p:tav tm="100000">
                                          <p:val>
                                            <p:strVal val="ppt_y"/>
                                          </p:val>
                                        </p:tav>
                                      </p:tavLst>
                                    </p:anim>
                                    <p:anim calcmode="lin" valueType="num">
                                      <p:cBhvr>
                                        <p:cTn id="198" dur="2000"/>
                                        <p:tgtEl>
                                          <p:spTgt spid="10"/>
                                        </p:tgtEl>
                                        <p:attrNameLst>
                                          <p:attrName>ppt_w</p:attrName>
                                        </p:attrNameLst>
                                      </p:cBhvr>
                                      <p:tavLst>
                                        <p:tav tm="0">
                                          <p:val>
                                            <p:strVal val="ppt_w"/>
                                          </p:val>
                                        </p:tav>
                                        <p:tav tm="100000">
                                          <p:val>
                                            <p:fltVal val="0"/>
                                          </p:val>
                                        </p:tav>
                                      </p:tavLst>
                                    </p:anim>
                                    <p:anim calcmode="lin" valueType="num">
                                      <p:cBhvr>
                                        <p:cTn id="199" dur="2000"/>
                                        <p:tgtEl>
                                          <p:spTgt spid="10"/>
                                        </p:tgtEl>
                                        <p:attrNameLst>
                                          <p:attrName>ppt_h</p:attrName>
                                        </p:attrNameLst>
                                      </p:cBhvr>
                                      <p:tavLst>
                                        <p:tav tm="0">
                                          <p:val>
                                            <p:strVal val="ppt_h"/>
                                          </p:val>
                                        </p:tav>
                                        <p:tav tm="100000">
                                          <p:val>
                                            <p:strVal val="ppt_h"/>
                                          </p:val>
                                        </p:tav>
                                      </p:tavLst>
                                    </p:anim>
                                    <p:set>
                                      <p:cBhvr>
                                        <p:cTn id="200" dur="1" fill="hold">
                                          <p:stCondLst>
                                            <p:cond delay="1999"/>
                                          </p:stCondLst>
                                        </p:cTn>
                                        <p:tgtEl>
                                          <p:spTgt spid="10"/>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2000"/>
                                        <p:tgtEl>
                                          <p:spTgt spid="15"/>
                                        </p:tgtEl>
                                        <p:attrNameLst>
                                          <p:attrName>ppt_x</p:attrName>
                                        </p:attrNameLst>
                                      </p:cBhvr>
                                      <p:tavLst>
                                        <p:tav tm="0">
                                          <p:val>
                                            <p:strVal val="ppt_x"/>
                                          </p:val>
                                        </p:tav>
                                        <p:tav tm="100000">
                                          <p:val>
                                            <p:strVal val="ppt_x-ppt_w/2"/>
                                          </p:val>
                                        </p:tav>
                                      </p:tavLst>
                                    </p:anim>
                                    <p:anim calcmode="lin" valueType="num">
                                      <p:cBhvr>
                                        <p:cTn id="203" dur="2000"/>
                                        <p:tgtEl>
                                          <p:spTgt spid="15"/>
                                        </p:tgtEl>
                                        <p:attrNameLst>
                                          <p:attrName>ppt_y</p:attrName>
                                        </p:attrNameLst>
                                      </p:cBhvr>
                                      <p:tavLst>
                                        <p:tav tm="0">
                                          <p:val>
                                            <p:strVal val="ppt_y"/>
                                          </p:val>
                                        </p:tav>
                                        <p:tav tm="100000">
                                          <p:val>
                                            <p:strVal val="ppt_y"/>
                                          </p:val>
                                        </p:tav>
                                      </p:tavLst>
                                    </p:anim>
                                    <p:anim calcmode="lin" valueType="num">
                                      <p:cBhvr>
                                        <p:cTn id="204" dur="2000"/>
                                        <p:tgtEl>
                                          <p:spTgt spid="15"/>
                                        </p:tgtEl>
                                        <p:attrNameLst>
                                          <p:attrName>ppt_w</p:attrName>
                                        </p:attrNameLst>
                                      </p:cBhvr>
                                      <p:tavLst>
                                        <p:tav tm="0">
                                          <p:val>
                                            <p:strVal val="ppt_w"/>
                                          </p:val>
                                        </p:tav>
                                        <p:tav tm="100000">
                                          <p:val>
                                            <p:fltVal val="0"/>
                                          </p:val>
                                        </p:tav>
                                      </p:tavLst>
                                    </p:anim>
                                    <p:anim calcmode="lin" valueType="num">
                                      <p:cBhvr>
                                        <p:cTn id="205" dur="2000"/>
                                        <p:tgtEl>
                                          <p:spTgt spid="15"/>
                                        </p:tgtEl>
                                        <p:attrNameLst>
                                          <p:attrName>ppt_h</p:attrName>
                                        </p:attrNameLst>
                                      </p:cBhvr>
                                      <p:tavLst>
                                        <p:tav tm="0">
                                          <p:val>
                                            <p:strVal val="ppt_h"/>
                                          </p:val>
                                        </p:tav>
                                        <p:tav tm="100000">
                                          <p:val>
                                            <p:strVal val="ppt_h"/>
                                          </p:val>
                                        </p:tav>
                                      </p:tavLst>
                                    </p:anim>
                                    <p:set>
                                      <p:cBhvr>
                                        <p:cTn id="206" dur="1" fill="hold">
                                          <p:stCondLst>
                                            <p:cond delay="1999"/>
                                          </p:stCondLst>
                                        </p:cTn>
                                        <p:tgtEl>
                                          <p:spTgt spid="15"/>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2000"/>
                                        <p:tgtEl>
                                          <p:spTgt spid="16"/>
                                        </p:tgtEl>
                                        <p:attrNameLst>
                                          <p:attrName>ppt_x</p:attrName>
                                        </p:attrNameLst>
                                      </p:cBhvr>
                                      <p:tavLst>
                                        <p:tav tm="0">
                                          <p:val>
                                            <p:strVal val="ppt_x"/>
                                          </p:val>
                                        </p:tav>
                                        <p:tav tm="100000">
                                          <p:val>
                                            <p:strVal val="ppt_x-ppt_w/2"/>
                                          </p:val>
                                        </p:tav>
                                      </p:tavLst>
                                    </p:anim>
                                    <p:anim calcmode="lin" valueType="num">
                                      <p:cBhvr>
                                        <p:cTn id="209" dur="2000"/>
                                        <p:tgtEl>
                                          <p:spTgt spid="16"/>
                                        </p:tgtEl>
                                        <p:attrNameLst>
                                          <p:attrName>ppt_y</p:attrName>
                                        </p:attrNameLst>
                                      </p:cBhvr>
                                      <p:tavLst>
                                        <p:tav tm="0">
                                          <p:val>
                                            <p:strVal val="ppt_y"/>
                                          </p:val>
                                        </p:tav>
                                        <p:tav tm="100000">
                                          <p:val>
                                            <p:strVal val="ppt_y"/>
                                          </p:val>
                                        </p:tav>
                                      </p:tavLst>
                                    </p:anim>
                                    <p:anim calcmode="lin" valueType="num">
                                      <p:cBhvr>
                                        <p:cTn id="210" dur="2000"/>
                                        <p:tgtEl>
                                          <p:spTgt spid="16"/>
                                        </p:tgtEl>
                                        <p:attrNameLst>
                                          <p:attrName>ppt_w</p:attrName>
                                        </p:attrNameLst>
                                      </p:cBhvr>
                                      <p:tavLst>
                                        <p:tav tm="0">
                                          <p:val>
                                            <p:strVal val="ppt_w"/>
                                          </p:val>
                                        </p:tav>
                                        <p:tav tm="100000">
                                          <p:val>
                                            <p:fltVal val="0"/>
                                          </p:val>
                                        </p:tav>
                                      </p:tavLst>
                                    </p:anim>
                                    <p:anim calcmode="lin" valueType="num">
                                      <p:cBhvr>
                                        <p:cTn id="211" dur="2000"/>
                                        <p:tgtEl>
                                          <p:spTgt spid="16"/>
                                        </p:tgtEl>
                                        <p:attrNameLst>
                                          <p:attrName>ppt_h</p:attrName>
                                        </p:attrNameLst>
                                      </p:cBhvr>
                                      <p:tavLst>
                                        <p:tav tm="0">
                                          <p:val>
                                            <p:strVal val="ppt_h"/>
                                          </p:val>
                                        </p:tav>
                                        <p:tav tm="100000">
                                          <p:val>
                                            <p:strVal val="ppt_h"/>
                                          </p:val>
                                        </p:tav>
                                      </p:tavLst>
                                    </p:anim>
                                    <p:set>
                                      <p:cBhvr>
                                        <p:cTn id="212" dur="1" fill="hold">
                                          <p:stCondLst>
                                            <p:cond delay="1999"/>
                                          </p:stCondLst>
                                        </p:cTn>
                                        <p:tgtEl>
                                          <p:spTgt spid="16"/>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2000"/>
                                        <p:tgtEl>
                                          <p:spTgt spid="19"/>
                                        </p:tgtEl>
                                        <p:attrNameLst>
                                          <p:attrName>ppt_x</p:attrName>
                                        </p:attrNameLst>
                                      </p:cBhvr>
                                      <p:tavLst>
                                        <p:tav tm="0">
                                          <p:val>
                                            <p:strVal val="ppt_x"/>
                                          </p:val>
                                        </p:tav>
                                        <p:tav tm="100000">
                                          <p:val>
                                            <p:strVal val="ppt_x-ppt_w/2"/>
                                          </p:val>
                                        </p:tav>
                                      </p:tavLst>
                                    </p:anim>
                                    <p:anim calcmode="lin" valueType="num">
                                      <p:cBhvr>
                                        <p:cTn id="215" dur="2000"/>
                                        <p:tgtEl>
                                          <p:spTgt spid="19"/>
                                        </p:tgtEl>
                                        <p:attrNameLst>
                                          <p:attrName>ppt_y</p:attrName>
                                        </p:attrNameLst>
                                      </p:cBhvr>
                                      <p:tavLst>
                                        <p:tav tm="0">
                                          <p:val>
                                            <p:strVal val="ppt_y"/>
                                          </p:val>
                                        </p:tav>
                                        <p:tav tm="100000">
                                          <p:val>
                                            <p:strVal val="ppt_y"/>
                                          </p:val>
                                        </p:tav>
                                      </p:tavLst>
                                    </p:anim>
                                    <p:anim calcmode="lin" valueType="num">
                                      <p:cBhvr>
                                        <p:cTn id="216" dur="2000"/>
                                        <p:tgtEl>
                                          <p:spTgt spid="19"/>
                                        </p:tgtEl>
                                        <p:attrNameLst>
                                          <p:attrName>ppt_w</p:attrName>
                                        </p:attrNameLst>
                                      </p:cBhvr>
                                      <p:tavLst>
                                        <p:tav tm="0">
                                          <p:val>
                                            <p:strVal val="ppt_w"/>
                                          </p:val>
                                        </p:tav>
                                        <p:tav tm="100000">
                                          <p:val>
                                            <p:fltVal val="0"/>
                                          </p:val>
                                        </p:tav>
                                      </p:tavLst>
                                    </p:anim>
                                    <p:anim calcmode="lin" valueType="num">
                                      <p:cBhvr>
                                        <p:cTn id="217" dur="2000"/>
                                        <p:tgtEl>
                                          <p:spTgt spid="19"/>
                                        </p:tgtEl>
                                        <p:attrNameLst>
                                          <p:attrName>ppt_h</p:attrName>
                                        </p:attrNameLst>
                                      </p:cBhvr>
                                      <p:tavLst>
                                        <p:tav tm="0">
                                          <p:val>
                                            <p:strVal val="ppt_h"/>
                                          </p:val>
                                        </p:tav>
                                        <p:tav tm="100000">
                                          <p:val>
                                            <p:strVal val="ppt_h"/>
                                          </p:val>
                                        </p:tav>
                                      </p:tavLst>
                                    </p:anim>
                                    <p:set>
                                      <p:cBhvr>
                                        <p:cTn id="218" dur="1" fill="hold">
                                          <p:stCondLst>
                                            <p:cond delay="1999"/>
                                          </p:stCondLst>
                                        </p:cTn>
                                        <p:tgtEl>
                                          <p:spTgt spid="19"/>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2000"/>
                                        <p:tgtEl>
                                          <p:spTgt spid="20"/>
                                        </p:tgtEl>
                                        <p:attrNameLst>
                                          <p:attrName>ppt_x</p:attrName>
                                        </p:attrNameLst>
                                      </p:cBhvr>
                                      <p:tavLst>
                                        <p:tav tm="0">
                                          <p:val>
                                            <p:strVal val="ppt_x"/>
                                          </p:val>
                                        </p:tav>
                                        <p:tav tm="100000">
                                          <p:val>
                                            <p:strVal val="ppt_x-ppt_w/2"/>
                                          </p:val>
                                        </p:tav>
                                      </p:tavLst>
                                    </p:anim>
                                    <p:anim calcmode="lin" valueType="num">
                                      <p:cBhvr>
                                        <p:cTn id="221" dur="2000"/>
                                        <p:tgtEl>
                                          <p:spTgt spid="20"/>
                                        </p:tgtEl>
                                        <p:attrNameLst>
                                          <p:attrName>ppt_y</p:attrName>
                                        </p:attrNameLst>
                                      </p:cBhvr>
                                      <p:tavLst>
                                        <p:tav tm="0">
                                          <p:val>
                                            <p:strVal val="ppt_y"/>
                                          </p:val>
                                        </p:tav>
                                        <p:tav tm="100000">
                                          <p:val>
                                            <p:strVal val="ppt_y"/>
                                          </p:val>
                                        </p:tav>
                                      </p:tavLst>
                                    </p:anim>
                                    <p:anim calcmode="lin" valueType="num">
                                      <p:cBhvr>
                                        <p:cTn id="222" dur="2000"/>
                                        <p:tgtEl>
                                          <p:spTgt spid="20"/>
                                        </p:tgtEl>
                                        <p:attrNameLst>
                                          <p:attrName>ppt_w</p:attrName>
                                        </p:attrNameLst>
                                      </p:cBhvr>
                                      <p:tavLst>
                                        <p:tav tm="0">
                                          <p:val>
                                            <p:strVal val="ppt_w"/>
                                          </p:val>
                                        </p:tav>
                                        <p:tav tm="100000">
                                          <p:val>
                                            <p:fltVal val="0"/>
                                          </p:val>
                                        </p:tav>
                                      </p:tavLst>
                                    </p:anim>
                                    <p:anim calcmode="lin" valueType="num">
                                      <p:cBhvr>
                                        <p:cTn id="223" dur="2000"/>
                                        <p:tgtEl>
                                          <p:spTgt spid="20"/>
                                        </p:tgtEl>
                                        <p:attrNameLst>
                                          <p:attrName>ppt_h</p:attrName>
                                        </p:attrNameLst>
                                      </p:cBhvr>
                                      <p:tavLst>
                                        <p:tav tm="0">
                                          <p:val>
                                            <p:strVal val="ppt_h"/>
                                          </p:val>
                                        </p:tav>
                                        <p:tav tm="100000">
                                          <p:val>
                                            <p:strVal val="ppt_h"/>
                                          </p:val>
                                        </p:tav>
                                      </p:tavLst>
                                    </p:anim>
                                    <p:set>
                                      <p:cBhvr>
                                        <p:cTn id="224" dur="1" fill="hold">
                                          <p:stCondLst>
                                            <p:cond delay="1999"/>
                                          </p:stCondLst>
                                        </p:cTn>
                                        <p:tgtEl>
                                          <p:spTgt spid="20"/>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2000"/>
                                        <p:tgtEl>
                                          <p:spTgt spid="23"/>
                                        </p:tgtEl>
                                        <p:attrNameLst>
                                          <p:attrName>ppt_x</p:attrName>
                                        </p:attrNameLst>
                                      </p:cBhvr>
                                      <p:tavLst>
                                        <p:tav tm="0">
                                          <p:val>
                                            <p:strVal val="ppt_x"/>
                                          </p:val>
                                        </p:tav>
                                        <p:tav tm="100000">
                                          <p:val>
                                            <p:strVal val="ppt_x-ppt_w/2"/>
                                          </p:val>
                                        </p:tav>
                                      </p:tavLst>
                                    </p:anim>
                                    <p:anim calcmode="lin" valueType="num">
                                      <p:cBhvr>
                                        <p:cTn id="227" dur="2000"/>
                                        <p:tgtEl>
                                          <p:spTgt spid="23"/>
                                        </p:tgtEl>
                                        <p:attrNameLst>
                                          <p:attrName>ppt_y</p:attrName>
                                        </p:attrNameLst>
                                      </p:cBhvr>
                                      <p:tavLst>
                                        <p:tav tm="0">
                                          <p:val>
                                            <p:strVal val="ppt_y"/>
                                          </p:val>
                                        </p:tav>
                                        <p:tav tm="100000">
                                          <p:val>
                                            <p:strVal val="ppt_y"/>
                                          </p:val>
                                        </p:tav>
                                      </p:tavLst>
                                    </p:anim>
                                    <p:anim calcmode="lin" valueType="num">
                                      <p:cBhvr>
                                        <p:cTn id="228" dur="2000"/>
                                        <p:tgtEl>
                                          <p:spTgt spid="23"/>
                                        </p:tgtEl>
                                        <p:attrNameLst>
                                          <p:attrName>ppt_w</p:attrName>
                                        </p:attrNameLst>
                                      </p:cBhvr>
                                      <p:tavLst>
                                        <p:tav tm="0">
                                          <p:val>
                                            <p:strVal val="ppt_w"/>
                                          </p:val>
                                        </p:tav>
                                        <p:tav tm="100000">
                                          <p:val>
                                            <p:fltVal val="0"/>
                                          </p:val>
                                        </p:tav>
                                      </p:tavLst>
                                    </p:anim>
                                    <p:anim calcmode="lin" valueType="num">
                                      <p:cBhvr>
                                        <p:cTn id="229" dur="2000"/>
                                        <p:tgtEl>
                                          <p:spTgt spid="23"/>
                                        </p:tgtEl>
                                        <p:attrNameLst>
                                          <p:attrName>ppt_h</p:attrName>
                                        </p:attrNameLst>
                                      </p:cBhvr>
                                      <p:tavLst>
                                        <p:tav tm="0">
                                          <p:val>
                                            <p:strVal val="ppt_h"/>
                                          </p:val>
                                        </p:tav>
                                        <p:tav tm="100000">
                                          <p:val>
                                            <p:strVal val="ppt_h"/>
                                          </p:val>
                                        </p:tav>
                                      </p:tavLst>
                                    </p:anim>
                                    <p:set>
                                      <p:cBhvr>
                                        <p:cTn id="230" dur="1" fill="hold">
                                          <p:stCondLst>
                                            <p:cond delay="1999"/>
                                          </p:stCondLst>
                                        </p:cTn>
                                        <p:tgtEl>
                                          <p:spTgt spid="23"/>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2000"/>
                                        <p:tgtEl>
                                          <p:spTgt spid="25"/>
                                        </p:tgtEl>
                                        <p:attrNameLst>
                                          <p:attrName>ppt_x</p:attrName>
                                        </p:attrNameLst>
                                      </p:cBhvr>
                                      <p:tavLst>
                                        <p:tav tm="0">
                                          <p:val>
                                            <p:strVal val="ppt_x"/>
                                          </p:val>
                                        </p:tav>
                                        <p:tav tm="100000">
                                          <p:val>
                                            <p:strVal val="ppt_x-ppt_w/2"/>
                                          </p:val>
                                        </p:tav>
                                      </p:tavLst>
                                    </p:anim>
                                    <p:anim calcmode="lin" valueType="num">
                                      <p:cBhvr>
                                        <p:cTn id="233" dur="2000"/>
                                        <p:tgtEl>
                                          <p:spTgt spid="25"/>
                                        </p:tgtEl>
                                        <p:attrNameLst>
                                          <p:attrName>ppt_y</p:attrName>
                                        </p:attrNameLst>
                                      </p:cBhvr>
                                      <p:tavLst>
                                        <p:tav tm="0">
                                          <p:val>
                                            <p:strVal val="ppt_y"/>
                                          </p:val>
                                        </p:tav>
                                        <p:tav tm="100000">
                                          <p:val>
                                            <p:strVal val="ppt_y"/>
                                          </p:val>
                                        </p:tav>
                                      </p:tavLst>
                                    </p:anim>
                                    <p:anim calcmode="lin" valueType="num">
                                      <p:cBhvr>
                                        <p:cTn id="234" dur="2000"/>
                                        <p:tgtEl>
                                          <p:spTgt spid="25"/>
                                        </p:tgtEl>
                                        <p:attrNameLst>
                                          <p:attrName>ppt_w</p:attrName>
                                        </p:attrNameLst>
                                      </p:cBhvr>
                                      <p:tavLst>
                                        <p:tav tm="0">
                                          <p:val>
                                            <p:strVal val="ppt_w"/>
                                          </p:val>
                                        </p:tav>
                                        <p:tav tm="100000">
                                          <p:val>
                                            <p:fltVal val="0"/>
                                          </p:val>
                                        </p:tav>
                                      </p:tavLst>
                                    </p:anim>
                                    <p:anim calcmode="lin" valueType="num">
                                      <p:cBhvr>
                                        <p:cTn id="235" dur="2000"/>
                                        <p:tgtEl>
                                          <p:spTgt spid="25"/>
                                        </p:tgtEl>
                                        <p:attrNameLst>
                                          <p:attrName>ppt_h</p:attrName>
                                        </p:attrNameLst>
                                      </p:cBhvr>
                                      <p:tavLst>
                                        <p:tav tm="0">
                                          <p:val>
                                            <p:strVal val="ppt_h"/>
                                          </p:val>
                                        </p:tav>
                                        <p:tav tm="100000">
                                          <p:val>
                                            <p:strVal val="ppt_h"/>
                                          </p:val>
                                        </p:tav>
                                      </p:tavLst>
                                    </p:anim>
                                    <p:set>
                                      <p:cBhvr>
                                        <p:cTn id="236" dur="1" fill="hold">
                                          <p:stCondLst>
                                            <p:cond delay="1999"/>
                                          </p:stCondLst>
                                        </p:cTn>
                                        <p:tgtEl>
                                          <p:spTgt spid="25"/>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2000"/>
                                        <p:tgtEl>
                                          <p:spTgt spid="28"/>
                                        </p:tgtEl>
                                        <p:attrNameLst>
                                          <p:attrName>ppt_x</p:attrName>
                                        </p:attrNameLst>
                                      </p:cBhvr>
                                      <p:tavLst>
                                        <p:tav tm="0">
                                          <p:val>
                                            <p:strVal val="ppt_x"/>
                                          </p:val>
                                        </p:tav>
                                        <p:tav tm="100000">
                                          <p:val>
                                            <p:strVal val="ppt_x-ppt_w/2"/>
                                          </p:val>
                                        </p:tav>
                                      </p:tavLst>
                                    </p:anim>
                                    <p:anim calcmode="lin" valueType="num">
                                      <p:cBhvr>
                                        <p:cTn id="239" dur="2000"/>
                                        <p:tgtEl>
                                          <p:spTgt spid="28"/>
                                        </p:tgtEl>
                                        <p:attrNameLst>
                                          <p:attrName>ppt_y</p:attrName>
                                        </p:attrNameLst>
                                      </p:cBhvr>
                                      <p:tavLst>
                                        <p:tav tm="0">
                                          <p:val>
                                            <p:strVal val="ppt_y"/>
                                          </p:val>
                                        </p:tav>
                                        <p:tav tm="100000">
                                          <p:val>
                                            <p:strVal val="ppt_y"/>
                                          </p:val>
                                        </p:tav>
                                      </p:tavLst>
                                    </p:anim>
                                    <p:anim calcmode="lin" valueType="num">
                                      <p:cBhvr>
                                        <p:cTn id="240" dur="2000"/>
                                        <p:tgtEl>
                                          <p:spTgt spid="28"/>
                                        </p:tgtEl>
                                        <p:attrNameLst>
                                          <p:attrName>ppt_w</p:attrName>
                                        </p:attrNameLst>
                                      </p:cBhvr>
                                      <p:tavLst>
                                        <p:tav tm="0">
                                          <p:val>
                                            <p:strVal val="ppt_w"/>
                                          </p:val>
                                        </p:tav>
                                        <p:tav tm="100000">
                                          <p:val>
                                            <p:fltVal val="0"/>
                                          </p:val>
                                        </p:tav>
                                      </p:tavLst>
                                    </p:anim>
                                    <p:anim calcmode="lin" valueType="num">
                                      <p:cBhvr>
                                        <p:cTn id="241" dur="2000"/>
                                        <p:tgtEl>
                                          <p:spTgt spid="28"/>
                                        </p:tgtEl>
                                        <p:attrNameLst>
                                          <p:attrName>ppt_h</p:attrName>
                                        </p:attrNameLst>
                                      </p:cBhvr>
                                      <p:tavLst>
                                        <p:tav tm="0">
                                          <p:val>
                                            <p:strVal val="ppt_h"/>
                                          </p:val>
                                        </p:tav>
                                        <p:tav tm="100000">
                                          <p:val>
                                            <p:strVal val="ppt_h"/>
                                          </p:val>
                                        </p:tav>
                                      </p:tavLst>
                                    </p:anim>
                                    <p:set>
                                      <p:cBhvr>
                                        <p:cTn id="242" dur="1" fill="hold">
                                          <p:stCondLst>
                                            <p:cond delay="1999"/>
                                          </p:stCondLst>
                                        </p:cTn>
                                        <p:tgtEl>
                                          <p:spTgt spid="28"/>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2000"/>
                                        <p:tgtEl>
                                          <p:spTgt spid="29"/>
                                        </p:tgtEl>
                                        <p:attrNameLst>
                                          <p:attrName>ppt_x</p:attrName>
                                        </p:attrNameLst>
                                      </p:cBhvr>
                                      <p:tavLst>
                                        <p:tav tm="0">
                                          <p:val>
                                            <p:strVal val="ppt_x"/>
                                          </p:val>
                                        </p:tav>
                                        <p:tav tm="100000">
                                          <p:val>
                                            <p:strVal val="ppt_x-ppt_w/2"/>
                                          </p:val>
                                        </p:tav>
                                      </p:tavLst>
                                    </p:anim>
                                    <p:anim calcmode="lin" valueType="num">
                                      <p:cBhvr>
                                        <p:cTn id="245" dur="2000"/>
                                        <p:tgtEl>
                                          <p:spTgt spid="29"/>
                                        </p:tgtEl>
                                        <p:attrNameLst>
                                          <p:attrName>ppt_y</p:attrName>
                                        </p:attrNameLst>
                                      </p:cBhvr>
                                      <p:tavLst>
                                        <p:tav tm="0">
                                          <p:val>
                                            <p:strVal val="ppt_y"/>
                                          </p:val>
                                        </p:tav>
                                        <p:tav tm="100000">
                                          <p:val>
                                            <p:strVal val="ppt_y"/>
                                          </p:val>
                                        </p:tav>
                                      </p:tavLst>
                                    </p:anim>
                                    <p:anim calcmode="lin" valueType="num">
                                      <p:cBhvr>
                                        <p:cTn id="246" dur="2000"/>
                                        <p:tgtEl>
                                          <p:spTgt spid="29"/>
                                        </p:tgtEl>
                                        <p:attrNameLst>
                                          <p:attrName>ppt_w</p:attrName>
                                        </p:attrNameLst>
                                      </p:cBhvr>
                                      <p:tavLst>
                                        <p:tav tm="0">
                                          <p:val>
                                            <p:strVal val="ppt_w"/>
                                          </p:val>
                                        </p:tav>
                                        <p:tav tm="100000">
                                          <p:val>
                                            <p:fltVal val="0"/>
                                          </p:val>
                                        </p:tav>
                                      </p:tavLst>
                                    </p:anim>
                                    <p:anim calcmode="lin" valueType="num">
                                      <p:cBhvr>
                                        <p:cTn id="247" dur="2000"/>
                                        <p:tgtEl>
                                          <p:spTgt spid="29"/>
                                        </p:tgtEl>
                                        <p:attrNameLst>
                                          <p:attrName>ppt_h</p:attrName>
                                        </p:attrNameLst>
                                      </p:cBhvr>
                                      <p:tavLst>
                                        <p:tav tm="0">
                                          <p:val>
                                            <p:strVal val="ppt_h"/>
                                          </p:val>
                                        </p:tav>
                                        <p:tav tm="100000">
                                          <p:val>
                                            <p:strVal val="ppt_h"/>
                                          </p:val>
                                        </p:tav>
                                      </p:tavLst>
                                    </p:anim>
                                    <p:set>
                                      <p:cBhvr>
                                        <p:cTn id="248" dur="1" fill="hold">
                                          <p:stCondLst>
                                            <p:cond delay="1999"/>
                                          </p:stCondLst>
                                        </p:cTn>
                                        <p:tgtEl>
                                          <p:spTgt spid="29"/>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2000"/>
                                        <p:tgtEl>
                                          <p:spTgt spid="11"/>
                                        </p:tgtEl>
                                        <p:attrNameLst>
                                          <p:attrName>ppt_x</p:attrName>
                                        </p:attrNameLst>
                                      </p:cBhvr>
                                      <p:tavLst>
                                        <p:tav tm="0">
                                          <p:val>
                                            <p:strVal val="ppt_x"/>
                                          </p:val>
                                        </p:tav>
                                        <p:tav tm="100000">
                                          <p:val>
                                            <p:strVal val="ppt_x+ppt_w/2"/>
                                          </p:val>
                                        </p:tav>
                                      </p:tavLst>
                                    </p:anim>
                                    <p:anim calcmode="lin" valueType="num">
                                      <p:cBhvr>
                                        <p:cTn id="251" dur="2000"/>
                                        <p:tgtEl>
                                          <p:spTgt spid="11"/>
                                        </p:tgtEl>
                                        <p:attrNameLst>
                                          <p:attrName>ppt_y</p:attrName>
                                        </p:attrNameLst>
                                      </p:cBhvr>
                                      <p:tavLst>
                                        <p:tav tm="0">
                                          <p:val>
                                            <p:strVal val="ppt_y"/>
                                          </p:val>
                                        </p:tav>
                                        <p:tav tm="100000">
                                          <p:val>
                                            <p:strVal val="ppt_y"/>
                                          </p:val>
                                        </p:tav>
                                      </p:tavLst>
                                    </p:anim>
                                    <p:anim calcmode="lin" valueType="num">
                                      <p:cBhvr>
                                        <p:cTn id="252" dur="2000"/>
                                        <p:tgtEl>
                                          <p:spTgt spid="11"/>
                                        </p:tgtEl>
                                        <p:attrNameLst>
                                          <p:attrName>ppt_w</p:attrName>
                                        </p:attrNameLst>
                                      </p:cBhvr>
                                      <p:tavLst>
                                        <p:tav tm="0">
                                          <p:val>
                                            <p:strVal val="ppt_w"/>
                                          </p:val>
                                        </p:tav>
                                        <p:tav tm="100000">
                                          <p:val>
                                            <p:fltVal val="0"/>
                                          </p:val>
                                        </p:tav>
                                      </p:tavLst>
                                    </p:anim>
                                    <p:anim calcmode="lin" valueType="num">
                                      <p:cBhvr>
                                        <p:cTn id="253" dur="2000"/>
                                        <p:tgtEl>
                                          <p:spTgt spid="11"/>
                                        </p:tgtEl>
                                        <p:attrNameLst>
                                          <p:attrName>ppt_h</p:attrName>
                                        </p:attrNameLst>
                                      </p:cBhvr>
                                      <p:tavLst>
                                        <p:tav tm="0">
                                          <p:val>
                                            <p:strVal val="ppt_h"/>
                                          </p:val>
                                        </p:tav>
                                        <p:tav tm="100000">
                                          <p:val>
                                            <p:strVal val="ppt_h"/>
                                          </p:val>
                                        </p:tav>
                                      </p:tavLst>
                                    </p:anim>
                                    <p:set>
                                      <p:cBhvr>
                                        <p:cTn id="254" dur="1" fill="hold">
                                          <p:stCondLst>
                                            <p:cond delay="1999"/>
                                          </p:stCondLst>
                                        </p:cTn>
                                        <p:tgtEl>
                                          <p:spTgt spid="11"/>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2000"/>
                                        <p:tgtEl>
                                          <p:spTgt spid="12"/>
                                        </p:tgtEl>
                                        <p:attrNameLst>
                                          <p:attrName>ppt_x</p:attrName>
                                        </p:attrNameLst>
                                      </p:cBhvr>
                                      <p:tavLst>
                                        <p:tav tm="0">
                                          <p:val>
                                            <p:strVal val="ppt_x"/>
                                          </p:val>
                                        </p:tav>
                                        <p:tav tm="100000">
                                          <p:val>
                                            <p:strVal val="ppt_x+ppt_w/2"/>
                                          </p:val>
                                        </p:tav>
                                      </p:tavLst>
                                    </p:anim>
                                    <p:anim calcmode="lin" valueType="num">
                                      <p:cBhvr>
                                        <p:cTn id="257" dur="2000"/>
                                        <p:tgtEl>
                                          <p:spTgt spid="12"/>
                                        </p:tgtEl>
                                        <p:attrNameLst>
                                          <p:attrName>ppt_y</p:attrName>
                                        </p:attrNameLst>
                                      </p:cBhvr>
                                      <p:tavLst>
                                        <p:tav tm="0">
                                          <p:val>
                                            <p:strVal val="ppt_y"/>
                                          </p:val>
                                        </p:tav>
                                        <p:tav tm="100000">
                                          <p:val>
                                            <p:strVal val="ppt_y"/>
                                          </p:val>
                                        </p:tav>
                                      </p:tavLst>
                                    </p:anim>
                                    <p:anim calcmode="lin" valueType="num">
                                      <p:cBhvr>
                                        <p:cTn id="258" dur="2000"/>
                                        <p:tgtEl>
                                          <p:spTgt spid="12"/>
                                        </p:tgtEl>
                                        <p:attrNameLst>
                                          <p:attrName>ppt_w</p:attrName>
                                        </p:attrNameLst>
                                      </p:cBhvr>
                                      <p:tavLst>
                                        <p:tav tm="0">
                                          <p:val>
                                            <p:strVal val="ppt_w"/>
                                          </p:val>
                                        </p:tav>
                                        <p:tav tm="100000">
                                          <p:val>
                                            <p:fltVal val="0"/>
                                          </p:val>
                                        </p:tav>
                                      </p:tavLst>
                                    </p:anim>
                                    <p:anim calcmode="lin" valueType="num">
                                      <p:cBhvr>
                                        <p:cTn id="259" dur="2000"/>
                                        <p:tgtEl>
                                          <p:spTgt spid="12"/>
                                        </p:tgtEl>
                                        <p:attrNameLst>
                                          <p:attrName>ppt_h</p:attrName>
                                        </p:attrNameLst>
                                      </p:cBhvr>
                                      <p:tavLst>
                                        <p:tav tm="0">
                                          <p:val>
                                            <p:strVal val="ppt_h"/>
                                          </p:val>
                                        </p:tav>
                                        <p:tav tm="100000">
                                          <p:val>
                                            <p:strVal val="ppt_h"/>
                                          </p:val>
                                        </p:tav>
                                      </p:tavLst>
                                    </p:anim>
                                    <p:set>
                                      <p:cBhvr>
                                        <p:cTn id="260" dur="1" fill="hold">
                                          <p:stCondLst>
                                            <p:cond delay="1999"/>
                                          </p:stCondLst>
                                        </p:cTn>
                                        <p:tgtEl>
                                          <p:spTgt spid="12"/>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2000"/>
                                        <p:tgtEl>
                                          <p:spTgt spid="13"/>
                                        </p:tgtEl>
                                        <p:attrNameLst>
                                          <p:attrName>ppt_x</p:attrName>
                                        </p:attrNameLst>
                                      </p:cBhvr>
                                      <p:tavLst>
                                        <p:tav tm="0">
                                          <p:val>
                                            <p:strVal val="ppt_x"/>
                                          </p:val>
                                        </p:tav>
                                        <p:tav tm="100000">
                                          <p:val>
                                            <p:strVal val="ppt_x+ppt_w/2"/>
                                          </p:val>
                                        </p:tav>
                                      </p:tavLst>
                                    </p:anim>
                                    <p:anim calcmode="lin" valueType="num">
                                      <p:cBhvr>
                                        <p:cTn id="263" dur="2000"/>
                                        <p:tgtEl>
                                          <p:spTgt spid="13"/>
                                        </p:tgtEl>
                                        <p:attrNameLst>
                                          <p:attrName>ppt_y</p:attrName>
                                        </p:attrNameLst>
                                      </p:cBhvr>
                                      <p:tavLst>
                                        <p:tav tm="0">
                                          <p:val>
                                            <p:strVal val="ppt_y"/>
                                          </p:val>
                                        </p:tav>
                                        <p:tav tm="100000">
                                          <p:val>
                                            <p:strVal val="ppt_y"/>
                                          </p:val>
                                        </p:tav>
                                      </p:tavLst>
                                    </p:anim>
                                    <p:anim calcmode="lin" valueType="num">
                                      <p:cBhvr>
                                        <p:cTn id="264" dur="2000"/>
                                        <p:tgtEl>
                                          <p:spTgt spid="13"/>
                                        </p:tgtEl>
                                        <p:attrNameLst>
                                          <p:attrName>ppt_w</p:attrName>
                                        </p:attrNameLst>
                                      </p:cBhvr>
                                      <p:tavLst>
                                        <p:tav tm="0">
                                          <p:val>
                                            <p:strVal val="ppt_w"/>
                                          </p:val>
                                        </p:tav>
                                        <p:tav tm="100000">
                                          <p:val>
                                            <p:fltVal val="0"/>
                                          </p:val>
                                        </p:tav>
                                      </p:tavLst>
                                    </p:anim>
                                    <p:anim calcmode="lin" valueType="num">
                                      <p:cBhvr>
                                        <p:cTn id="265" dur="2000"/>
                                        <p:tgtEl>
                                          <p:spTgt spid="13"/>
                                        </p:tgtEl>
                                        <p:attrNameLst>
                                          <p:attrName>ppt_h</p:attrName>
                                        </p:attrNameLst>
                                      </p:cBhvr>
                                      <p:tavLst>
                                        <p:tav tm="0">
                                          <p:val>
                                            <p:strVal val="ppt_h"/>
                                          </p:val>
                                        </p:tav>
                                        <p:tav tm="100000">
                                          <p:val>
                                            <p:strVal val="ppt_h"/>
                                          </p:val>
                                        </p:tav>
                                      </p:tavLst>
                                    </p:anim>
                                    <p:set>
                                      <p:cBhvr>
                                        <p:cTn id="266" dur="1" fill="hold">
                                          <p:stCondLst>
                                            <p:cond delay="1999"/>
                                          </p:stCondLst>
                                        </p:cTn>
                                        <p:tgtEl>
                                          <p:spTgt spid="13"/>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2000"/>
                                        <p:tgtEl>
                                          <p:spTgt spid="14"/>
                                        </p:tgtEl>
                                        <p:attrNameLst>
                                          <p:attrName>ppt_x</p:attrName>
                                        </p:attrNameLst>
                                      </p:cBhvr>
                                      <p:tavLst>
                                        <p:tav tm="0">
                                          <p:val>
                                            <p:strVal val="ppt_x"/>
                                          </p:val>
                                        </p:tav>
                                        <p:tav tm="100000">
                                          <p:val>
                                            <p:strVal val="ppt_x+ppt_w/2"/>
                                          </p:val>
                                        </p:tav>
                                      </p:tavLst>
                                    </p:anim>
                                    <p:anim calcmode="lin" valueType="num">
                                      <p:cBhvr>
                                        <p:cTn id="269" dur="2000"/>
                                        <p:tgtEl>
                                          <p:spTgt spid="14"/>
                                        </p:tgtEl>
                                        <p:attrNameLst>
                                          <p:attrName>ppt_y</p:attrName>
                                        </p:attrNameLst>
                                      </p:cBhvr>
                                      <p:tavLst>
                                        <p:tav tm="0">
                                          <p:val>
                                            <p:strVal val="ppt_y"/>
                                          </p:val>
                                        </p:tav>
                                        <p:tav tm="100000">
                                          <p:val>
                                            <p:strVal val="ppt_y"/>
                                          </p:val>
                                        </p:tav>
                                      </p:tavLst>
                                    </p:anim>
                                    <p:anim calcmode="lin" valueType="num">
                                      <p:cBhvr>
                                        <p:cTn id="270" dur="2000"/>
                                        <p:tgtEl>
                                          <p:spTgt spid="14"/>
                                        </p:tgtEl>
                                        <p:attrNameLst>
                                          <p:attrName>ppt_w</p:attrName>
                                        </p:attrNameLst>
                                      </p:cBhvr>
                                      <p:tavLst>
                                        <p:tav tm="0">
                                          <p:val>
                                            <p:strVal val="ppt_w"/>
                                          </p:val>
                                        </p:tav>
                                        <p:tav tm="100000">
                                          <p:val>
                                            <p:fltVal val="0"/>
                                          </p:val>
                                        </p:tav>
                                      </p:tavLst>
                                    </p:anim>
                                    <p:anim calcmode="lin" valueType="num">
                                      <p:cBhvr>
                                        <p:cTn id="271" dur="2000"/>
                                        <p:tgtEl>
                                          <p:spTgt spid="14"/>
                                        </p:tgtEl>
                                        <p:attrNameLst>
                                          <p:attrName>ppt_h</p:attrName>
                                        </p:attrNameLst>
                                      </p:cBhvr>
                                      <p:tavLst>
                                        <p:tav tm="0">
                                          <p:val>
                                            <p:strVal val="ppt_h"/>
                                          </p:val>
                                        </p:tav>
                                        <p:tav tm="100000">
                                          <p:val>
                                            <p:strVal val="ppt_h"/>
                                          </p:val>
                                        </p:tav>
                                      </p:tavLst>
                                    </p:anim>
                                    <p:set>
                                      <p:cBhvr>
                                        <p:cTn id="272" dur="1" fill="hold">
                                          <p:stCondLst>
                                            <p:cond delay="1999"/>
                                          </p:stCondLst>
                                        </p:cTn>
                                        <p:tgtEl>
                                          <p:spTgt spid="14"/>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2000"/>
                                        <p:tgtEl>
                                          <p:spTgt spid="17"/>
                                        </p:tgtEl>
                                        <p:attrNameLst>
                                          <p:attrName>ppt_x</p:attrName>
                                        </p:attrNameLst>
                                      </p:cBhvr>
                                      <p:tavLst>
                                        <p:tav tm="0">
                                          <p:val>
                                            <p:strVal val="ppt_x"/>
                                          </p:val>
                                        </p:tav>
                                        <p:tav tm="100000">
                                          <p:val>
                                            <p:strVal val="ppt_x+ppt_w/2"/>
                                          </p:val>
                                        </p:tav>
                                      </p:tavLst>
                                    </p:anim>
                                    <p:anim calcmode="lin" valueType="num">
                                      <p:cBhvr>
                                        <p:cTn id="275" dur="2000"/>
                                        <p:tgtEl>
                                          <p:spTgt spid="17"/>
                                        </p:tgtEl>
                                        <p:attrNameLst>
                                          <p:attrName>ppt_y</p:attrName>
                                        </p:attrNameLst>
                                      </p:cBhvr>
                                      <p:tavLst>
                                        <p:tav tm="0">
                                          <p:val>
                                            <p:strVal val="ppt_y"/>
                                          </p:val>
                                        </p:tav>
                                        <p:tav tm="100000">
                                          <p:val>
                                            <p:strVal val="ppt_y"/>
                                          </p:val>
                                        </p:tav>
                                      </p:tavLst>
                                    </p:anim>
                                    <p:anim calcmode="lin" valueType="num">
                                      <p:cBhvr>
                                        <p:cTn id="276" dur="2000"/>
                                        <p:tgtEl>
                                          <p:spTgt spid="17"/>
                                        </p:tgtEl>
                                        <p:attrNameLst>
                                          <p:attrName>ppt_w</p:attrName>
                                        </p:attrNameLst>
                                      </p:cBhvr>
                                      <p:tavLst>
                                        <p:tav tm="0">
                                          <p:val>
                                            <p:strVal val="ppt_w"/>
                                          </p:val>
                                        </p:tav>
                                        <p:tav tm="100000">
                                          <p:val>
                                            <p:fltVal val="0"/>
                                          </p:val>
                                        </p:tav>
                                      </p:tavLst>
                                    </p:anim>
                                    <p:anim calcmode="lin" valueType="num">
                                      <p:cBhvr>
                                        <p:cTn id="277" dur="2000"/>
                                        <p:tgtEl>
                                          <p:spTgt spid="17"/>
                                        </p:tgtEl>
                                        <p:attrNameLst>
                                          <p:attrName>ppt_h</p:attrName>
                                        </p:attrNameLst>
                                      </p:cBhvr>
                                      <p:tavLst>
                                        <p:tav tm="0">
                                          <p:val>
                                            <p:strVal val="ppt_h"/>
                                          </p:val>
                                        </p:tav>
                                        <p:tav tm="100000">
                                          <p:val>
                                            <p:strVal val="ppt_h"/>
                                          </p:val>
                                        </p:tav>
                                      </p:tavLst>
                                    </p:anim>
                                    <p:set>
                                      <p:cBhvr>
                                        <p:cTn id="278" dur="1" fill="hold">
                                          <p:stCondLst>
                                            <p:cond delay="1999"/>
                                          </p:stCondLst>
                                        </p:cTn>
                                        <p:tgtEl>
                                          <p:spTgt spid="17"/>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2000"/>
                                        <p:tgtEl>
                                          <p:spTgt spid="18"/>
                                        </p:tgtEl>
                                        <p:attrNameLst>
                                          <p:attrName>ppt_x</p:attrName>
                                        </p:attrNameLst>
                                      </p:cBhvr>
                                      <p:tavLst>
                                        <p:tav tm="0">
                                          <p:val>
                                            <p:strVal val="ppt_x"/>
                                          </p:val>
                                        </p:tav>
                                        <p:tav tm="100000">
                                          <p:val>
                                            <p:strVal val="ppt_x+ppt_w/2"/>
                                          </p:val>
                                        </p:tav>
                                      </p:tavLst>
                                    </p:anim>
                                    <p:anim calcmode="lin" valueType="num">
                                      <p:cBhvr>
                                        <p:cTn id="281" dur="2000"/>
                                        <p:tgtEl>
                                          <p:spTgt spid="18"/>
                                        </p:tgtEl>
                                        <p:attrNameLst>
                                          <p:attrName>ppt_y</p:attrName>
                                        </p:attrNameLst>
                                      </p:cBhvr>
                                      <p:tavLst>
                                        <p:tav tm="0">
                                          <p:val>
                                            <p:strVal val="ppt_y"/>
                                          </p:val>
                                        </p:tav>
                                        <p:tav tm="100000">
                                          <p:val>
                                            <p:strVal val="ppt_y"/>
                                          </p:val>
                                        </p:tav>
                                      </p:tavLst>
                                    </p:anim>
                                    <p:anim calcmode="lin" valueType="num">
                                      <p:cBhvr>
                                        <p:cTn id="282" dur="2000"/>
                                        <p:tgtEl>
                                          <p:spTgt spid="18"/>
                                        </p:tgtEl>
                                        <p:attrNameLst>
                                          <p:attrName>ppt_w</p:attrName>
                                        </p:attrNameLst>
                                      </p:cBhvr>
                                      <p:tavLst>
                                        <p:tav tm="0">
                                          <p:val>
                                            <p:strVal val="ppt_w"/>
                                          </p:val>
                                        </p:tav>
                                        <p:tav tm="100000">
                                          <p:val>
                                            <p:fltVal val="0"/>
                                          </p:val>
                                        </p:tav>
                                      </p:tavLst>
                                    </p:anim>
                                    <p:anim calcmode="lin" valueType="num">
                                      <p:cBhvr>
                                        <p:cTn id="283" dur="2000"/>
                                        <p:tgtEl>
                                          <p:spTgt spid="18"/>
                                        </p:tgtEl>
                                        <p:attrNameLst>
                                          <p:attrName>ppt_h</p:attrName>
                                        </p:attrNameLst>
                                      </p:cBhvr>
                                      <p:tavLst>
                                        <p:tav tm="0">
                                          <p:val>
                                            <p:strVal val="ppt_h"/>
                                          </p:val>
                                        </p:tav>
                                        <p:tav tm="100000">
                                          <p:val>
                                            <p:strVal val="ppt_h"/>
                                          </p:val>
                                        </p:tav>
                                      </p:tavLst>
                                    </p:anim>
                                    <p:set>
                                      <p:cBhvr>
                                        <p:cTn id="284" dur="1" fill="hold">
                                          <p:stCondLst>
                                            <p:cond delay="1999"/>
                                          </p:stCondLst>
                                        </p:cTn>
                                        <p:tgtEl>
                                          <p:spTgt spid="18"/>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2000"/>
                                        <p:tgtEl>
                                          <p:spTgt spid="21"/>
                                        </p:tgtEl>
                                        <p:attrNameLst>
                                          <p:attrName>ppt_x</p:attrName>
                                        </p:attrNameLst>
                                      </p:cBhvr>
                                      <p:tavLst>
                                        <p:tav tm="0">
                                          <p:val>
                                            <p:strVal val="ppt_x"/>
                                          </p:val>
                                        </p:tav>
                                        <p:tav tm="100000">
                                          <p:val>
                                            <p:strVal val="ppt_x+ppt_w/2"/>
                                          </p:val>
                                        </p:tav>
                                      </p:tavLst>
                                    </p:anim>
                                    <p:anim calcmode="lin" valueType="num">
                                      <p:cBhvr>
                                        <p:cTn id="287" dur="2000"/>
                                        <p:tgtEl>
                                          <p:spTgt spid="21"/>
                                        </p:tgtEl>
                                        <p:attrNameLst>
                                          <p:attrName>ppt_y</p:attrName>
                                        </p:attrNameLst>
                                      </p:cBhvr>
                                      <p:tavLst>
                                        <p:tav tm="0">
                                          <p:val>
                                            <p:strVal val="ppt_y"/>
                                          </p:val>
                                        </p:tav>
                                        <p:tav tm="100000">
                                          <p:val>
                                            <p:strVal val="ppt_y"/>
                                          </p:val>
                                        </p:tav>
                                      </p:tavLst>
                                    </p:anim>
                                    <p:anim calcmode="lin" valueType="num">
                                      <p:cBhvr>
                                        <p:cTn id="288" dur="2000"/>
                                        <p:tgtEl>
                                          <p:spTgt spid="21"/>
                                        </p:tgtEl>
                                        <p:attrNameLst>
                                          <p:attrName>ppt_w</p:attrName>
                                        </p:attrNameLst>
                                      </p:cBhvr>
                                      <p:tavLst>
                                        <p:tav tm="0">
                                          <p:val>
                                            <p:strVal val="ppt_w"/>
                                          </p:val>
                                        </p:tav>
                                        <p:tav tm="100000">
                                          <p:val>
                                            <p:fltVal val="0"/>
                                          </p:val>
                                        </p:tav>
                                      </p:tavLst>
                                    </p:anim>
                                    <p:anim calcmode="lin" valueType="num">
                                      <p:cBhvr>
                                        <p:cTn id="289" dur="2000"/>
                                        <p:tgtEl>
                                          <p:spTgt spid="21"/>
                                        </p:tgtEl>
                                        <p:attrNameLst>
                                          <p:attrName>ppt_h</p:attrName>
                                        </p:attrNameLst>
                                      </p:cBhvr>
                                      <p:tavLst>
                                        <p:tav tm="0">
                                          <p:val>
                                            <p:strVal val="ppt_h"/>
                                          </p:val>
                                        </p:tav>
                                        <p:tav tm="100000">
                                          <p:val>
                                            <p:strVal val="ppt_h"/>
                                          </p:val>
                                        </p:tav>
                                      </p:tavLst>
                                    </p:anim>
                                    <p:set>
                                      <p:cBhvr>
                                        <p:cTn id="290" dur="1" fill="hold">
                                          <p:stCondLst>
                                            <p:cond delay="1999"/>
                                          </p:stCondLst>
                                        </p:cTn>
                                        <p:tgtEl>
                                          <p:spTgt spid="21"/>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2000"/>
                                        <p:tgtEl>
                                          <p:spTgt spid="22"/>
                                        </p:tgtEl>
                                        <p:attrNameLst>
                                          <p:attrName>ppt_x</p:attrName>
                                        </p:attrNameLst>
                                      </p:cBhvr>
                                      <p:tavLst>
                                        <p:tav tm="0">
                                          <p:val>
                                            <p:strVal val="ppt_x"/>
                                          </p:val>
                                        </p:tav>
                                        <p:tav tm="100000">
                                          <p:val>
                                            <p:strVal val="ppt_x+ppt_w/2"/>
                                          </p:val>
                                        </p:tav>
                                      </p:tavLst>
                                    </p:anim>
                                    <p:anim calcmode="lin" valueType="num">
                                      <p:cBhvr>
                                        <p:cTn id="293" dur="2000"/>
                                        <p:tgtEl>
                                          <p:spTgt spid="22"/>
                                        </p:tgtEl>
                                        <p:attrNameLst>
                                          <p:attrName>ppt_y</p:attrName>
                                        </p:attrNameLst>
                                      </p:cBhvr>
                                      <p:tavLst>
                                        <p:tav tm="0">
                                          <p:val>
                                            <p:strVal val="ppt_y"/>
                                          </p:val>
                                        </p:tav>
                                        <p:tav tm="100000">
                                          <p:val>
                                            <p:strVal val="ppt_y"/>
                                          </p:val>
                                        </p:tav>
                                      </p:tavLst>
                                    </p:anim>
                                    <p:anim calcmode="lin" valueType="num">
                                      <p:cBhvr>
                                        <p:cTn id="294" dur="2000"/>
                                        <p:tgtEl>
                                          <p:spTgt spid="22"/>
                                        </p:tgtEl>
                                        <p:attrNameLst>
                                          <p:attrName>ppt_w</p:attrName>
                                        </p:attrNameLst>
                                      </p:cBhvr>
                                      <p:tavLst>
                                        <p:tav tm="0">
                                          <p:val>
                                            <p:strVal val="ppt_w"/>
                                          </p:val>
                                        </p:tav>
                                        <p:tav tm="100000">
                                          <p:val>
                                            <p:fltVal val="0"/>
                                          </p:val>
                                        </p:tav>
                                      </p:tavLst>
                                    </p:anim>
                                    <p:anim calcmode="lin" valueType="num">
                                      <p:cBhvr>
                                        <p:cTn id="295" dur="2000"/>
                                        <p:tgtEl>
                                          <p:spTgt spid="22"/>
                                        </p:tgtEl>
                                        <p:attrNameLst>
                                          <p:attrName>ppt_h</p:attrName>
                                        </p:attrNameLst>
                                      </p:cBhvr>
                                      <p:tavLst>
                                        <p:tav tm="0">
                                          <p:val>
                                            <p:strVal val="ppt_h"/>
                                          </p:val>
                                        </p:tav>
                                        <p:tav tm="100000">
                                          <p:val>
                                            <p:strVal val="ppt_h"/>
                                          </p:val>
                                        </p:tav>
                                      </p:tavLst>
                                    </p:anim>
                                    <p:set>
                                      <p:cBhvr>
                                        <p:cTn id="296" dur="1" fill="hold">
                                          <p:stCondLst>
                                            <p:cond delay="1999"/>
                                          </p:stCondLst>
                                        </p:cTn>
                                        <p:tgtEl>
                                          <p:spTgt spid="22"/>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2000"/>
                                        <p:tgtEl>
                                          <p:spTgt spid="26"/>
                                        </p:tgtEl>
                                        <p:attrNameLst>
                                          <p:attrName>ppt_x</p:attrName>
                                        </p:attrNameLst>
                                      </p:cBhvr>
                                      <p:tavLst>
                                        <p:tav tm="0">
                                          <p:val>
                                            <p:strVal val="ppt_x"/>
                                          </p:val>
                                        </p:tav>
                                        <p:tav tm="100000">
                                          <p:val>
                                            <p:strVal val="ppt_x+ppt_w/2"/>
                                          </p:val>
                                        </p:tav>
                                      </p:tavLst>
                                    </p:anim>
                                    <p:anim calcmode="lin" valueType="num">
                                      <p:cBhvr>
                                        <p:cTn id="299" dur="2000"/>
                                        <p:tgtEl>
                                          <p:spTgt spid="26"/>
                                        </p:tgtEl>
                                        <p:attrNameLst>
                                          <p:attrName>ppt_y</p:attrName>
                                        </p:attrNameLst>
                                      </p:cBhvr>
                                      <p:tavLst>
                                        <p:tav tm="0">
                                          <p:val>
                                            <p:strVal val="ppt_y"/>
                                          </p:val>
                                        </p:tav>
                                        <p:tav tm="100000">
                                          <p:val>
                                            <p:strVal val="ppt_y"/>
                                          </p:val>
                                        </p:tav>
                                      </p:tavLst>
                                    </p:anim>
                                    <p:anim calcmode="lin" valueType="num">
                                      <p:cBhvr>
                                        <p:cTn id="300" dur="2000"/>
                                        <p:tgtEl>
                                          <p:spTgt spid="26"/>
                                        </p:tgtEl>
                                        <p:attrNameLst>
                                          <p:attrName>ppt_w</p:attrName>
                                        </p:attrNameLst>
                                      </p:cBhvr>
                                      <p:tavLst>
                                        <p:tav tm="0">
                                          <p:val>
                                            <p:strVal val="ppt_w"/>
                                          </p:val>
                                        </p:tav>
                                        <p:tav tm="100000">
                                          <p:val>
                                            <p:fltVal val="0"/>
                                          </p:val>
                                        </p:tav>
                                      </p:tavLst>
                                    </p:anim>
                                    <p:anim calcmode="lin" valueType="num">
                                      <p:cBhvr>
                                        <p:cTn id="301" dur="2000"/>
                                        <p:tgtEl>
                                          <p:spTgt spid="26"/>
                                        </p:tgtEl>
                                        <p:attrNameLst>
                                          <p:attrName>ppt_h</p:attrName>
                                        </p:attrNameLst>
                                      </p:cBhvr>
                                      <p:tavLst>
                                        <p:tav tm="0">
                                          <p:val>
                                            <p:strVal val="ppt_h"/>
                                          </p:val>
                                        </p:tav>
                                        <p:tav tm="100000">
                                          <p:val>
                                            <p:strVal val="ppt_h"/>
                                          </p:val>
                                        </p:tav>
                                      </p:tavLst>
                                    </p:anim>
                                    <p:set>
                                      <p:cBhvr>
                                        <p:cTn id="302" dur="1" fill="hold">
                                          <p:stCondLst>
                                            <p:cond delay="1999"/>
                                          </p:stCondLst>
                                        </p:cTn>
                                        <p:tgtEl>
                                          <p:spTgt spid="26"/>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2000"/>
                                        <p:tgtEl>
                                          <p:spTgt spid="27"/>
                                        </p:tgtEl>
                                        <p:attrNameLst>
                                          <p:attrName>ppt_x</p:attrName>
                                        </p:attrNameLst>
                                      </p:cBhvr>
                                      <p:tavLst>
                                        <p:tav tm="0">
                                          <p:val>
                                            <p:strVal val="ppt_x"/>
                                          </p:val>
                                        </p:tav>
                                        <p:tav tm="100000">
                                          <p:val>
                                            <p:strVal val="ppt_x+ppt_w/2"/>
                                          </p:val>
                                        </p:tav>
                                      </p:tavLst>
                                    </p:anim>
                                    <p:anim calcmode="lin" valueType="num">
                                      <p:cBhvr>
                                        <p:cTn id="305" dur="2000"/>
                                        <p:tgtEl>
                                          <p:spTgt spid="27"/>
                                        </p:tgtEl>
                                        <p:attrNameLst>
                                          <p:attrName>ppt_y</p:attrName>
                                        </p:attrNameLst>
                                      </p:cBhvr>
                                      <p:tavLst>
                                        <p:tav tm="0">
                                          <p:val>
                                            <p:strVal val="ppt_y"/>
                                          </p:val>
                                        </p:tav>
                                        <p:tav tm="100000">
                                          <p:val>
                                            <p:strVal val="ppt_y"/>
                                          </p:val>
                                        </p:tav>
                                      </p:tavLst>
                                    </p:anim>
                                    <p:anim calcmode="lin" valueType="num">
                                      <p:cBhvr>
                                        <p:cTn id="306" dur="2000"/>
                                        <p:tgtEl>
                                          <p:spTgt spid="27"/>
                                        </p:tgtEl>
                                        <p:attrNameLst>
                                          <p:attrName>ppt_w</p:attrName>
                                        </p:attrNameLst>
                                      </p:cBhvr>
                                      <p:tavLst>
                                        <p:tav tm="0">
                                          <p:val>
                                            <p:strVal val="ppt_w"/>
                                          </p:val>
                                        </p:tav>
                                        <p:tav tm="100000">
                                          <p:val>
                                            <p:fltVal val="0"/>
                                          </p:val>
                                        </p:tav>
                                      </p:tavLst>
                                    </p:anim>
                                    <p:anim calcmode="lin" valueType="num">
                                      <p:cBhvr>
                                        <p:cTn id="307" dur="2000"/>
                                        <p:tgtEl>
                                          <p:spTgt spid="27"/>
                                        </p:tgtEl>
                                        <p:attrNameLst>
                                          <p:attrName>ppt_h</p:attrName>
                                        </p:attrNameLst>
                                      </p:cBhvr>
                                      <p:tavLst>
                                        <p:tav tm="0">
                                          <p:val>
                                            <p:strVal val="ppt_h"/>
                                          </p:val>
                                        </p:tav>
                                        <p:tav tm="100000">
                                          <p:val>
                                            <p:strVal val="ppt_h"/>
                                          </p:val>
                                        </p:tav>
                                      </p:tavLst>
                                    </p:anim>
                                    <p:set>
                                      <p:cBhvr>
                                        <p:cTn id="308" dur="1" fill="hold">
                                          <p:stCondLst>
                                            <p:cond delay="1999"/>
                                          </p:stCondLst>
                                        </p:cTn>
                                        <p:tgtEl>
                                          <p:spTgt spid="27"/>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2000"/>
                                        <p:tgtEl>
                                          <p:spTgt spid="30"/>
                                        </p:tgtEl>
                                        <p:attrNameLst>
                                          <p:attrName>ppt_x</p:attrName>
                                        </p:attrNameLst>
                                      </p:cBhvr>
                                      <p:tavLst>
                                        <p:tav tm="0">
                                          <p:val>
                                            <p:strVal val="ppt_x"/>
                                          </p:val>
                                        </p:tav>
                                        <p:tav tm="100000">
                                          <p:val>
                                            <p:strVal val="ppt_x+ppt_w/2"/>
                                          </p:val>
                                        </p:tav>
                                      </p:tavLst>
                                    </p:anim>
                                    <p:anim calcmode="lin" valueType="num">
                                      <p:cBhvr>
                                        <p:cTn id="311" dur="2000"/>
                                        <p:tgtEl>
                                          <p:spTgt spid="30"/>
                                        </p:tgtEl>
                                        <p:attrNameLst>
                                          <p:attrName>ppt_y</p:attrName>
                                        </p:attrNameLst>
                                      </p:cBhvr>
                                      <p:tavLst>
                                        <p:tav tm="0">
                                          <p:val>
                                            <p:strVal val="ppt_y"/>
                                          </p:val>
                                        </p:tav>
                                        <p:tav tm="100000">
                                          <p:val>
                                            <p:strVal val="ppt_y"/>
                                          </p:val>
                                        </p:tav>
                                      </p:tavLst>
                                    </p:anim>
                                    <p:anim calcmode="lin" valueType="num">
                                      <p:cBhvr>
                                        <p:cTn id="312" dur="2000"/>
                                        <p:tgtEl>
                                          <p:spTgt spid="30"/>
                                        </p:tgtEl>
                                        <p:attrNameLst>
                                          <p:attrName>ppt_w</p:attrName>
                                        </p:attrNameLst>
                                      </p:cBhvr>
                                      <p:tavLst>
                                        <p:tav tm="0">
                                          <p:val>
                                            <p:strVal val="ppt_w"/>
                                          </p:val>
                                        </p:tav>
                                        <p:tav tm="100000">
                                          <p:val>
                                            <p:fltVal val="0"/>
                                          </p:val>
                                        </p:tav>
                                      </p:tavLst>
                                    </p:anim>
                                    <p:anim calcmode="lin" valueType="num">
                                      <p:cBhvr>
                                        <p:cTn id="313" dur="2000"/>
                                        <p:tgtEl>
                                          <p:spTgt spid="30"/>
                                        </p:tgtEl>
                                        <p:attrNameLst>
                                          <p:attrName>ppt_h</p:attrName>
                                        </p:attrNameLst>
                                      </p:cBhvr>
                                      <p:tavLst>
                                        <p:tav tm="0">
                                          <p:val>
                                            <p:strVal val="ppt_h"/>
                                          </p:val>
                                        </p:tav>
                                        <p:tav tm="100000">
                                          <p:val>
                                            <p:strVal val="ppt_h"/>
                                          </p:val>
                                        </p:tav>
                                      </p:tavLst>
                                    </p:anim>
                                    <p:set>
                                      <p:cBhvr>
                                        <p:cTn id="314" dur="1" fill="hold">
                                          <p:stCondLst>
                                            <p:cond delay="1999"/>
                                          </p:stCondLst>
                                        </p:cTn>
                                        <p:tgtEl>
                                          <p:spTgt spid="30"/>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2000"/>
                                        <p:tgtEl>
                                          <p:spTgt spid="31"/>
                                        </p:tgtEl>
                                        <p:attrNameLst>
                                          <p:attrName>ppt_x</p:attrName>
                                        </p:attrNameLst>
                                      </p:cBhvr>
                                      <p:tavLst>
                                        <p:tav tm="0">
                                          <p:val>
                                            <p:strVal val="ppt_x"/>
                                          </p:val>
                                        </p:tav>
                                        <p:tav tm="100000">
                                          <p:val>
                                            <p:strVal val="ppt_x+ppt_w/2"/>
                                          </p:val>
                                        </p:tav>
                                      </p:tavLst>
                                    </p:anim>
                                    <p:anim calcmode="lin" valueType="num">
                                      <p:cBhvr>
                                        <p:cTn id="317" dur="2000"/>
                                        <p:tgtEl>
                                          <p:spTgt spid="31"/>
                                        </p:tgtEl>
                                        <p:attrNameLst>
                                          <p:attrName>ppt_y</p:attrName>
                                        </p:attrNameLst>
                                      </p:cBhvr>
                                      <p:tavLst>
                                        <p:tav tm="0">
                                          <p:val>
                                            <p:strVal val="ppt_y"/>
                                          </p:val>
                                        </p:tav>
                                        <p:tav tm="100000">
                                          <p:val>
                                            <p:strVal val="ppt_y"/>
                                          </p:val>
                                        </p:tav>
                                      </p:tavLst>
                                    </p:anim>
                                    <p:anim calcmode="lin" valueType="num">
                                      <p:cBhvr>
                                        <p:cTn id="318" dur="2000"/>
                                        <p:tgtEl>
                                          <p:spTgt spid="31"/>
                                        </p:tgtEl>
                                        <p:attrNameLst>
                                          <p:attrName>ppt_w</p:attrName>
                                        </p:attrNameLst>
                                      </p:cBhvr>
                                      <p:tavLst>
                                        <p:tav tm="0">
                                          <p:val>
                                            <p:strVal val="ppt_w"/>
                                          </p:val>
                                        </p:tav>
                                        <p:tav tm="100000">
                                          <p:val>
                                            <p:fltVal val="0"/>
                                          </p:val>
                                        </p:tav>
                                      </p:tavLst>
                                    </p:anim>
                                    <p:anim calcmode="lin" valueType="num">
                                      <p:cBhvr>
                                        <p:cTn id="319" dur="2000"/>
                                        <p:tgtEl>
                                          <p:spTgt spid="31"/>
                                        </p:tgtEl>
                                        <p:attrNameLst>
                                          <p:attrName>ppt_h</p:attrName>
                                        </p:attrNameLst>
                                      </p:cBhvr>
                                      <p:tavLst>
                                        <p:tav tm="0">
                                          <p:val>
                                            <p:strVal val="ppt_h"/>
                                          </p:val>
                                        </p:tav>
                                        <p:tav tm="100000">
                                          <p:val>
                                            <p:strVal val="ppt_h"/>
                                          </p:val>
                                        </p:tav>
                                      </p:tavLst>
                                    </p:anim>
                                    <p:set>
                                      <p:cBhvr>
                                        <p:cTn id="320" dur="1" fill="hold">
                                          <p:stCondLst>
                                            <p:cond delay="1999"/>
                                          </p:stCondLst>
                                        </p:cTn>
                                        <p:tgtEl>
                                          <p:spTgt spid="31"/>
                                        </p:tgtEl>
                                        <p:attrNameLst>
                                          <p:attrName>style.visibility</p:attrName>
                                        </p:attrNameLst>
                                      </p:cBhvr>
                                      <p:to>
                                        <p:strVal val="hidden"/>
                                      </p:to>
                                    </p:set>
                                  </p:childTnLst>
                                </p:cTn>
                              </p:par>
                              <p:par>
                                <p:cTn id="321" presetID="17" presetClass="entr" presetSubtype="10"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fltVal val="0"/>
                                          </p:val>
                                        </p:tav>
                                        <p:tav tm="100000">
                                          <p:val>
                                            <p:strVal val="#ppt_w"/>
                                          </p:val>
                                        </p:tav>
                                      </p:tavLst>
                                    </p:anim>
                                    <p:anim calcmode="lin" valueType="num">
                                      <p:cBhvr>
                                        <p:cTn id="324" dur="2000" fill="hold"/>
                                        <p:tgtEl>
                                          <p:spTgt spid="4"/>
                                        </p:tgtEl>
                                        <p:attrNameLst>
                                          <p:attrName>ppt_h</p:attrName>
                                        </p:attrNameLst>
                                      </p:cBhvr>
                                      <p:tavLst>
                                        <p:tav tm="0">
                                          <p:val>
                                            <p:strVal val="#ppt_h"/>
                                          </p:val>
                                        </p:tav>
                                        <p:tav tm="100000">
                                          <p:val>
                                            <p:strVal val="#ppt_h"/>
                                          </p:val>
                                        </p:tav>
                                      </p:tavLst>
                                    </p:anim>
                                  </p:childTnLst>
                                </p:cTn>
                              </p:par>
                              <p:par>
                                <p:cTn id="325" presetID="23" presetClass="entr" presetSubtype="16"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 calcmode="lin" valueType="num">
                                      <p:cBhvr>
                                        <p:cTn id="327" dur="2000" fill="hold"/>
                                        <p:tgtEl>
                                          <p:spTgt spid="4"/>
                                        </p:tgtEl>
                                        <p:attrNameLst>
                                          <p:attrName>ppt_w</p:attrName>
                                        </p:attrNameLst>
                                      </p:cBhvr>
                                      <p:tavLst>
                                        <p:tav tm="0">
                                          <p:val>
                                            <p:fltVal val="0"/>
                                          </p:val>
                                        </p:tav>
                                        <p:tav tm="100000">
                                          <p:val>
                                            <p:strVal val="#ppt_w"/>
                                          </p:val>
                                        </p:tav>
                                      </p:tavLst>
                                    </p:anim>
                                    <p:anim calcmode="lin" valueType="num">
                                      <p:cBhvr>
                                        <p:cTn id="328"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1285860"/>
            <a:ext cx="7715304" cy="501675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Agency FB" pitchFamily="34" charset="0"/>
              </a:rPr>
              <a:t>El tiempo en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Dubai</a:t>
            </a:r>
            <a:r>
              <a:rPr lang="es-ES" sz="2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El clima de los Emiratos Árabes es subtropical y árido. La lluvia es muy poco frecuente e irregular.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El sol está presente durante todo el año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solidFill>
                  <a:srgbClr val="FFFF00"/>
                </a:solidFill>
                <a:effectLst>
                  <a:outerShdw blurRad="38100" dist="38100" dir="2700000" algn="tl">
                    <a:srgbClr val="000000">
                      <a:alpha val="43137"/>
                    </a:srgbClr>
                  </a:outerShdw>
                </a:effectLst>
                <a:latin typeface="Agency FB" pitchFamily="34" charset="0"/>
              </a:rPr>
              <a:t>Invierno en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Dubai</a:t>
            </a:r>
            <a:r>
              <a:rPr lang="es-ES" sz="2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Entre diciembre y febrero la temperatura de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oscila entre los 14ºC y los 25ºC, siendo muy buena época para viajar. Febrero es el mes más lluvioso con una media de 4 días de precipitaciones.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solidFill>
                  <a:srgbClr val="FFFF00"/>
                </a:solidFill>
                <a:effectLst>
                  <a:outerShdw blurRad="38100" dist="38100" dir="2700000" algn="tl">
                    <a:srgbClr val="000000">
                      <a:alpha val="43137"/>
                    </a:srgbClr>
                  </a:outerShdw>
                </a:effectLst>
                <a:latin typeface="Agency FB" pitchFamily="34" charset="0"/>
              </a:rPr>
              <a:t>Verano en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Dubai</a:t>
            </a:r>
            <a:r>
              <a:rPr lang="es-ES" sz="2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El verano en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puede entenderse como la época que va de mayo a octubre. Durante estos meses la temperatura media oscila entre los 25ºC y los 40ºC, llegándose a alcanzar máximas de 48ºC en los días más calurosos de julio y agosto. La probabilidad de lluvia es casi inexistente.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endParaRPr lang="es-ES" sz="2000" b="1"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dubai-1.jpg"/>
          <p:cNvPicPr>
            <a:picLocks noChangeAspect="1"/>
          </p:cNvPicPr>
          <p:nvPr/>
        </p:nvPicPr>
        <p:blipFill>
          <a:blip r:embed="rId2"/>
          <a:stretch>
            <a:fillRect/>
          </a:stretch>
        </p:blipFill>
        <p:spPr>
          <a:xfrm>
            <a:off x="0" y="0"/>
            <a:ext cx="9144000" cy="6858000"/>
          </a:xfrm>
          <a:prstGeom prst="rect">
            <a:avLst/>
          </a:prstGeom>
        </p:spPr>
      </p:pic>
      <p:sp>
        <p:nvSpPr>
          <p:cNvPr id="8" name="7 Paralelogramo"/>
          <p:cNvSpPr/>
          <p:nvPr/>
        </p:nvSpPr>
        <p:spPr>
          <a:xfrm rot="5400000" flipH="1">
            <a:off x="4492404" y="365336"/>
            <a:ext cx="3143260" cy="2984067"/>
          </a:xfrm>
          <a:prstGeom prst="parallelogram">
            <a:avLst>
              <a:gd name="adj" fmla="val 98451"/>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flipV="1">
            <a:off x="1785924" y="642912"/>
            <a:ext cx="3143260" cy="2428892"/>
          </a:xfrm>
          <a:prstGeom prst="parallelogram">
            <a:avLst>
              <a:gd name="adj" fmla="val 120425"/>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5400000" flipH="1">
            <a:off x="1678761" y="3750471"/>
            <a:ext cx="3214710" cy="2571768"/>
          </a:xfrm>
          <a:prstGeom prst="parallelogram">
            <a:avLst>
              <a:gd name="adj" fmla="val 118046"/>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5400000" flipH="1" flipV="1">
            <a:off x="4500562" y="3500438"/>
            <a:ext cx="3214710" cy="3071834"/>
          </a:xfrm>
          <a:prstGeom prst="parallelogram">
            <a:avLst>
              <a:gd name="adj" fmla="val 98159"/>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flipH="1">
            <a:off x="4492404" y="-349055"/>
            <a:ext cx="3143262" cy="2984069"/>
          </a:xfrm>
          <a:prstGeom prst="parallelogram">
            <a:avLst>
              <a:gd name="adj" fmla="val 98451"/>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flipV="1">
            <a:off x="1785924" y="-71480"/>
            <a:ext cx="3143260" cy="2428892"/>
          </a:xfrm>
          <a:prstGeom prst="parallelogram">
            <a:avLst>
              <a:gd name="adj" fmla="val 120425"/>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5400000" flipH="1">
            <a:off x="1678761" y="4464851"/>
            <a:ext cx="3214710" cy="2571768"/>
          </a:xfrm>
          <a:prstGeom prst="parallelogram">
            <a:avLst>
              <a:gd name="adj" fmla="val 118046"/>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5400000" flipH="1" flipV="1">
            <a:off x="4500562" y="4214818"/>
            <a:ext cx="3214710" cy="3071834"/>
          </a:xfrm>
          <a:prstGeom prst="parallelogram">
            <a:avLst>
              <a:gd name="adj" fmla="val 98159"/>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flipH="1">
            <a:off x="4456684" y="-1313469"/>
            <a:ext cx="3214702" cy="2984069"/>
          </a:xfrm>
          <a:prstGeom prst="parallelogram">
            <a:avLst>
              <a:gd name="adj" fmla="val 102149"/>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flipV="1">
            <a:off x="1785924" y="-1000162"/>
            <a:ext cx="3143260" cy="2428892"/>
          </a:xfrm>
          <a:prstGeom prst="parallelogram">
            <a:avLst>
              <a:gd name="adj" fmla="val 120425"/>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a:off x="4563842" y="-2063567"/>
            <a:ext cx="3143262" cy="2984069"/>
          </a:xfrm>
          <a:prstGeom prst="parallelogram">
            <a:avLst>
              <a:gd name="adj" fmla="val 98451"/>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5400000" flipH="1" flipV="1">
            <a:off x="1857362" y="-1785980"/>
            <a:ext cx="3143260" cy="2428892"/>
          </a:xfrm>
          <a:prstGeom prst="parallelogram">
            <a:avLst>
              <a:gd name="adj" fmla="val 120425"/>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flipH="1">
            <a:off x="1750199" y="5250669"/>
            <a:ext cx="3214710" cy="2571768"/>
          </a:xfrm>
          <a:prstGeom prst="parallelogram">
            <a:avLst>
              <a:gd name="adj" fmla="val 118046"/>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flipV="1">
            <a:off x="4572000" y="5000636"/>
            <a:ext cx="3214710" cy="3071834"/>
          </a:xfrm>
          <a:prstGeom prst="parallelogram">
            <a:avLst>
              <a:gd name="adj" fmla="val 98159"/>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5400000" flipH="1">
            <a:off x="1750199" y="5965049"/>
            <a:ext cx="3214710" cy="2571768"/>
          </a:xfrm>
          <a:prstGeom prst="parallelogram">
            <a:avLst>
              <a:gd name="adj" fmla="val 118046"/>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5400000" flipH="1" flipV="1">
            <a:off x="4572000" y="5715016"/>
            <a:ext cx="3214710" cy="3071834"/>
          </a:xfrm>
          <a:prstGeom prst="parallelogram">
            <a:avLst>
              <a:gd name="adj" fmla="val 98159"/>
            </a:avLst>
          </a:prstGeom>
          <a:gradFill flip="none" rotWithShape="1">
            <a:gsLst>
              <a:gs pos="42000">
                <a:srgbClr val="00B050"/>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28660" y="-1714536"/>
            <a:ext cx="9572660" cy="97870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2000" fill="hold"/>
                                        <p:tgtEl>
                                          <p:spTgt spid="8"/>
                                        </p:tgtEl>
                                        <p:attrNameLst>
                                          <p:attrName>ppt_x</p:attrName>
                                        </p:attrNameLst>
                                      </p:cBhvr>
                                      <p:tavLst>
                                        <p:tav tm="0">
                                          <p:val>
                                            <p:strVal val="#ppt_x"/>
                                          </p:val>
                                        </p:tav>
                                        <p:tav tm="100000">
                                          <p:val>
                                            <p:strVal val="#ppt_x"/>
                                          </p:val>
                                        </p:tav>
                                      </p:tavLst>
                                    </p:anim>
                                    <p:anim calcmode="lin" valueType="num">
                                      <p:cBhvr additive="base">
                                        <p:cTn id="11" dur="2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ppt_x"/>
                                          </p:val>
                                        </p:tav>
                                        <p:tav tm="100000">
                                          <p:val>
                                            <p:strVal val="#ppt_x"/>
                                          </p:val>
                                        </p:tav>
                                      </p:tavLst>
                                    </p:anim>
                                    <p:anim calcmode="lin" valueType="num">
                                      <p:cBhvr additive="base">
                                        <p:cTn id="15" dur="2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ppt_x"/>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2000" fill="hold"/>
                                        <p:tgtEl>
                                          <p:spTgt spid="18"/>
                                        </p:tgtEl>
                                        <p:attrNameLst>
                                          <p:attrName>ppt_x</p:attrName>
                                        </p:attrNameLst>
                                      </p:cBhvr>
                                      <p:tavLst>
                                        <p:tav tm="0">
                                          <p:val>
                                            <p:strVal val="#ppt_x"/>
                                          </p:val>
                                        </p:tav>
                                        <p:tav tm="100000">
                                          <p:val>
                                            <p:strVal val="#ppt_x"/>
                                          </p:val>
                                        </p:tav>
                                      </p:tavLst>
                                    </p:anim>
                                    <p:anim calcmode="lin" valueType="num">
                                      <p:cBhvr additive="base">
                                        <p:cTn id="27" dur="2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2000" fill="hold"/>
                                        <p:tgtEl>
                                          <p:spTgt spid="19"/>
                                        </p:tgtEl>
                                        <p:attrNameLst>
                                          <p:attrName>ppt_x</p:attrName>
                                        </p:attrNameLst>
                                      </p:cBhvr>
                                      <p:tavLst>
                                        <p:tav tm="0">
                                          <p:val>
                                            <p:strVal val="#ppt_x"/>
                                          </p:val>
                                        </p:tav>
                                        <p:tav tm="100000">
                                          <p:val>
                                            <p:strVal val="#ppt_x"/>
                                          </p:val>
                                        </p:tav>
                                      </p:tavLst>
                                    </p:anim>
                                    <p:anim calcmode="lin" valueType="num">
                                      <p:cBhvr additive="base">
                                        <p:cTn id="31" dur="2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2000" fill="hold"/>
                                        <p:tgtEl>
                                          <p:spTgt spid="20"/>
                                        </p:tgtEl>
                                        <p:attrNameLst>
                                          <p:attrName>ppt_x</p:attrName>
                                        </p:attrNameLst>
                                      </p:cBhvr>
                                      <p:tavLst>
                                        <p:tav tm="0">
                                          <p:val>
                                            <p:strVal val="#ppt_x"/>
                                          </p:val>
                                        </p:tav>
                                        <p:tav tm="100000">
                                          <p:val>
                                            <p:strVal val="#ppt_x"/>
                                          </p:val>
                                        </p:tav>
                                      </p:tavLst>
                                    </p:anim>
                                    <p:anim calcmode="lin" valueType="num">
                                      <p:cBhvr additive="base">
                                        <p:cTn id="35" dur="2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2000" fill="hold"/>
                                        <p:tgtEl>
                                          <p:spTgt spid="21"/>
                                        </p:tgtEl>
                                        <p:attrNameLst>
                                          <p:attrName>ppt_x</p:attrName>
                                        </p:attrNameLst>
                                      </p:cBhvr>
                                      <p:tavLst>
                                        <p:tav tm="0">
                                          <p:val>
                                            <p:strVal val="#ppt_x"/>
                                          </p:val>
                                        </p:tav>
                                        <p:tav tm="100000">
                                          <p:val>
                                            <p:strVal val="#ppt_x"/>
                                          </p:val>
                                        </p:tav>
                                      </p:tavLst>
                                    </p:anim>
                                    <p:anim calcmode="lin" valueType="num">
                                      <p:cBhvr additive="base">
                                        <p:cTn id="39" dur="2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2000" fill="hold"/>
                                        <p:tgtEl>
                                          <p:spTgt spid="12"/>
                                        </p:tgtEl>
                                        <p:attrNameLst>
                                          <p:attrName>ppt_x</p:attrName>
                                        </p:attrNameLst>
                                      </p:cBhvr>
                                      <p:tavLst>
                                        <p:tav tm="0">
                                          <p:val>
                                            <p:strVal val="#ppt_x"/>
                                          </p:val>
                                        </p:tav>
                                        <p:tav tm="100000">
                                          <p:val>
                                            <p:strVal val="#ppt_x"/>
                                          </p:val>
                                        </p:tav>
                                      </p:tavLst>
                                    </p:anim>
                                    <p:anim calcmode="lin" valueType="num">
                                      <p:cBhvr additive="base">
                                        <p:cTn id="43" dur="2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ppt_x"/>
                                          </p:val>
                                        </p:tav>
                                        <p:tav tm="100000">
                                          <p:val>
                                            <p:strVal val="#ppt_x"/>
                                          </p:val>
                                        </p:tav>
                                      </p:tavLst>
                                    </p:anim>
                                    <p:anim calcmode="lin" valueType="num">
                                      <p:cBhvr additive="base">
                                        <p:cTn id="47" dur="2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ppt_x"/>
                                          </p:val>
                                        </p:tav>
                                        <p:tav tm="100000">
                                          <p:val>
                                            <p:strVal val="#ppt_x"/>
                                          </p:val>
                                        </p:tav>
                                      </p:tavLst>
                                    </p:anim>
                                    <p:anim calcmode="lin" valueType="num">
                                      <p:cBhvr additive="base">
                                        <p:cTn id="51" dur="2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ppt_x"/>
                                          </p:val>
                                        </p:tav>
                                        <p:tav tm="100000">
                                          <p:val>
                                            <p:strVal val="#ppt_x"/>
                                          </p:val>
                                        </p:tav>
                                      </p:tavLst>
                                    </p:anim>
                                    <p:anim calcmode="lin" valueType="num">
                                      <p:cBhvr additive="base">
                                        <p:cTn id="55" dur="2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2000" fill="hold"/>
                                        <p:tgtEl>
                                          <p:spTgt spid="22"/>
                                        </p:tgtEl>
                                        <p:attrNameLst>
                                          <p:attrName>ppt_x</p:attrName>
                                        </p:attrNameLst>
                                      </p:cBhvr>
                                      <p:tavLst>
                                        <p:tav tm="0">
                                          <p:val>
                                            <p:strVal val="#ppt_x"/>
                                          </p:val>
                                        </p:tav>
                                        <p:tav tm="100000">
                                          <p:val>
                                            <p:strVal val="#ppt_x"/>
                                          </p:val>
                                        </p:tav>
                                      </p:tavLst>
                                    </p:anim>
                                    <p:anim calcmode="lin" valueType="num">
                                      <p:cBhvr additive="base">
                                        <p:cTn id="59" dur="2000" fill="hold"/>
                                        <p:tgtEl>
                                          <p:spTgt spid="22"/>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2000" fill="hold"/>
                                        <p:tgtEl>
                                          <p:spTgt spid="23"/>
                                        </p:tgtEl>
                                        <p:attrNameLst>
                                          <p:attrName>ppt_x</p:attrName>
                                        </p:attrNameLst>
                                      </p:cBhvr>
                                      <p:tavLst>
                                        <p:tav tm="0">
                                          <p:val>
                                            <p:strVal val="#ppt_x"/>
                                          </p:val>
                                        </p:tav>
                                        <p:tav tm="100000">
                                          <p:val>
                                            <p:strVal val="#ppt_x"/>
                                          </p:val>
                                        </p:tav>
                                      </p:tavLst>
                                    </p:anim>
                                    <p:anim calcmode="lin" valueType="num">
                                      <p:cBhvr additive="base">
                                        <p:cTn id="63" dur="2000" fill="hold"/>
                                        <p:tgtEl>
                                          <p:spTgt spid="23"/>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2000" fill="hold"/>
                                        <p:tgtEl>
                                          <p:spTgt spid="24"/>
                                        </p:tgtEl>
                                        <p:attrNameLst>
                                          <p:attrName>ppt_x</p:attrName>
                                        </p:attrNameLst>
                                      </p:cBhvr>
                                      <p:tavLst>
                                        <p:tav tm="0">
                                          <p:val>
                                            <p:strVal val="#ppt_x"/>
                                          </p:val>
                                        </p:tav>
                                        <p:tav tm="100000">
                                          <p:val>
                                            <p:strVal val="#ppt_x"/>
                                          </p:val>
                                        </p:tav>
                                      </p:tavLst>
                                    </p:anim>
                                    <p:anim calcmode="lin" valueType="num">
                                      <p:cBhvr additive="base">
                                        <p:cTn id="67" dur="2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2000" fill="hold"/>
                                        <p:tgtEl>
                                          <p:spTgt spid="25"/>
                                        </p:tgtEl>
                                        <p:attrNameLst>
                                          <p:attrName>ppt_x</p:attrName>
                                        </p:attrNameLst>
                                      </p:cBhvr>
                                      <p:tavLst>
                                        <p:tav tm="0">
                                          <p:val>
                                            <p:strVal val="#ppt_x"/>
                                          </p:val>
                                        </p:tav>
                                        <p:tav tm="100000">
                                          <p:val>
                                            <p:strVal val="#ppt_x"/>
                                          </p:val>
                                        </p:tav>
                                      </p:tavLst>
                                    </p:anim>
                                    <p:anim calcmode="lin" valueType="num">
                                      <p:cBhvr additive="base">
                                        <p:cTn id="71" dur="2000" fill="hold"/>
                                        <p:tgtEl>
                                          <p:spTgt spid="25"/>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plus(in)">
                                      <p:cBhvr>
                                        <p:cTn id="74" dur="2000"/>
                                        <p:tgtEl>
                                          <p:spTgt spid="8"/>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2000"/>
                                        <p:tgtEl>
                                          <p:spTgt spid="9"/>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plus(in)">
                                      <p:cBhvr>
                                        <p:cTn id="80" dur="2000"/>
                                        <p:tgtEl>
                                          <p:spTgt spid="14"/>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plus(in)">
                                      <p:cBhvr>
                                        <p:cTn id="83" dur="2000"/>
                                        <p:tgtEl>
                                          <p:spTgt spid="15"/>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plus(in)">
                                      <p:cBhvr>
                                        <p:cTn id="86" dur="2000"/>
                                        <p:tgtEl>
                                          <p:spTgt spid="18"/>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plus(in)">
                                      <p:cBhvr>
                                        <p:cTn id="89" dur="2000"/>
                                        <p:tgtEl>
                                          <p:spTgt spid="19"/>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plus(in)">
                                      <p:cBhvr>
                                        <p:cTn id="92" dur="2000"/>
                                        <p:tgtEl>
                                          <p:spTgt spid="20"/>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plus(in)">
                                      <p:cBhvr>
                                        <p:cTn id="95" dur="2000"/>
                                        <p:tgtEl>
                                          <p:spTgt spid="21"/>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plus(in)">
                                      <p:cBhvr>
                                        <p:cTn id="98" dur="2000"/>
                                        <p:tgtEl>
                                          <p:spTgt spid="12"/>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plus(in)">
                                      <p:cBhvr>
                                        <p:cTn id="101" dur="2000"/>
                                        <p:tgtEl>
                                          <p:spTgt spid="13"/>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plus(in)">
                                      <p:cBhvr>
                                        <p:cTn id="104" dur="2000"/>
                                        <p:tgtEl>
                                          <p:spTgt spid="16"/>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plus(in)">
                                      <p:cBhvr>
                                        <p:cTn id="107" dur="2000"/>
                                        <p:tgtEl>
                                          <p:spTgt spid="17"/>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plus(in)">
                                      <p:cBhvr>
                                        <p:cTn id="110" dur="2000"/>
                                        <p:tgtEl>
                                          <p:spTgt spid="22"/>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plus(in)">
                                      <p:cBhvr>
                                        <p:cTn id="113" dur="2000"/>
                                        <p:tgtEl>
                                          <p:spTgt spid="23"/>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plus(in)">
                                      <p:cBhvr>
                                        <p:cTn id="116" dur="2000"/>
                                        <p:tgtEl>
                                          <p:spTgt spid="24"/>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5"/>
                                        </p:tgtEl>
                                        <p:attrNameLst>
                                          <p:attrName>style.visibility</p:attrName>
                                        </p:attrNameLst>
                                      </p:cBhvr>
                                      <p:to>
                                        <p:strVal val="visible"/>
                                      </p:to>
                                    </p:set>
                                    <p:animEffect transition="in" filter="plus(in)">
                                      <p:cBhvr>
                                        <p:cTn id="119" dur="2000"/>
                                        <p:tgtEl>
                                          <p:spTgt spid="25"/>
                                        </p:tgtEl>
                                      </p:cBhvr>
                                    </p:animEffect>
                                  </p:childTnLst>
                                </p:cTn>
                              </p:par>
                              <p:par>
                                <p:cTn id="120" presetID="5" presetClass="entr" presetSubtype="5" fill="hold" grpId="2" nodeType="withEffect">
                                  <p:stCondLst>
                                    <p:cond delay="0"/>
                                  </p:stCondLst>
                                  <p:childTnLst>
                                    <p:set>
                                      <p:cBhvr>
                                        <p:cTn id="121" dur="1" fill="hold">
                                          <p:stCondLst>
                                            <p:cond delay="0"/>
                                          </p:stCondLst>
                                        </p:cTn>
                                        <p:tgtEl>
                                          <p:spTgt spid="8"/>
                                        </p:tgtEl>
                                        <p:attrNameLst>
                                          <p:attrName>style.visibility</p:attrName>
                                        </p:attrNameLst>
                                      </p:cBhvr>
                                      <p:to>
                                        <p:strVal val="visible"/>
                                      </p:to>
                                    </p:set>
                                    <p:animEffect transition="in" filter="checkerboard(down)">
                                      <p:cBhvr>
                                        <p:cTn id="122" dur="2000"/>
                                        <p:tgtEl>
                                          <p:spTgt spid="8"/>
                                        </p:tgtEl>
                                      </p:cBhvr>
                                    </p:animEffect>
                                  </p:childTnLst>
                                </p:cTn>
                              </p:par>
                              <p:par>
                                <p:cTn id="123" presetID="5" presetClass="entr" presetSubtype="5" fill="hold" grpId="2" nodeType="withEffect">
                                  <p:stCondLst>
                                    <p:cond delay="0"/>
                                  </p:stCondLst>
                                  <p:childTnLst>
                                    <p:set>
                                      <p:cBhvr>
                                        <p:cTn id="124" dur="1" fill="hold">
                                          <p:stCondLst>
                                            <p:cond delay="0"/>
                                          </p:stCondLst>
                                        </p:cTn>
                                        <p:tgtEl>
                                          <p:spTgt spid="9"/>
                                        </p:tgtEl>
                                        <p:attrNameLst>
                                          <p:attrName>style.visibility</p:attrName>
                                        </p:attrNameLst>
                                      </p:cBhvr>
                                      <p:to>
                                        <p:strVal val="visible"/>
                                      </p:to>
                                    </p:set>
                                    <p:animEffect transition="in" filter="checkerboard(down)">
                                      <p:cBhvr>
                                        <p:cTn id="125" dur="2000"/>
                                        <p:tgtEl>
                                          <p:spTgt spid="9"/>
                                        </p:tgtEl>
                                      </p:cBhvr>
                                    </p:animEffect>
                                  </p:childTnLst>
                                </p:cTn>
                              </p:par>
                              <p:par>
                                <p:cTn id="126" presetID="5" presetClass="entr" presetSubtype="5" fill="hold" grpId="2" nodeType="withEffect">
                                  <p:stCondLst>
                                    <p:cond delay="0"/>
                                  </p:stCondLst>
                                  <p:childTnLst>
                                    <p:set>
                                      <p:cBhvr>
                                        <p:cTn id="127" dur="1" fill="hold">
                                          <p:stCondLst>
                                            <p:cond delay="0"/>
                                          </p:stCondLst>
                                        </p:cTn>
                                        <p:tgtEl>
                                          <p:spTgt spid="12"/>
                                        </p:tgtEl>
                                        <p:attrNameLst>
                                          <p:attrName>style.visibility</p:attrName>
                                        </p:attrNameLst>
                                      </p:cBhvr>
                                      <p:to>
                                        <p:strVal val="visible"/>
                                      </p:to>
                                    </p:set>
                                    <p:animEffect transition="in" filter="checkerboard(down)">
                                      <p:cBhvr>
                                        <p:cTn id="128" dur="2000"/>
                                        <p:tgtEl>
                                          <p:spTgt spid="12"/>
                                        </p:tgtEl>
                                      </p:cBhvr>
                                    </p:animEffect>
                                  </p:childTnLst>
                                </p:cTn>
                              </p:par>
                              <p:par>
                                <p:cTn id="129" presetID="5" presetClass="entr" presetSubtype="5" fill="hold" grpId="2" nodeType="withEffect">
                                  <p:stCondLst>
                                    <p:cond delay="0"/>
                                  </p:stCondLst>
                                  <p:childTnLst>
                                    <p:set>
                                      <p:cBhvr>
                                        <p:cTn id="130" dur="1" fill="hold">
                                          <p:stCondLst>
                                            <p:cond delay="0"/>
                                          </p:stCondLst>
                                        </p:cTn>
                                        <p:tgtEl>
                                          <p:spTgt spid="13"/>
                                        </p:tgtEl>
                                        <p:attrNameLst>
                                          <p:attrName>style.visibility</p:attrName>
                                        </p:attrNameLst>
                                      </p:cBhvr>
                                      <p:to>
                                        <p:strVal val="visible"/>
                                      </p:to>
                                    </p:set>
                                    <p:animEffect transition="in" filter="checkerboard(down)">
                                      <p:cBhvr>
                                        <p:cTn id="131" dur="2000"/>
                                        <p:tgtEl>
                                          <p:spTgt spid="13"/>
                                        </p:tgtEl>
                                      </p:cBhvr>
                                    </p:animEffect>
                                  </p:childTnLst>
                                </p:cTn>
                              </p:par>
                              <p:par>
                                <p:cTn id="132" presetID="5" presetClass="entr" presetSubtype="5" fill="hold" grpId="2" nodeType="withEffect">
                                  <p:stCondLst>
                                    <p:cond delay="0"/>
                                  </p:stCondLst>
                                  <p:childTnLst>
                                    <p:set>
                                      <p:cBhvr>
                                        <p:cTn id="133" dur="1" fill="hold">
                                          <p:stCondLst>
                                            <p:cond delay="0"/>
                                          </p:stCondLst>
                                        </p:cTn>
                                        <p:tgtEl>
                                          <p:spTgt spid="14"/>
                                        </p:tgtEl>
                                        <p:attrNameLst>
                                          <p:attrName>style.visibility</p:attrName>
                                        </p:attrNameLst>
                                      </p:cBhvr>
                                      <p:to>
                                        <p:strVal val="visible"/>
                                      </p:to>
                                    </p:set>
                                    <p:animEffect transition="in" filter="checkerboard(down)">
                                      <p:cBhvr>
                                        <p:cTn id="134" dur="2000"/>
                                        <p:tgtEl>
                                          <p:spTgt spid="14"/>
                                        </p:tgtEl>
                                      </p:cBhvr>
                                    </p:animEffect>
                                  </p:childTnLst>
                                </p:cTn>
                              </p:par>
                              <p:par>
                                <p:cTn id="135" presetID="5" presetClass="entr" presetSubtype="5" fill="hold" grpId="2"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checkerboard(down)">
                                      <p:cBhvr>
                                        <p:cTn id="137" dur="2000"/>
                                        <p:tgtEl>
                                          <p:spTgt spid="15"/>
                                        </p:tgtEl>
                                      </p:cBhvr>
                                    </p:animEffect>
                                  </p:childTnLst>
                                </p:cTn>
                              </p:par>
                              <p:par>
                                <p:cTn id="138" presetID="5" presetClass="entr" presetSubtype="5" fill="hold" grpId="2" nodeType="withEffect">
                                  <p:stCondLst>
                                    <p:cond delay="0"/>
                                  </p:stCondLst>
                                  <p:childTnLst>
                                    <p:set>
                                      <p:cBhvr>
                                        <p:cTn id="139" dur="1" fill="hold">
                                          <p:stCondLst>
                                            <p:cond delay="0"/>
                                          </p:stCondLst>
                                        </p:cTn>
                                        <p:tgtEl>
                                          <p:spTgt spid="16"/>
                                        </p:tgtEl>
                                        <p:attrNameLst>
                                          <p:attrName>style.visibility</p:attrName>
                                        </p:attrNameLst>
                                      </p:cBhvr>
                                      <p:to>
                                        <p:strVal val="visible"/>
                                      </p:to>
                                    </p:set>
                                    <p:animEffect transition="in" filter="checkerboard(down)">
                                      <p:cBhvr>
                                        <p:cTn id="140" dur="2000"/>
                                        <p:tgtEl>
                                          <p:spTgt spid="16"/>
                                        </p:tgtEl>
                                      </p:cBhvr>
                                    </p:animEffect>
                                  </p:childTnLst>
                                </p:cTn>
                              </p:par>
                              <p:par>
                                <p:cTn id="141" presetID="5" presetClass="entr" presetSubtype="5" fill="hold" grpId="2" nodeType="with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checkerboard(down)">
                                      <p:cBhvr>
                                        <p:cTn id="143" dur="2000"/>
                                        <p:tgtEl>
                                          <p:spTgt spid="17"/>
                                        </p:tgtEl>
                                      </p:cBhvr>
                                    </p:animEffect>
                                  </p:childTnLst>
                                </p:cTn>
                              </p:par>
                              <p:par>
                                <p:cTn id="144" presetID="5" presetClass="entr" presetSubtype="5" fill="hold" grpId="2" nodeType="with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checkerboard(down)">
                                      <p:cBhvr>
                                        <p:cTn id="146" dur="2000"/>
                                        <p:tgtEl>
                                          <p:spTgt spid="18"/>
                                        </p:tgtEl>
                                      </p:cBhvr>
                                    </p:animEffect>
                                  </p:childTnLst>
                                </p:cTn>
                              </p:par>
                              <p:par>
                                <p:cTn id="147" presetID="5" presetClass="entr" presetSubtype="5" fill="hold" grpId="2" nodeType="withEffect">
                                  <p:stCondLst>
                                    <p:cond delay="0"/>
                                  </p:stCondLst>
                                  <p:childTnLst>
                                    <p:set>
                                      <p:cBhvr>
                                        <p:cTn id="148" dur="1" fill="hold">
                                          <p:stCondLst>
                                            <p:cond delay="0"/>
                                          </p:stCondLst>
                                        </p:cTn>
                                        <p:tgtEl>
                                          <p:spTgt spid="19"/>
                                        </p:tgtEl>
                                        <p:attrNameLst>
                                          <p:attrName>style.visibility</p:attrName>
                                        </p:attrNameLst>
                                      </p:cBhvr>
                                      <p:to>
                                        <p:strVal val="visible"/>
                                      </p:to>
                                    </p:set>
                                    <p:animEffect transition="in" filter="checkerboard(down)">
                                      <p:cBhvr>
                                        <p:cTn id="149" dur="2000"/>
                                        <p:tgtEl>
                                          <p:spTgt spid="19"/>
                                        </p:tgtEl>
                                      </p:cBhvr>
                                    </p:animEffect>
                                  </p:childTnLst>
                                </p:cTn>
                              </p:par>
                              <p:par>
                                <p:cTn id="150" presetID="5" presetClass="entr" presetSubtype="5" fill="hold" grpId="2" nodeType="withEffect">
                                  <p:stCondLst>
                                    <p:cond delay="0"/>
                                  </p:stCondLst>
                                  <p:childTnLst>
                                    <p:set>
                                      <p:cBhvr>
                                        <p:cTn id="151" dur="1" fill="hold">
                                          <p:stCondLst>
                                            <p:cond delay="0"/>
                                          </p:stCondLst>
                                        </p:cTn>
                                        <p:tgtEl>
                                          <p:spTgt spid="20"/>
                                        </p:tgtEl>
                                        <p:attrNameLst>
                                          <p:attrName>style.visibility</p:attrName>
                                        </p:attrNameLst>
                                      </p:cBhvr>
                                      <p:to>
                                        <p:strVal val="visible"/>
                                      </p:to>
                                    </p:set>
                                    <p:animEffect transition="in" filter="checkerboard(down)">
                                      <p:cBhvr>
                                        <p:cTn id="152" dur="2000"/>
                                        <p:tgtEl>
                                          <p:spTgt spid="20"/>
                                        </p:tgtEl>
                                      </p:cBhvr>
                                    </p:animEffect>
                                  </p:childTnLst>
                                </p:cTn>
                              </p:par>
                              <p:par>
                                <p:cTn id="153" presetID="5" presetClass="entr" presetSubtype="5" fill="hold" grpId="2" nodeType="withEffect">
                                  <p:stCondLst>
                                    <p:cond delay="0"/>
                                  </p:stCondLst>
                                  <p:childTnLst>
                                    <p:set>
                                      <p:cBhvr>
                                        <p:cTn id="154" dur="1" fill="hold">
                                          <p:stCondLst>
                                            <p:cond delay="0"/>
                                          </p:stCondLst>
                                        </p:cTn>
                                        <p:tgtEl>
                                          <p:spTgt spid="21"/>
                                        </p:tgtEl>
                                        <p:attrNameLst>
                                          <p:attrName>style.visibility</p:attrName>
                                        </p:attrNameLst>
                                      </p:cBhvr>
                                      <p:to>
                                        <p:strVal val="visible"/>
                                      </p:to>
                                    </p:set>
                                    <p:animEffect transition="in" filter="checkerboard(down)">
                                      <p:cBhvr>
                                        <p:cTn id="155" dur="2000"/>
                                        <p:tgtEl>
                                          <p:spTgt spid="21"/>
                                        </p:tgtEl>
                                      </p:cBhvr>
                                    </p:animEffect>
                                  </p:childTnLst>
                                </p:cTn>
                              </p:par>
                              <p:par>
                                <p:cTn id="156" presetID="5" presetClass="entr" presetSubtype="5" fill="hold" grpId="2" nodeType="withEffect">
                                  <p:stCondLst>
                                    <p:cond delay="0"/>
                                  </p:stCondLst>
                                  <p:childTnLst>
                                    <p:set>
                                      <p:cBhvr>
                                        <p:cTn id="157" dur="1" fill="hold">
                                          <p:stCondLst>
                                            <p:cond delay="0"/>
                                          </p:stCondLst>
                                        </p:cTn>
                                        <p:tgtEl>
                                          <p:spTgt spid="22"/>
                                        </p:tgtEl>
                                        <p:attrNameLst>
                                          <p:attrName>style.visibility</p:attrName>
                                        </p:attrNameLst>
                                      </p:cBhvr>
                                      <p:to>
                                        <p:strVal val="visible"/>
                                      </p:to>
                                    </p:set>
                                    <p:animEffect transition="in" filter="checkerboard(down)">
                                      <p:cBhvr>
                                        <p:cTn id="158" dur="2000"/>
                                        <p:tgtEl>
                                          <p:spTgt spid="22"/>
                                        </p:tgtEl>
                                      </p:cBhvr>
                                    </p:animEffect>
                                  </p:childTnLst>
                                </p:cTn>
                              </p:par>
                              <p:par>
                                <p:cTn id="159" presetID="5" presetClass="entr" presetSubtype="5" fill="hold" grpId="2" nodeType="withEffect">
                                  <p:stCondLst>
                                    <p:cond delay="0"/>
                                  </p:stCondLst>
                                  <p:childTnLst>
                                    <p:set>
                                      <p:cBhvr>
                                        <p:cTn id="160" dur="1" fill="hold">
                                          <p:stCondLst>
                                            <p:cond delay="0"/>
                                          </p:stCondLst>
                                        </p:cTn>
                                        <p:tgtEl>
                                          <p:spTgt spid="23"/>
                                        </p:tgtEl>
                                        <p:attrNameLst>
                                          <p:attrName>style.visibility</p:attrName>
                                        </p:attrNameLst>
                                      </p:cBhvr>
                                      <p:to>
                                        <p:strVal val="visible"/>
                                      </p:to>
                                    </p:set>
                                    <p:animEffect transition="in" filter="checkerboard(down)">
                                      <p:cBhvr>
                                        <p:cTn id="161" dur="2000"/>
                                        <p:tgtEl>
                                          <p:spTgt spid="23"/>
                                        </p:tgtEl>
                                      </p:cBhvr>
                                    </p:animEffect>
                                  </p:childTnLst>
                                </p:cTn>
                              </p:par>
                              <p:par>
                                <p:cTn id="162" presetID="5" presetClass="entr" presetSubtype="5" fill="hold" grpId="2" nodeType="withEffect">
                                  <p:stCondLst>
                                    <p:cond delay="0"/>
                                  </p:stCondLst>
                                  <p:childTnLst>
                                    <p:set>
                                      <p:cBhvr>
                                        <p:cTn id="163" dur="1" fill="hold">
                                          <p:stCondLst>
                                            <p:cond delay="0"/>
                                          </p:stCondLst>
                                        </p:cTn>
                                        <p:tgtEl>
                                          <p:spTgt spid="24"/>
                                        </p:tgtEl>
                                        <p:attrNameLst>
                                          <p:attrName>style.visibility</p:attrName>
                                        </p:attrNameLst>
                                      </p:cBhvr>
                                      <p:to>
                                        <p:strVal val="visible"/>
                                      </p:to>
                                    </p:set>
                                    <p:animEffect transition="in" filter="checkerboard(down)">
                                      <p:cBhvr>
                                        <p:cTn id="164" dur="2000"/>
                                        <p:tgtEl>
                                          <p:spTgt spid="24"/>
                                        </p:tgtEl>
                                      </p:cBhvr>
                                    </p:animEffect>
                                  </p:childTnLst>
                                </p:cTn>
                              </p:par>
                              <p:par>
                                <p:cTn id="165" presetID="5" presetClass="entr" presetSubtype="5" fill="hold" grpId="2" nodeType="withEffect">
                                  <p:stCondLst>
                                    <p:cond delay="0"/>
                                  </p:stCondLst>
                                  <p:childTnLst>
                                    <p:set>
                                      <p:cBhvr>
                                        <p:cTn id="166" dur="1" fill="hold">
                                          <p:stCondLst>
                                            <p:cond delay="0"/>
                                          </p:stCondLst>
                                        </p:cTn>
                                        <p:tgtEl>
                                          <p:spTgt spid="25"/>
                                        </p:tgtEl>
                                        <p:attrNameLst>
                                          <p:attrName>style.visibility</p:attrName>
                                        </p:attrNameLst>
                                      </p:cBhvr>
                                      <p:to>
                                        <p:strVal val="visible"/>
                                      </p:to>
                                    </p:set>
                                    <p:animEffect transition="in" filter="checkerboard(down)">
                                      <p:cBhvr>
                                        <p:cTn id="167" dur="2000"/>
                                        <p:tgtEl>
                                          <p:spTgt spid="25"/>
                                        </p:tgtEl>
                                      </p:cBhvr>
                                    </p:animEffec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8"/>
                                        </p:tgtEl>
                                        <p:attrNameLst>
                                          <p:attrName>ppt_x</p:attrName>
                                        </p:attrNameLst>
                                      </p:cBhvr>
                                      <p:tavLst>
                                        <p:tav tm="0">
                                          <p:val>
                                            <p:strVal val="ppt_x"/>
                                          </p:val>
                                        </p:tav>
                                        <p:tav tm="100000">
                                          <p:val>
                                            <p:strVal val="ppt_x"/>
                                          </p:val>
                                        </p:tav>
                                      </p:tavLst>
                                    </p:anim>
                                    <p:anim calcmode="lin" valueType="num">
                                      <p:cBhvr additive="base">
                                        <p:cTn id="171" dur="2000"/>
                                        <p:tgtEl>
                                          <p:spTgt spid="8"/>
                                        </p:tgtEl>
                                        <p:attrNameLst>
                                          <p:attrName>ppt_y</p:attrName>
                                        </p:attrNameLst>
                                      </p:cBhvr>
                                      <p:tavLst>
                                        <p:tav tm="0">
                                          <p:val>
                                            <p:strVal val="ppt_y"/>
                                          </p:val>
                                        </p:tav>
                                        <p:tav tm="100000">
                                          <p:val>
                                            <p:strVal val="1+ppt_h/2"/>
                                          </p:val>
                                        </p:tav>
                                      </p:tavLst>
                                    </p:anim>
                                    <p:set>
                                      <p:cBhvr>
                                        <p:cTn id="172" dur="1" fill="hold">
                                          <p:stCondLst>
                                            <p:cond delay="1999"/>
                                          </p:stCondLst>
                                        </p:cTn>
                                        <p:tgtEl>
                                          <p:spTgt spid="8"/>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9"/>
                                        </p:tgtEl>
                                        <p:attrNameLst>
                                          <p:attrName>ppt_x</p:attrName>
                                        </p:attrNameLst>
                                      </p:cBhvr>
                                      <p:tavLst>
                                        <p:tav tm="0">
                                          <p:val>
                                            <p:strVal val="ppt_x"/>
                                          </p:val>
                                        </p:tav>
                                        <p:tav tm="100000">
                                          <p:val>
                                            <p:strVal val="ppt_x"/>
                                          </p:val>
                                        </p:tav>
                                      </p:tavLst>
                                    </p:anim>
                                    <p:anim calcmode="lin" valueType="num">
                                      <p:cBhvr additive="base">
                                        <p:cTn id="175" dur="2000"/>
                                        <p:tgtEl>
                                          <p:spTgt spid="9"/>
                                        </p:tgtEl>
                                        <p:attrNameLst>
                                          <p:attrName>ppt_y</p:attrName>
                                        </p:attrNameLst>
                                      </p:cBhvr>
                                      <p:tavLst>
                                        <p:tav tm="0">
                                          <p:val>
                                            <p:strVal val="ppt_y"/>
                                          </p:val>
                                        </p:tav>
                                        <p:tav tm="100000">
                                          <p:val>
                                            <p:strVal val="1+ppt_h/2"/>
                                          </p:val>
                                        </p:tav>
                                      </p:tavLst>
                                    </p:anim>
                                    <p:set>
                                      <p:cBhvr>
                                        <p:cTn id="176" dur="1" fill="hold">
                                          <p:stCondLst>
                                            <p:cond delay="1999"/>
                                          </p:stCondLst>
                                        </p:cTn>
                                        <p:tgtEl>
                                          <p:spTgt spid="9"/>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14"/>
                                        </p:tgtEl>
                                        <p:attrNameLst>
                                          <p:attrName>ppt_x</p:attrName>
                                        </p:attrNameLst>
                                      </p:cBhvr>
                                      <p:tavLst>
                                        <p:tav tm="0">
                                          <p:val>
                                            <p:strVal val="ppt_x"/>
                                          </p:val>
                                        </p:tav>
                                        <p:tav tm="100000">
                                          <p:val>
                                            <p:strVal val="ppt_x"/>
                                          </p:val>
                                        </p:tav>
                                      </p:tavLst>
                                    </p:anim>
                                    <p:anim calcmode="lin" valueType="num">
                                      <p:cBhvr additive="base">
                                        <p:cTn id="179" dur="2000"/>
                                        <p:tgtEl>
                                          <p:spTgt spid="14"/>
                                        </p:tgtEl>
                                        <p:attrNameLst>
                                          <p:attrName>ppt_y</p:attrName>
                                        </p:attrNameLst>
                                      </p:cBhvr>
                                      <p:tavLst>
                                        <p:tav tm="0">
                                          <p:val>
                                            <p:strVal val="ppt_y"/>
                                          </p:val>
                                        </p:tav>
                                        <p:tav tm="100000">
                                          <p:val>
                                            <p:strVal val="1+ppt_h/2"/>
                                          </p:val>
                                        </p:tav>
                                      </p:tavLst>
                                    </p:anim>
                                    <p:set>
                                      <p:cBhvr>
                                        <p:cTn id="180" dur="1" fill="hold">
                                          <p:stCondLst>
                                            <p:cond delay="1999"/>
                                          </p:stCondLst>
                                        </p:cTn>
                                        <p:tgtEl>
                                          <p:spTgt spid="14"/>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5"/>
                                        </p:tgtEl>
                                        <p:attrNameLst>
                                          <p:attrName>ppt_x</p:attrName>
                                        </p:attrNameLst>
                                      </p:cBhvr>
                                      <p:tavLst>
                                        <p:tav tm="0">
                                          <p:val>
                                            <p:strVal val="ppt_x"/>
                                          </p:val>
                                        </p:tav>
                                        <p:tav tm="100000">
                                          <p:val>
                                            <p:strVal val="ppt_x"/>
                                          </p:val>
                                        </p:tav>
                                      </p:tavLst>
                                    </p:anim>
                                    <p:anim calcmode="lin" valueType="num">
                                      <p:cBhvr additive="base">
                                        <p:cTn id="183" dur="2000"/>
                                        <p:tgtEl>
                                          <p:spTgt spid="15"/>
                                        </p:tgtEl>
                                        <p:attrNameLst>
                                          <p:attrName>ppt_y</p:attrName>
                                        </p:attrNameLst>
                                      </p:cBhvr>
                                      <p:tavLst>
                                        <p:tav tm="0">
                                          <p:val>
                                            <p:strVal val="ppt_y"/>
                                          </p:val>
                                        </p:tav>
                                        <p:tav tm="100000">
                                          <p:val>
                                            <p:strVal val="1+ppt_h/2"/>
                                          </p:val>
                                        </p:tav>
                                      </p:tavLst>
                                    </p:anim>
                                    <p:set>
                                      <p:cBhvr>
                                        <p:cTn id="184" dur="1" fill="hold">
                                          <p:stCondLst>
                                            <p:cond delay="1999"/>
                                          </p:stCondLst>
                                        </p:cTn>
                                        <p:tgtEl>
                                          <p:spTgt spid="15"/>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8"/>
                                        </p:tgtEl>
                                        <p:attrNameLst>
                                          <p:attrName>ppt_x</p:attrName>
                                        </p:attrNameLst>
                                      </p:cBhvr>
                                      <p:tavLst>
                                        <p:tav tm="0">
                                          <p:val>
                                            <p:strVal val="ppt_x"/>
                                          </p:val>
                                        </p:tav>
                                        <p:tav tm="100000">
                                          <p:val>
                                            <p:strVal val="ppt_x"/>
                                          </p:val>
                                        </p:tav>
                                      </p:tavLst>
                                    </p:anim>
                                    <p:anim calcmode="lin" valueType="num">
                                      <p:cBhvr additive="base">
                                        <p:cTn id="187" dur="2000"/>
                                        <p:tgtEl>
                                          <p:spTgt spid="18"/>
                                        </p:tgtEl>
                                        <p:attrNameLst>
                                          <p:attrName>ppt_y</p:attrName>
                                        </p:attrNameLst>
                                      </p:cBhvr>
                                      <p:tavLst>
                                        <p:tav tm="0">
                                          <p:val>
                                            <p:strVal val="ppt_y"/>
                                          </p:val>
                                        </p:tav>
                                        <p:tav tm="100000">
                                          <p:val>
                                            <p:strVal val="1+ppt_h/2"/>
                                          </p:val>
                                        </p:tav>
                                      </p:tavLst>
                                    </p:anim>
                                    <p:set>
                                      <p:cBhvr>
                                        <p:cTn id="188" dur="1" fill="hold">
                                          <p:stCondLst>
                                            <p:cond delay="1999"/>
                                          </p:stCondLst>
                                        </p:cTn>
                                        <p:tgtEl>
                                          <p:spTgt spid="18"/>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9"/>
                                        </p:tgtEl>
                                        <p:attrNameLst>
                                          <p:attrName>ppt_x</p:attrName>
                                        </p:attrNameLst>
                                      </p:cBhvr>
                                      <p:tavLst>
                                        <p:tav tm="0">
                                          <p:val>
                                            <p:strVal val="ppt_x"/>
                                          </p:val>
                                        </p:tav>
                                        <p:tav tm="100000">
                                          <p:val>
                                            <p:strVal val="ppt_x"/>
                                          </p:val>
                                        </p:tav>
                                      </p:tavLst>
                                    </p:anim>
                                    <p:anim calcmode="lin" valueType="num">
                                      <p:cBhvr additive="base">
                                        <p:cTn id="191" dur="2000"/>
                                        <p:tgtEl>
                                          <p:spTgt spid="19"/>
                                        </p:tgtEl>
                                        <p:attrNameLst>
                                          <p:attrName>ppt_y</p:attrName>
                                        </p:attrNameLst>
                                      </p:cBhvr>
                                      <p:tavLst>
                                        <p:tav tm="0">
                                          <p:val>
                                            <p:strVal val="ppt_y"/>
                                          </p:val>
                                        </p:tav>
                                        <p:tav tm="100000">
                                          <p:val>
                                            <p:strVal val="1+ppt_h/2"/>
                                          </p:val>
                                        </p:tav>
                                      </p:tavLst>
                                    </p:anim>
                                    <p:set>
                                      <p:cBhvr>
                                        <p:cTn id="192" dur="1" fill="hold">
                                          <p:stCondLst>
                                            <p:cond delay="1999"/>
                                          </p:stCondLst>
                                        </p:cTn>
                                        <p:tgtEl>
                                          <p:spTgt spid="19"/>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20"/>
                                        </p:tgtEl>
                                        <p:attrNameLst>
                                          <p:attrName>ppt_x</p:attrName>
                                        </p:attrNameLst>
                                      </p:cBhvr>
                                      <p:tavLst>
                                        <p:tav tm="0">
                                          <p:val>
                                            <p:strVal val="ppt_x"/>
                                          </p:val>
                                        </p:tav>
                                        <p:tav tm="100000">
                                          <p:val>
                                            <p:strVal val="ppt_x"/>
                                          </p:val>
                                        </p:tav>
                                      </p:tavLst>
                                    </p:anim>
                                    <p:anim calcmode="lin" valueType="num">
                                      <p:cBhvr additive="base">
                                        <p:cTn id="195" dur="2000"/>
                                        <p:tgtEl>
                                          <p:spTgt spid="20"/>
                                        </p:tgtEl>
                                        <p:attrNameLst>
                                          <p:attrName>ppt_y</p:attrName>
                                        </p:attrNameLst>
                                      </p:cBhvr>
                                      <p:tavLst>
                                        <p:tav tm="0">
                                          <p:val>
                                            <p:strVal val="ppt_y"/>
                                          </p:val>
                                        </p:tav>
                                        <p:tav tm="100000">
                                          <p:val>
                                            <p:strVal val="1+ppt_h/2"/>
                                          </p:val>
                                        </p:tav>
                                      </p:tavLst>
                                    </p:anim>
                                    <p:set>
                                      <p:cBhvr>
                                        <p:cTn id="196" dur="1" fill="hold">
                                          <p:stCondLst>
                                            <p:cond delay="1999"/>
                                          </p:stCondLst>
                                        </p:cTn>
                                        <p:tgtEl>
                                          <p:spTgt spid="20"/>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21"/>
                                        </p:tgtEl>
                                        <p:attrNameLst>
                                          <p:attrName>ppt_x</p:attrName>
                                        </p:attrNameLst>
                                      </p:cBhvr>
                                      <p:tavLst>
                                        <p:tav tm="0">
                                          <p:val>
                                            <p:strVal val="ppt_x"/>
                                          </p:val>
                                        </p:tav>
                                        <p:tav tm="100000">
                                          <p:val>
                                            <p:strVal val="ppt_x"/>
                                          </p:val>
                                        </p:tav>
                                      </p:tavLst>
                                    </p:anim>
                                    <p:anim calcmode="lin" valueType="num">
                                      <p:cBhvr additive="base">
                                        <p:cTn id="199" dur="2000"/>
                                        <p:tgtEl>
                                          <p:spTgt spid="21"/>
                                        </p:tgtEl>
                                        <p:attrNameLst>
                                          <p:attrName>ppt_y</p:attrName>
                                        </p:attrNameLst>
                                      </p:cBhvr>
                                      <p:tavLst>
                                        <p:tav tm="0">
                                          <p:val>
                                            <p:strVal val="ppt_y"/>
                                          </p:val>
                                        </p:tav>
                                        <p:tav tm="100000">
                                          <p:val>
                                            <p:strVal val="1+ppt_h/2"/>
                                          </p:val>
                                        </p:tav>
                                      </p:tavLst>
                                    </p:anim>
                                    <p:set>
                                      <p:cBhvr>
                                        <p:cTn id="200" dur="1" fill="hold">
                                          <p:stCondLst>
                                            <p:cond delay="1999"/>
                                          </p:stCondLst>
                                        </p:cTn>
                                        <p:tgtEl>
                                          <p:spTgt spid="21"/>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12"/>
                                        </p:tgtEl>
                                        <p:attrNameLst>
                                          <p:attrName>ppt_x</p:attrName>
                                        </p:attrNameLst>
                                      </p:cBhvr>
                                      <p:tavLst>
                                        <p:tav tm="0">
                                          <p:val>
                                            <p:strVal val="ppt_x"/>
                                          </p:val>
                                        </p:tav>
                                        <p:tav tm="100000">
                                          <p:val>
                                            <p:strVal val="ppt_x"/>
                                          </p:val>
                                        </p:tav>
                                      </p:tavLst>
                                    </p:anim>
                                    <p:anim calcmode="lin" valueType="num">
                                      <p:cBhvr additive="base">
                                        <p:cTn id="203" dur="2000"/>
                                        <p:tgtEl>
                                          <p:spTgt spid="12"/>
                                        </p:tgtEl>
                                        <p:attrNameLst>
                                          <p:attrName>ppt_y</p:attrName>
                                        </p:attrNameLst>
                                      </p:cBhvr>
                                      <p:tavLst>
                                        <p:tav tm="0">
                                          <p:val>
                                            <p:strVal val="ppt_y"/>
                                          </p:val>
                                        </p:tav>
                                        <p:tav tm="100000">
                                          <p:val>
                                            <p:strVal val="0-ppt_h/2"/>
                                          </p:val>
                                        </p:tav>
                                      </p:tavLst>
                                    </p:anim>
                                    <p:set>
                                      <p:cBhvr>
                                        <p:cTn id="204" dur="1" fill="hold">
                                          <p:stCondLst>
                                            <p:cond delay="1999"/>
                                          </p:stCondLst>
                                        </p:cTn>
                                        <p:tgtEl>
                                          <p:spTgt spid="12"/>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13"/>
                                        </p:tgtEl>
                                        <p:attrNameLst>
                                          <p:attrName>ppt_x</p:attrName>
                                        </p:attrNameLst>
                                      </p:cBhvr>
                                      <p:tavLst>
                                        <p:tav tm="0">
                                          <p:val>
                                            <p:strVal val="ppt_x"/>
                                          </p:val>
                                        </p:tav>
                                        <p:tav tm="100000">
                                          <p:val>
                                            <p:strVal val="ppt_x"/>
                                          </p:val>
                                        </p:tav>
                                      </p:tavLst>
                                    </p:anim>
                                    <p:anim calcmode="lin" valueType="num">
                                      <p:cBhvr additive="base">
                                        <p:cTn id="207" dur="2000"/>
                                        <p:tgtEl>
                                          <p:spTgt spid="13"/>
                                        </p:tgtEl>
                                        <p:attrNameLst>
                                          <p:attrName>ppt_y</p:attrName>
                                        </p:attrNameLst>
                                      </p:cBhvr>
                                      <p:tavLst>
                                        <p:tav tm="0">
                                          <p:val>
                                            <p:strVal val="ppt_y"/>
                                          </p:val>
                                        </p:tav>
                                        <p:tav tm="100000">
                                          <p:val>
                                            <p:strVal val="0-ppt_h/2"/>
                                          </p:val>
                                        </p:tav>
                                      </p:tavLst>
                                    </p:anim>
                                    <p:set>
                                      <p:cBhvr>
                                        <p:cTn id="208" dur="1" fill="hold">
                                          <p:stCondLst>
                                            <p:cond delay="1999"/>
                                          </p:stCondLst>
                                        </p:cTn>
                                        <p:tgtEl>
                                          <p:spTgt spid="13"/>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6"/>
                                        </p:tgtEl>
                                        <p:attrNameLst>
                                          <p:attrName>ppt_x</p:attrName>
                                        </p:attrNameLst>
                                      </p:cBhvr>
                                      <p:tavLst>
                                        <p:tav tm="0">
                                          <p:val>
                                            <p:strVal val="ppt_x"/>
                                          </p:val>
                                        </p:tav>
                                        <p:tav tm="100000">
                                          <p:val>
                                            <p:strVal val="ppt_x"/>
                                          </p:val>
                                        </p:tav>
                                      </p:tavLst>
                                    </p:anim>
                                    <p:anim calcmode="lin" valueType="num">
                                      <p:cBhvr additive="base">
                                        <p:cTn id="211" dur="2000"/>
                                        <p:tgtEl>
                                          <p:spTgt spid="16"/>
                                        </p:tgtEl>
                                        <p:attrNameLst>
                                          <p:attrName>ppt_y</p:attrName>
                                        </p:attrNameLst>
                                      </p:cBhvr>
                                      <p:tavLst>
                                        <p:tav tm="0">
                                          <p:val>
                                            <p:strVal val="ppt_y"/>
                                          </p:val>
                                        </p:tav>
                                        <p:tav tm="100000">
                                          <p:val>
                                            <p:strVal val="0-ppt_h/2"/>
                                          </p:val>
                                        </p:tav>
                                      </p:tavLst>
                                    </p:anim>
                                    <p:set>
                                      <p:cBhvr>
                                        <p:cTn id="212" dur="1" fill="hold">
                                          <p:stCondLst>
                                            <p:cond delay="1999"/>
                                          </p:stCondLst>
                                        </p:cTn>
                                        <p:tgtEl>
                                          <p:spTgt spid="16"/>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ppt_x"/>
                                          </p:val>
                                        </p:tav>
                                      </p:tavLst>
                                    </p:anim>
                                    <p:anim calcmode="lin" valueType="num">
                                      <p:cBhvr additive="base">
                                        <p:cTn id="215" dur="2000"/>
                                        <p:tgtEl>
                                          <p:spTgt spid="17"/>
                                        </p:tgtEl>
                                        <p:attrNameLst>
                                          <p:attrName>ppt_y</p:attrName>
                                        </p:attrNameLst>
                                      </p:cBhvr>
                                      <p:tavLst>
                                        <p:tav tm="0">
                                          <p:val>
                                            <p:strVal val="ppt_y"/>
                                          </p:val>
                                        </p:tav>
                                        <p:tav tm="100000">
                                          <p:val>
                                            <p:strVal val="0-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22"/>
                                        </p:tgtEl>
                                        <p:attrNameLst>
                                          <p:attrName>ppt_x</p:attrName>
                                        </p:attrNameLst>
                                      </p:cBhvr>
                                      <p:tavLst>
                                        <p:tav tm="0">
                                          <p:val>
                                            <p:strVal val="ppt_x"/>
                                          </p:val>
                                        </p:tav>
                                        <p:tav tm="100000">
                                          <p:val>
                                            <p:strVal val="ppt_x"/>
                                          </p:val>
                                        </p:tav>
                                      </p:tavLst>
                                    </p:anim>
                                    <p:anim calcmode="lin" valueType="num">
                                      <p:cBhvr additive="base">
                                        <p:cTn id="219" dur="2000"/>
                                        <p:tgtEl>
                                          <p:spTgt spid="22"/>
                                        </p:tgtEl>
                                        <p:attrNameLst>
                                          <p:attrName>ppt_y</p:attrName>
                                        </p:attrNameLst>
                                      </p:cBhvr>
                                      <p:tavLst>
                                        <p:tav tm="0">
                                          <p:val>
                                            <p:strVal val="ppt_y"/>
                                          </p:val>
                                        </p:tav>
                                        <p:tav tm="100000">
                                          <p:val>
                                            <p:strVal val="0-ppt_h/2"/>
                                          </p:val>
                                        </p:tav>
                                      </p:tavLst>
                                    </p:anim>
                                    <p:set>
                                      <p:cBhvr>
                                        <p:cTn id="220" dur="1" fill="hold">
                                          <p:stCondLst>
                                            <p:cond delay="1999"/>
                                          </p:stCondLst>
                                        </p:cTn>
                                        <p:tgtEl>
                                          <p:spTgt spid="22"/>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23"/>
                                        </p:tgtEl>
                                        <p:attrNameLst>
                                          <p:attrName>ppt_x</p:attrName>
                                        </p:attrNameLst>
                                      </p:cBhvr>
                                      <p:tavLst>
                                        <p:tav tm="0">
                                          <p:val>
                                            <p:strVal val="ppt_x"/>
                                          </p:val>
                                        </p:tav>
                                        <p:tav tm="100000">
                                          <p:val>
                                            <p:strVal val="ppt_x"/>
                                          </p:val>
                                        </p:tav>
                                      </p:tavLst>
                                    </p:anim>
                                    <p:anim calcmode="lin" valueType="num">
                                      <p:cBhvr additive="base">
                                        <p:cTn id="223" dur="2000"/>
                                        <p:tgtEl>
                                          <p:spTgt spid="23"/>
                                        </p:tgtEl>
                                        <p:attrNameLst>
                                          <p:attrName>ppt_y</p:attrName>
                                        </p:attrNameLst>
                                      </p:cBhvr>
                                      <p:tavLst>
                                        <p:tav tm="0">
                                          <p:val>
                                            <p:strVal val="ppt_y"/>
                                          </p:val>
                                        </p:tav>
                                        <p:tav tm="100000">
                                          <p:val>
                                            <p:strVal val="0-ppt_h/2"/>
                                          </p:val>
                                        </p:tav>
                                      </p:tavLst>
                                    </p:anim>
                                    <p:set>
                                      <p:cBhvr>
                                        <p:cTn id="224" dur="1" fill="hold">
                                          <p:stCondLst>
                                            <p:cond delay="1999"/>
                                          </p:stCondLst>
                                        </p:cTn>
                                        <p:tgtEl>
                                          <p:spTgt spid="23"/>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24"/>
                                        </p:tgtEl>
                                        <p:attrNameLst>
                                          <p:attrName>ppt_x</p:attrName>
                                        </p:attrNameLst>
                                      </p:cBhvr>
                                      <p:tavLst>
                                        <p:tav tm="0">
                                          <p:val>
                                            <p:strVal val="ppt_x"/>
                                          </p:val>
                                        </p:tav>
                                        <p:tav tm="100000">
                                          <p:val>
                                            <p:strVal val="ppt_x"/>
                                          </p:val>
                                        </p:tav>
                                      </p:tavLst>
                                    </p:anim>
                                    <p:anim calcmode="lin" valueType="num">
                                      <p:cBhvr additive="base">
                                        <p:cTn id="227" dur="2000"/>
                                        <p:tgtEl>
                                          <p:spTgt spid="24"/>
                                        </p:tgtEl>
                                        <p:attrNameLst>
                                          <p:attrName>ppt_y</p:attrName>
                                        </p:attrNameLst>
                                      </p:cBhvr>
                                      <p:tavLst>
                                        <p:tav tm="0">
                                          <p:val>
                                            <p:strVal val="ppt_y"/>
                                          </p:val>
                                        </p:tav>
                                        <p:tav tm="100000">
                                          <p:val>
                                            <p:strVal val="0-ppt_h/2"/>
                                          </p:val>
                                        </p:tav>
                                      </p:tavLst>
                                    </p:anim>
                                    <p:set>
                                      <p:cBhvr>
                                        <p:cTn id="228" dur="1" fill="hold">
                                          <p:stCondLst>
                                            <p:cond delay="1999"/>
                                          </p:stCondLst>
                                        </p:cTn>
                                        <p:tgtEl>
                                          <p:spTgt spid="24"/>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25"/>
                                        </p:tgtEl>
                                        <p:attrNameLst>
                                          <p:attrName>ppt_x</p:attrName>
                                        </p:attrNameLst>
                                      </p:cBhvr>
                                      <p:tavLst>
                                        <p:tav tm="0">
                                          <p:val>
                                            <p:strVal val="ppt_x"/>
                                          </p:val>
                                        </p:tav>
                                        <p:tav tm="100000">
                                          <p:val>
                                            <p:strVal val="ppt_x"/>
                                          </p:val>
                                        </p:tav>
                                      </p:tavLst>
                                    </p:anim>
                                    <p:anim calcmode="lin" valueType="num">
                                      <p:cBhvr additive="base">
                                        <p:cTn id="231" dur="2000"/>
                                        <p:tgtEl>
                                          <p:spTgt spid="25"/>
                                        </p:tgtEl>
                                        <p:attrNameLst>
                                          <p:attrName>ppt_y</p:attrName>
                                        </p:attrNameLst>
                                      </p:cBhvr>
                                      <p:tavLst>
                                        <p:tav tm="0">
                                          <p:val>
                                            <p:strVal val="ppt_y"/>
                                          </p:val>
                                        </p:tav>
                                        <p:tav tm="100000">
                                          <p:val>
                                            <p:strVal val="0-ppt_h/2"/>
                                          </p:val>
                                        </p:tav>
                                      </p:tavLst>
                                    </p:anim>
                                    <p:set>
                                      <p:cBhvr>
                                        <p:cTn id="232" dur="1" fill="hold">
                                          <p:stCondLst>
                                            <p:cond delay="1999"/>
                                          </p:stCondLst>
                                        </p:cTn>
                                        <p:tgtEl>
                                          <p:spTgt spid="25"/>
                                        </p:tgtEl>
                                        <p:attrNameLst>
                                          <p:attrName>style.visibility</p:attrName>
                                        </p:attrNameLst>
                                      </p:cBhvr>
                                      <p:to>
                                        <p:strVal val="hidden"/>
                                      </p:to>
                                    </p:set>
                                  </p:childTnLst>
                                </p:cTn>
                              </p:par>
                              <p:par>
                                <p:cTn id="233" presetID="16" presetClass="entr" presetSubtype="4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Effect transition="in" filter="barn(outHorizontal)">
                                      <p:cBhvr>
                                        <p:cTn id="235" dur="2000"/>
                                        <p:tgtEl>
                                          <p:spTgt spid="4"/>
                                        </p:tgtEl>
                                      </p:cBhvr>
                                    </p:animEffect>
                                  </p:childTnLst>
                                </p:cTn>
                              </p:par>
                              <p:par>
                                <p:cTn id="236" presetID="23" presetClass="entr" presetSubtype="288" fill="hold" nodeType="withEffect">
                                  <p:stCondLst>
                                    <p:cond delay="0"/>
                                  </p:stCondLst>
                                  <p:childTnLst>
                                    <p:set>
                                      <p:cBhvr>
                                        <p:cTn id="237" dur="1" fill="hold">
                                          <p:stCondLst>
                                            <p:cond delay="0"/>
                                          </p:stCondLst>
                                        </p:cTn>
                                        <p:tgtEl>
                                          <p:spTgt spid="4"/>
                                        </p:tgtEl>
                                        <p:attrNameLst>
                                          <p:attrName>style.visibility</p:attrName>
                                        </p:attrNameLst>
                                      </p:cBhvr>
                                      <p:to>
                                        <p:strVal val="visible"/>
                                      </p:to>
                                    </p:set>
                                    <p:anim calcmode="lin" valueType="num">
                                      <p:cBhvr>
                                        <p:cTn id="238" dur="2000" fill="hold"/>
                                        <p:tgtEl>
                                          <p:spTgt spid="4"/>
                                        </p:tgtEl>
                                        <p:attrNameLst>
                                          <p:attrName>ppt_w</p:attrName>
                                        </p:attrNameLst>
                                      </p:cBhvr>
                                      <p:tavLst>
                                        <p:tav tm="0">
                                          <p:val>
                                            <p:strVal val="4/3*#ppt_w"/>
                                          </p:val>
                                        </p:tav>
                                        <p:tav tm="100000">
                                          <p:val>
                                            <p:strVal val="#ppt_w"/>
                                          </p:val>
                                        </p:tav>
                                      </p:tavLst>
                                    </p:anim>
                                    <p:anim calcmode="lin" valueType="num">
                                      <p:cBhvr>
                                        <p:cTn id="239"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33.jpg"/>
          <p:cNvPicPr>
            <a:picLocks noChangeAspect="1"/>
          </p:cNvPicPr>
          <p:nvPr/>
        </p:nvPicPr>
        <p:blipFill>
          <a:blip r:embed="rId2"/>
          <a:stretch>
            <a:fillRect/>
          </a:stretch>
        </p:blipFill>
        <p:spPr>
          <a:xfrm>
            <a:off x="0" y="0"/>
            <a:ext cx="9138062" cy="6858000"/>
          </a:xfrm>
          <a:prstGeom prst="rect">
            <a:avLst/>
          </a:prstGeom>
        </p:spPr>
      </p:pic>
      <p:sp>
        <p:nvSpPr>
          <p:cNvPr id="5" name="4 Lágrima"/>
          <p:cNvSpPr/>
          <p:nvPr/>
        </p:nvSpPr>
        <p:spPr>
          <a:xfrm rot="5400000">
            <a:off x="4143372" y="2786058"/>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390478">
            <a:off x="4812781" y="2709566"/>
            <a:ext cx="639748" cy="616077"/>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7054">
            <a:off x="4110906" y="3396534"/>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57768" y="3316327"/>
            <a:ext cx="582224" cy="59588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3929058" y="2571744"/>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100746" y="2460921"/>
            <a:ext cx="639748" cy="578835"/>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47054">
            <a:off x="3825155" y="3610849"/>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2247">
            <a:off x="5025641" y="3583686"/>
            <a:ext cx="582224" cy="59588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3643306" y="2285992"/>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386498" y="2246607"/>
            <a:ext cx="639748" cy="578835"/>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47054">
            <a:off x="3539403" y="3825163"/>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5329272" y="3887831"/>
            <a:ext cx="582224" cy="59588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3428992" y="2000240"/>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1162426">
            <a:off x="5672250" y="2032293"/>
            <a:ext cx="639748" cy="578835"/>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5615025" y="4173585"/>
            <a:ext cx="582224" cy="59588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47054">
            <a:off x="3182214" y="4110914"/>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3214678" y="1785926"/>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3000364" y="1571612"/>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5400000">
            <a:off x="2714612" y="1285860"/>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5400000">
            <a:off x="2500298" y="1000108"/>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1162426">
            <a:off x="5958002" y="1817979"/>
            <a:ext cx="639748" cy="578835"/>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1236259">
            <a:off x="6215074" y="1571612"/>
            <a:ext cx="639748" cy="578835"/>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1162426">
            <a:off x="6529506" y="1317913"/>
            <a:ext cx="639748" cy="578835"/>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1162426">
            <a:off x="6815257" y="1103599"/>
            <a:ext cx="639748" cy="578835"/>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447054">
            <a:off x="2825021" y="4325230"/>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447054">
            <a:off x="2539270" y="4539545"/>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47054">
            <a:off x="2253518" y="4753859"/>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447054">
            <a:off x="1896329" y="5039610"/>
            <a:ext cx="642942" cy="64294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658472">
            <a:off x="5900776" y="4459334"/>
            <a:ext cx="582224" cy="59588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5903804">
            <a:off x="6245850" y="4732615"/>
            <a:ext cx="582224" cy="59588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200000">
            <a:off x="6543717" y="4959400"/>
            <a:ext cx="582224" cy="59588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37752">
            <a:off x="6812462" y="5227653"/>
            <a:ext cx="582224" cy="595882"/>
          </a:xfrm>
          <a:prstGeom prst="teardrop">
            <a:avLst/>
          </a:prstGeom>
          <a:gradFill flip="none" rotWithShape="1">
            <a:gsLst>
              <a:gs pos="40000">
                <a:srgbClr val="FFFF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8"/>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9"/>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0-#ppt_w/2"/>
                                          </p:val>
                                        </p:tav>
                                        <p:tav tm="100000">
                                          <p:val>
                                            <p:strVal val="#ppt_x"/>
                                          </p:val>
                                        </p:tav>
                                      </p:tavLst>
                                    </p:anim>
                                    <p:anim calcmode="lin" valueType="num">
                                      <p:cBhvr additive="base">
                                        <p:cTn id="41" dur="2000" fill="hold"/>
                                        <p:tgtEl>
                                          <p:spTgt spid="10"/>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1+#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11"/>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0-#ppt_w/2"/>
                                          </p:val>
                                        </p:tav>
                                        <p:tav tm="100000">
                                          <p:val>
                                            <p:strVal val="#ppt_x"/>
                                          </p:val>
                                        </p:tav>
                                      </p:tavLst>
                                    </p:anim>
                                    <p:anim calcmode="lin" valueType="num">
                                      <p:cBhvr additive="base">
                                        <p:cTn id="53" dur="2000" fill="hold"/>
                                        <p:tgtEl>
                                          <p:spTgt spid="12"/>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1+#ppt_w/2"/>
                                          </p:val>
                                        </p:tav>
                                        <p:tav tm="100000">
                                          <p:val>
                                            <p:strVal val="#ppt_x"/>
                                          </p:val>
                                        </p:tav>
                                      </p:tavLst>
                                    </p:anim>
                                    <p:anim calcmode="lin" valueType="num">
                                      <p:cBhvr additive="base">
                                        <p:cTn id="59" dur="20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2000" fill="hold"/>
                                        <p:tgtEl>
                                          <p:spTgt spid="14"/>
                                        </p:tgtEl>
                                        <p:attrNameLst>
                                          <p:attrName>ppt_x</p:attrName>
                                        </p:attrNameLst>
                                      </p:cBhvr>
                                      <p:tavLst>
                                        <p:tav tm="0">
                                          <p:val>
                                            <p:strVal val="0-#ppt_w/2"/>
                                          </p:val>
                                        </p:tav>
                                        <p:tav tm="100000">
                                          <p:val>
                                            <p:strVal val="#ppt_x"/>
                                          </p:val>
                                        </p:tav>
                                      </p:tavLst>
                                    </p:anim>
                                    <p:anim calcmode="lin" valueType="num">
                                      <p:cBhvr additive="base">
                                        <p:cTn id="65" dur="2000" fill="hold"/>
                                        <p:tgtEl>
                                          <p:spTgt spid="14"/>
                                        </p:tgtEl>
                                        <p:attrNameLst>
                                          <p:attrName>ppt_y</p:attrName>
                                        </p:attrNameLst>
                                      </p:cBhvr>
                                      <p:tavLst>
                                        <p:tav tm="0">
                                          <p:val>
                                            <p:strVal val="1+#ppt_h/2"/>
                                          </p:val>
                                        </p:tav>
                                        <p:tav tm="100000">
                                          <p:val>
                                            <p:strVal val="#ppt_y"/>
                                          </p:val>
                                        </p:tav>
                                      </p:tavLst>
                                    </p:anim>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2000" fill="hold"/>
                                        <p:tgtEl>
                                          <p:spTgt spid="15"/>
                                        </p:tgtEl>
                                        <p:attrNameLst>
                                          <p:attrName>ppt_x</p:attrName>
                                        </p:attrNameLst>
                                      </p:cBhvr>
                                      <p:tavLst>
                                        <p:tav tm="0">
                                          <p:val>
                                            <p:strVal val="1+#ppt_w/2"/>
                                          </p:val>
                                        </p:tav>
                                        <p:tav tm="100000">
                                          <p:val>
                                            <p:strVal val="#ppt_x"/>
                                          </p:val>
                                        </p:tav>
                                      </p:tavLst>
                                    </p:anim>
                                    <p:anim calcmode="lin" valueType="num">
                                      <p:cBhvr additive="base">
                                        <p:cTn id="71" dur="2000" fill="hold"/>
                                        <p:tgtEl>
                                          <p:spTgt spid="15"/>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15"/>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0-#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2000" fill="hold"/>
                                        <p:tgtEl>
                                          <p:spTgt spid="17"/>
                                        </p:tgtEl>
                                        <p:attrNameLst>
                                          <p:attrName>ppt_x</p:attrName>
                                        </p:attrNameLst>
                                      </p:cBhvr>
                                      <p:tavLst>
                                        <p:tav tm="0">
                                          <p:val>
                                            <p:strVal val="1+#ppt_w/2"/>
                                          </p:val>
                                        </p:tav>
                                        <p:tav tm="100000">
                                          <p:val>
                                            <p:strVal val="#ppt_x"/>
                                          </p:val>
                                        </p:tav>
                                      </p:tavLst>
                                    </p:anim>
                                    <p:anim calcmode="lin" valueType="num">
                                      <p:cBhvr additive="base">
                                        <p:cTn id="83" dur="2000" fill="hold"/>
                                        <p:tgtEl>
                                          <p:spTgt spid="17"/>
                                        </p:tgtEl>
                                        <p:attrNameLst>
                                          <p:attrName>ppt_y</p:attrName>
                                        </p:attrNameLst>
                                      </p:cBhvr>
                                      <p:tavLst>
                                        <p:tav tm="0">
                                          <p:val>
                                            <p:strVal val="1+#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2" presetClass="entr" presetSubtype="1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2000" fill="hold"/>
                                        <p:tgtEl>
                                          <p:spTgt spid="18"/>
                                        </p:tgtEl>
                                        <p:attrNameLst>
                                          <p:attrName>ppt_x</p:attrName>
                                        </p:attrNameLst>
                                      </p:cBhvr>
                                      <p:tavLst>
                                        <p:tav tm="0">
                                          <p:val>
                                            <p:strVal val="0-#ppt_w/2"/>
                                          </p:val>
                                        </p:tav>
                                        <p:tav tm="100000">
                                          <p:val>
                                            <p:strVal val="#ppt_x"/>
                                          </p:val>
                                        </p:tav>
                                      </p:tavLst>
                                    </p:anim>
                                    <p:anim calcmode="lin" valueType="num">
                                      <p:cBhvr additive="base">
                                        <p:cTn id="89" dur="2000" fill="hold"/>
                                        <p:tgtEl>
                                          <p:spTgt spid="18"/>
                                        </p:tgtEl>
                                        <p:attrNameLst>
                                          <p:attrName>ppt_y</p:attrName>
                                        </p:attrNameLst>
                                      </p:cBhvr>
                                      <p:tavLst>
                                        <p:tav tm="0">
                                          <p:val>
                                            <p:strVal val="1+#ppt_h/2"/>
                                          </p:val>
                                        </p:tav>
                                        <p:tav tm="100000">
                                          <p:val>
                                            <p:strVal val="#ppt_y"/>
                                          </p:val>
                                        </p:tav>
                                      </p:tavLst>
                                    </p:anim>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0-#ppt_w/2"/>
                                          </p:val>
                                        </p:tav>
                                        <p:tav tm="100000">
                                          <p:val>
                                            <p:strVal val="#ppt_x"/>
                                          </p:val>
                                        </p:tav>
                                      </p:tavLst>
                                    </p:anim>
                                    <p:anim calcmode="lin" valueType="num">
                                      <p:cBhvr additive="base">
                                        <p:cTn id="95" dur="2000" fill="hold"/>
                                        <p:tgtEl>
                                          <p:spTgt spid="19"/>
                                        </p:tgtEl>
                                        <p:attrNameLst>
                                          <p:attrName>ppt_y</p:attrName>
                                        </p:attrNameLst>
                                      </p:cBhvr>
                                      <p:tavLst>
                                        <p:tav tm="0">
                                          <p:val>
                                            <p:strVal val="0-#ppt_h/2"/>
                                          </p:val>
                                        </p:tav>
                                        <p:tav tm="100000">
                                          <p:val>
                                            <p:strVal val="#ppt_y"/>
                                          </p:val>
                                        </p:tav>
                                      </p:tavLst>
                                    </p:anim>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additive="base">
                                        <p:cTn id="100" dur="2000" fill="hold"/>
                                        <p:tgtEl>
                                          <p:spTgt spid="20"/>
                                        </p:tgtEl>
                                        <p:attrNameLst>
                                          <p:attrName>ppt_x</p:attrName>
                                        </p:attrNameLst>
                                      </p:cBhvr>
                                      <p:tavLst>
                                        <p:tav tm="0">
                                          <p:val>
                                            <p:strVal val="1+#ppt_w/2"/>
                                          </p:val>
                                        </p:tav>
                                        <p:tav tm="100000">
                                          <p:val>
                                            <p:strVal val="#ppt_x"/>
                                          </p:val>
                                        </p:tav>
                                      </p:tavLst>
                                    </p:anim>
                                    <p:anim calcmode="lin" valueType="num">
                                      <p:cBhvr additive="base">
                                        <p:cTn id="101" dur="2000" fill="hold"/>
                                        <p:tgtEl>
                                          <p:spTgt spid="20"/>
                                        </p:tgtEl>
                                        <p:attrNameLst>
                                          <p:attrName>ppt_y</p:attrName>
                                        </p:attrNameLst>
                                      </p:cBhvr>
                                      <p:tavLst>
                                        <p:tav tm="0">
                                          <p:val>
                                            <p:strVal val="0-#ppt_h/2"/>
                                          </p:val>
                                        </p:tav>
                                        <p:tav tm="100000">
                                          <p:val>
                                            <p:strVal val="#ppt_y"/>
                                          </p:val>
                                        </p:tav>
                                      </p:tavLst>
                                    </p:anim>
                                  </p:childTnLst>
                                </p:cTn>
                              </p:par>
                              <p:par>
                                <p:cTn id="102" presetID="8" presetClass="emph" presetSubtype="0" fill="hold" grpId="1" nodeType="withEffect">
                                  <p:stCondLst>
                                    <p:cond delay="0"/>
                                  </p:stCondLst>
                                  <p:childTnLst>
                                    <p:animRot by="21600000">
                                      <p:cBhvr>
                                        <p:cTn id="103" dur="2000" fill="hold"/>
                                        <p:tgtEl>
                                          <p:spTgt spid="20"/>
                                        </p:tgtEl>
                                        <p:attrNameLst>
                                          <p:attrName>r</p:attrName>
                                        </p:attrNameLst>
                                      </p:cBhvr>
                                    </p:animRot>
                                  </p:childTnLst>
                                </p:cTn>
                              </p:par>
                              <p:par>
                                <p:cTn id="104" presetID="2" presetClass="entr" presetSubtype="6"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1+#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8" presetClass="emph" presetSubtype="0" fill="hold" grpId="1" nodeType="withEffect">
                                  <p:stCondLst>
                                    <p:cond delay="0"/>
                                  </p:stCondLst>
                                  <p:childTnLst>
                                    <p:animRot by="21600000">
                                      <p:cBhvr>
                                        <p:cTn id="109" dur="2000" fill="hold"/>
                                        <p:tgtEl>
                                          <p:spTgt spid="21"/>
                                        </p:tgtEl>
                                        <p:attrNameLst>
                                          <p:attrName>r</p:attrName>
                                        </p:attrNameLst>
                                      </p:cBhvr>
                                    </p:animRot>
                                  </p:childTnLst>
                                </p:cTn>
                              </p:par>
                              <p:par>
                                <p:cTn id="110" presetID="2" presetClass="entr" presetSubtype="6"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additive="base">
                                        <p:cTn id="112" dur="2000" fill="hold"/>
                                        <p:tgtEl>
                                          <p:spTgt spid="22"/>
                                        </p:tgtEl>
                                        <p:attrNameLst>
                                          <p:attrName>ppt_x</p:attrName>
                                        </p:attrNameLst>
                                      </p:cBhvr>
                                      <p:tavLst>
                                        <p:tav tm="0">
                                          <p:val>
                                            <p:strVal val="1+#ppt_w/2"/>
                                          </p:val>
                                        </p:tav>
                                        <p:tav tm="100000">
                                          <p:val>
                                            <p:strVal val="#ppt_x"/>
                                          </p:val>
                                        </p:tav>
                                      </p:tavLst>
                                    </p:anim>
                                    <p:anim calcmode="lin" valueType="num">
                                      <p:cBhvr additive="base">
                                        <p:cTn id="113" dur="2000" fill="hold"/>
                                        <p:tgtEl>
                                          <p:spTgt spid="22"/>
                                        </p:tgtEl>
                                        <p:attrNameLst>
                                          <p:attrName>ppt_y</p:attrName>
                                        </p:attrNameLst>
                                      </p:cBhvr>
                                      <p:tavLst>
                                        <p:tav tm="0">
                                          <p:val>
                                            <p:strVal val="1+#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22"/>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2000" fill="hold"/>
                                        <p:tgtEl>
                                          <p:spTgt spid="23"/>
                                        </p:tgtEl>
                                        <p:attrNameLst>
                                          <p:attrName>ppt_x</p:attrName>
                                        </p:attrNameLst>
                                      </p:cBhvr>
                                      <p:tavLst>
                                        <p:tav tm="0">
                                          <p:val>
                                            <p:strVal val="1+#ppt_w/2"/>
                                          </p:val>
                                        </p:tav>
                                        <p:tav tm="100000">
                                          <p:val>
                                            <p:strVal val="#ppt_x"/>
                                          </p:val>
                                        </p:tav>
                                      </p:tavLst>
                                    </p:anim>
                                    <p:anim calcmode="lin" valueType="num">
                                      <p:cBhvr additive="base">
                                        <p:cTn id="119" dur="2000" fill="hold"/>
                                        <p:tgtEl>
                                          <p:spTgt spid="23"/>
                                        </p:tgtEl>
                                        <p:attrNameLst>
                                          <p:attrName>ppt_y</p:attrName>
                                        </p:attrNameLst>
                                      </p:cBhvr>
                                      <p:tavLst>
                                        <p:tav tm="0">
                                          <p:val>
                                            <p:strVal val="1+#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23"/>
                                        </p:tgtEl>
                                        <p:attrNameLst>
                                          <p:attrName>r</p:attrName>
                                        </p:attrNameLst>
                                      </p:cBhvr>
                                    </p:animRot>
                                  </p:childTnLst>
                                </p:cTn>
                              </p:par>
                              <p:par>
                                <p:cTn id="122" presetID="2" presetClass="entr" presetSubtype="6"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additive="base">
                                        <p:cTn id="124" dur="2000" fill="hold"/>
                                        <p:tgtEl>
                                          <p:spTgt spid="24"/>
                                        </p:tgtEl>
                                        <p:attrNameLst>
                                          <p:attrName>ppt_x</p:attrName>
                                        </p:attrNameLst>
                                      </p:cBhvr>
                                      <p:tavLst>
                                        <p:tav tm="0">
                                          <p:val>
                                            <p:strVal val="1+#ppt_w/2"/>
                                          </p:val>
                                        </p:tav>
                                        <p:tav tm="100000">
                                          <p:val>
                                            <p:strVal val="#ppt_x"/>
                                          </p:val>
                                        </p:tav>
                                      </p:tavLst>
                                    </p:anim>
                                    <p:anim calcmode="lin" valueType="num">
                                      <p:cBhvr additive="base">
                                        <p:cTn id="125" dur="2000" fill="hold"/>
                                        <p:tgtEl>
                                          <p:spTgt spid="24"/>
                                        </p:tgtEl>
                                        <p:attrNameLst>
                                          <p:attrName>ppt_y</p:attrName>
                                        </p:attrNameLst>
                                      </p:cBhvr>
                                      <p:tavLst>
                                        <p:tav tm="0">
                                          <p:val>
                                            <p:strVal val="1+#ppt_h/2"/>
                                          </p:val>
                                        </p:tav>
                                        <p:tav tm="100000">
                                          <p:val>
                                            <p:strVal val="#ppt_y"/>
                                          </p:val>
                                        </p:tav>
                                      </p:tavLst>
                                    </p:anim>
                                  </p:childTnLst>
                                </p:cTn>
                              </p:par>
                              <p:par>
                                <p:cTn id="126" presetID="8" presetClass="emph" presetSubtype="0" fill="hold" grpId="1" nodeType="withEffect">
                                  <p:stCondLst>
                                    <p:cond delay="0"/>
                                  </p:stCondLst>
                                  <p:childTnLst>
                                    <p:animRot by="21600000">
                                      <p:cBhvr>
                                        <p:cTn id="127" dur="2000" fill="hold"/>
                                        <p:tgtEl>
                                          <p:spTgt spid="24"/>
                                        </p:tgtEl>
                                        <p:attrNameLst>
                                          <p:attrName>r</p:attrName>
                                        </p:attrNameLst>
                                      </p:cBhvr>
                                    </p:animRot>
                                  </p:childTnLst>
                                </p:cTn>
                              </p:par>
                              <p:par>
                                <p:cTn id="128" presetID="2" presetClass="entr" presetSubtype="12"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additive="base">
                                        <p:cTn id="130" dur="2000" fill="hold"/>
                                        <p:tgtEl>
                                          <p:spTgt spid="25"/>
                                        </p:tgtEl>
                                        <p:attrNameLst>
                                          <p:attrName>ppt_x</p:attrName>
                                        </p:attrNameLst>
                                      </p:cBhvr>
                                      <p:tavLst>
                                        <p:tav tm="0">
                                          <p:val>
                                            <p:strVal val="0-#ppt_w/2"/>
                                          </p:val>
                                        </p:tav>
                                        <p:tav tm="100000">
                                          <p:val>
                                            <p:strVal val="#ppt_x"/>
                                          </p:val>
                                        </p:tav>
                                      </p:tavLst>
                                    </p:anim>
                                    <p:anim calcmode="lin" valueType="num">
                                      <p:cBhvr additive="base">
                                        <p:cTn id="131" dur="2000" fill="hold"/>
                                        <p:tgtEl>
                                          <p:spTgt spid="25"/>
                                        </p:tgtEl>
                                        <p:attrNameLst>
                                          <p:attrName>ppt_y</p:attrName>
                                        </p:attrNameLst>
                                      </p:cBhvr>
                                      <p:tavLst>
                                        <p:tav tm="0">
                                          <p:val>
                                            <p:strVal val="1+#ppt_h/2"/>
                                          </p:val>
                                        </p:tav>
                                        <p:tav tm="100000">
                                          <p:val>
                                            <p:strVal val="#ppt_y"/>
                                          </p:val>
                                        </p:tav>
                                      </p:tavLst>
                                    </p:anim>
                                  </p:childTnLst>
                                </p:cTn>
                              </p:par>
                              <p:par>
                                <p:cTn id="132" presetID="8" presetClass="emph" presetSubtype="0" fill="hold" grpId="1" nodeType="withEffect">
                                  <p:stCondLst>
                                    <p:cond delay="0"/>
                                  </p:stCondLst>
                                  <p:childTnLst>
                                    <p:animRot by="-21600000">
                                      <p:cBhvr>
                                        <p:cTn id="133" dur="2000" fill="hold"/>
                                        <p:tgtEl>
                                          <p:spTgt spid="25"/>
                                        </p:tgtEl>
                                        <p:attrNameLst>
                                          <p:attrName>r</p:attrName>
                                        </p:attrNameLst>
                                      </p:cBhvr>
                                    </p:animRot>
                                  </p:childTnLst>
                                </p:cTn>
                              </p:par>
                              <p:par>
                                <p:cTn id="134" presetID="2" presetClass="entr" presetSubtype="12"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additive="base">
                                        <p:cTn id="136" dur="2000" fill="hold"/>
                                        <p:tgtEl>
                                          <p:spTgt spid="26"/>
                                        </p:tgtEl>
                                        <p:attrNameLst>
                                          <p:attrName>ppt_x</p:attrName>
                                        </p:attrNameLst>
                                      </p:cBhvr>
                                      <p:tavLst>
                                        <p:tav tm="0">
                                          <p:val>
                                            <p:strVal val="0-#ppt_w/2"/>
                                          </p:val>
                                        </p:tav>
                                        <p:tav tm="100000">
                                          <p:val>
                                            <p:strVal val="#ppt_x"/>
                                          </p:val>
                                        </p:tav>
                                      </p:tavLst>
                                    </p:anim>
                                    <p:anim calcmode="lin" valueType="num">
                                      <p:cBhvr additive="base">
                                        <p:cTn id="137" dur="2000" fill="hold"/>
                                        <p:tgtEl>
                                          <p:spTgt spid="26"/>
                                        </p:tgtEl>
                                        <p:attrNameLst>
                                          <p:attrName>ppt_y</p:attrName>
                                        </p:attrNameLst>
                                      </p:cBhvr>
                                      <p:tavLst>
                                        <p:tav tm="0">
                                          <p:val>
                                            <p:strVal val="1+#ppt_h/2"/>
                                          </p:val>
                                        </p:tav>
                                        <p:tav tm="100000">
                                          <p:val>
                                            <p:strVal val="#ppt_y"/>
                                          </p:val>
                                        </p:tav>
                                      </p:tavLst>
                                    </p:anim>
                                  </p:childTnLst>
                                </p:cTn>
                              </p:par>
                              <p:par>
                                <p:cTn id="138" presetID="8" presetClass="emph" presetSubtype="0" fill="hold" grpId="1" nodeType="withEffect">
                                  <p:stCondLst>
                                    <p:cond delay="0"/>
                                  </p:stCondLst>
                                  <p:childTnLst>
                                    <p:animRot by="-21600000">
                                      <p:cBhvr>
                                        <p:cTn id="139" dur="2000" fill="hold"/>
                                        <p:tgtEl>
                                          <p:spTgt spid="26"/>
                                        </p:tgtEl>
                                        <p:attrNameLst>
                                          <p:attrName>r</p:attrName>
                                        </p:attrNameLst>
                                      </p:cBhvr>
                                    </p:animRot>
                                  </p:childTnLst>
                                </p:cTn>
                              </p:par>
                              <p:par>
                                <p:cTn id="140" presetID="2" presetClass="entr" presetSubtype="12"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2000" fill="hold"/>
                                        <p:tgtEl>
                                          <p:spTgt spid="27"/>
                                        </p:tgtEl>
                                        <p:attrNameLst>
                                          <p:attrName>ppt_x</p:attrName>
                                        </p:attrNameLst>
                                      </p:cBhvr>
                                      <p:tavLst>
                                        <p:tav tm="0">
                                          <p:val>
                                            <p:strVal val="0-#ppt_w/2"/>
                                          </p:val>
                                        </p:tav>
                                        <p:tav tm="100000">
                                          <p:val>
                                            <p:strVal val="#ppt_x"/>
                                          </p:val>
                                        </p:tav>
                                      </p:tavLst>
                                    </p:anim>
                                    <p:anim calcmode="lin" valueType="num">
                                      <p:cBhvr additive="base">
                                        <p:cTn id="143" dur="2000" fill="hold"/>
                                        <p:tgtEl>
                                          <p:spTgt spid="2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27"/>
                                        </p:tgtEl>
                                        <p:attrNameLst>
                                          <p:attrName>r</p:attrName>
                                        </p:attrNameLst>
                                      </p:cBhvr>
                                    </p:animRot>
                                  </p:childTnLst>
                                </p:cTn>
                              </p:par>
                              <p:par>
                                <p:cTn id="146" presetID="2" presetClass="entr" presetSubtype="12"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additive="base">
                                        <p:cTn id="148" dur="2000" fill="hold"/>
                                        <p:tgtEl>
                                          <p:spTgt spid="28"/>
                                        </p:tgtEl>
                                        <p:attrNameLst>
                                          <p:attrName>ppt_x</p:attrName>
                                        </p:attrNameLst>
                                      </p:cBhvr>
                                      <p:tavLst>
                                        <p:tav tm="0">
                                          <p:val>
                                            <p:strVal val="0-#ppt_w/2"/>
                                          </p:val>
                                        </p:tav>
                                        <p:tav tm="100000">
                                          <p:val>
                                            <p:strVal val="#ppt_x"/>
                                          </p:val>
                                        </p:tav>
                                      </p:tavLst>
                                    </p:anim>
                                    <p:anim calcmode="lin" valueType="num">
                                      <p:cBhvr additive="base">
                                        <p:cTn id="149" dur="2000" fill="hold"/>
                                        <p:tgtEl>
                                          <p:spTgt spid="28"/>
                                        </p:tgtEl>
                                        <p:attrNameLst>
                                          <p:attrName>ppt_y</p:attrName>
                                        </p:attrNameLst>
                                      </p:cBhvr>
                                      <p:tavLst>
                                        <p:tav tm="0">
                                          <p:val>
                                            <p:strVal val="1+#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2000" fill="hold"/>
                                        <p:tgtEl>
                                          <p:spTgt spid="29"/>
                                        </p:tgtEl>
                                        <p:attrNameLst>
                                          <p:attrName>ppt_x</p:attrName>
                                        </p:attrNameLst>
                                      </p:cBhvr>
                                      <p:tavLst>
                                        <p:tav tm="0">
                                          <p:val>
                                            <p:strVal val="1+#ppt_w/2"/>
                                          </p:val>
                                        </p:tav>
                                        <p:tav tm="100000">
                                          <p:val>
                                            <p:strVal val="#ppt_x"/>
                                          </p:val>
                                        </p:tav>
                                      </p:tavLst>
                                    </p:anim>
                                    <p:anim calcmode="lin" valueType="num">
                                      <p:cBhvr additive="base">
                                        <p:cTn id="155" dur="2000" fill="hold"/>
                                        <p:tgtEl>
                                          <p:spTgt spid="29"/>
                                        </p:tgtEl>
                                        <p:attrNameLst>
                                          <p:attrName>ppt_y</p:attrName>
                                        </p:attrNameLst>
                                      </p:cBhvr>
                                      <p:tavLst>
                                        <p:tav tm="0">
                                          <p:val>
                                            <p:strVal val="0-#ppt_h/2"/>
                                          </p:val>
                                        </p:tav>
                                        <p:tav tm="100000">
                                          <p:val>
                                            <p:strVal val="#ppt_y"/>
                                          </p:val>
                                        </p:tav>
                                      </p:tavLst>
                                    </p:anim>
                                  </p:childTnLst>
                                </p:cTn>
                              </p:par>
                              <p:par>
                                <p:cTn id="156" presetID="8" presetClass="emph" presetSubtype="0" fill="hold" grpId="1" nodeType="withEffect">
                                  <p:stCondLst>
                                    <p:cond delay="0"/>
                                  </p:stCondLst>
                                  <p:childTnLst>
                                    <p:animRot by="21600000">
                                      <p:cBhvr>
                                        <p:cTn id="157" dur="2000" fill="hold"/>
                                        <p:tgtEl>
                                          <p:spTgt spid="29"/>
                                        </p:tgtEl>
                                        <p:attrNameLst>
                                          <p:attrName>r</p:attrName>
                                        </p:attrNameLst>
                                      </p:cBhvr>
                                    </p:animRot>
                                  </p:childTnLst>
                                </p:cTn>
                              </p:par>
                              <p:par>
                                <p:cTn id="158" presetID="2" presetClass="entr" presetSubtype="3"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additive="base">
                                        <p:cTn id="160" dur="2000" fill="hold"/>
                                        <p:tgtEl>
                                          <p:spTgt spid="30"/>
                                        </p:tgtEl>
                                        <p:attrNameLst>
                                          <p:attrName>ppt_x</p:attrName>
                                        </p:attrNameLst>
                                      </p:cBhvr>
                                      <p:tavLst>
                                        <p:tav tm="0">
                                          <p:val>
                                            <p:strVal val="1+#ppt_w/2"/>
                                          </p:val>
                                        </p:tav>
                                        <p:tav tm="100000">
                                          <p:val>
                                            <p:strVal val="#ppt_x"/>
                                          </p:val>
                                        </p:tav>
                                      </p:tavLst>
                                    </p:anim>
                                    <p:anim calcmode="lin" valueType="num">
                                      <p:cBhvr additive="base">
                                        <p:cTn id="161" dur="2000" fill="hold"/>
                                        <p:tgtEl>
                                          <p:spTgt spid="30"/>
                                        </p:tgtEl>
                                        <p:attrNameLst>
                                          <p:attrName>ppt_y</p:attrName>
                                        </p:attrNameLst>
                                      </p:cBhvr>
                                      <p:tavLst>
                                        <p:tav tm="0">
                                          <p:val>
                                            <p:strVal val="0-#ppt_h/2"/>
                                          </p:val>
                                        </p:tav>
                                        <p:tav tm="100000">
                                          <p:val>
                                            <p:strVal val="#ppt_y"/>
                                          </p:val>
                                        </p:tav>
                                      </p:tavLst>
                                    </p:anim>
                                  </p:childTnLst>
                                </p:cTn>
                              </p:par>
                              <p:par>
                                <p:cTn id="162" presetID="8" presetClass="emph" presetSubtype="0" fill="hold" grpId="1" nodeType="withEffect">
                                  <p:stCondLst>
                                    <p:cond delay="0"/>
                                  </p:stCondLst>
                                  <p:childTnLst>
                                    <p:animRot by="21600000">
                                      <p:cBhvr>
                                        <p:cTn id="163" dur="2000" fill="hold"/>
                                        <p:tgtEl>
                                          <p:spTgt spid="30"/>
                                        </p:tgtEl>
                                        <p:attrNameLst>
                                          <p:attrName>r</p:attrName>
                                        </p:attrNameLst>
                                      </p:cBhvr>
                                    </p:animRot>
                                  </p:childTnLst>
                                </p:cTn>
                              </p:par>
                              <p:par>
                                <p:cTn id="164" presetID="2" presetClass="entr" presetSubtype="3"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additive="base">
                                        <p:cTn id="166" dur="2000" fill="hold"/>
                                        <p:tgtEl>
                                          <p:spTgt spid="31"/>
                                        </p:tgtEl>
                                        <p:attrNameLst>
                                          <p:attrName>ppt_x</p:attrName>
                                        </p:attrNameLst>
                                      </p:cBhvr>
                                      <p:tavLst>
                                        <p:tav tm="0">
                                          <p:val>
                                            <p:strVal val="1+#ppt_w/2"/>
                                          </p:val>
                                        </p:tav>
                                        <p:tav tm="100000">
                                          <p:val>
                                            <p:strVal val="#ppt_x"/>
                                          </p:val>
                                        </p:tav>
                                      </p:tavLst>
                                    </p:anim>
                                    <p:anim calcmode="lin" valueType="num">
                                      <p:cBhvr additive="base">
                                        <p:cTn id="167" dur="2000" fill="hold"/>
                                        <p:tgtEl>
                                          <p:spTgt spid="31"/>
                                        </p:tgtEl>
                                        <p:attrNameLst>
                                          <p:attrName>ppt_y</p:attrName>
                                        </p:attrNameLst>
                                      </p:cBhvr>
                                      <p:tavLst>
                                        <p:tav tm="0">
                                          <p:val>
                                            <p:strVal val="0-#ppt_h/2"/>
                                          </p:val>
                                        </p:tav>
                                        <p:tav tm="100000">
                                          <p:val>
                                            <p:strVal val="#ppt_y"/>
                                          </p:val>
                                        </p:tav>
                                      </p:tavLst>
                                    </p:anim>
                                  </p:childTnLst>
                                </p:cTn>
                              </p:par>
                              <p:par>
                                <p:cTn id="168" presetID="8" presetClass="emph" presetSubtype="0" fill="hold" grpId="1" nodeType="withEffect">
                                  <p:stCondLst>
                                    <p:cond delay="0"/>
                                  </p:stCondLst>
                                  <p:childTnLst>
                                    <p:animRot by="21600000">
                                      <p:cBhvr>
                                        <p:cTn id="169" dur="2000" fill="hold"/>
                                        <p:tgtEl>
                                          <p:spTgt spid="31"/>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2000" fill="hold"/>
                                        <p:tgtEl>
                                          <p:spTgt spid="32"/>
                                        </p:tgtEl>
                                        <p:attrNameLst>
                                          <p:attrName>ppt_x</p:attrName>
                                        </p:attrNameLst>
                                      </p:cBhvr>
                                      <p:tavLst>
                                        <p:tav tm="0">
                                          <p:val>
                                            <p:strVal val="1+#ppt_w/2"/>
                                          </p:val>
                                        </p:tav>
                                        <p:tav tm="100000">
                                          <p:val>
                                            <p:strVal val="#ppt_x"/>
                                          </p:val>
                                        </p:tav>
                                      </p:tavLst>
                                    </p:anim>
                                    <p:anim calcmode="lin" valueType="num">
                                      <p:cBhvr additive="base">
                                        <p:cTn id="173" dur="2000" fill="hold"/>
                                        <p:tgtEl>
                                          <p:spTgt spid="32"/>
                                        </p:tgtEl>
                                        <p:attrNameLst>
                                          <p:attrName>ppt_y</p:attrName>
                                        </p:attrNameLst>
                                      </p:cBhvr>
                                      <p:tavLst>
                                        <p:tav tm="0">
                                          <p:val>
                                            <p:strVal val="0-#ppt_h/2"/>
                                          </p:val>
                                        </p:tav>
                                        <p:tav tm="100000">
                                          <p:val>
                                            <p:strVal val="#ppt_y"/>
                                          </p:val>
                                        </p:tav>
                                      </p:tavLst>
                                    </p:anim>
                                  </p:childTnLst>
                                </p:cTn>
                              </p:par>
                              <p:par>
                                <p:cTn id="174" presetID="8" presetClass="emph" presetSubtype="0" fill="hold" grpId="1" nodeType="withEffect">
                                  <p:stCondLst>
                                    <p:cond delay="0"/>
                                  </p:stCondLst>
                                  <p:childTnLst>
                                    <p:animRot by="21600000">
                                      <p:cBhvr>
                                        <p:cTn id="175" dur="2000" fill="hold"/>
                                        <p:tgtEl>
                                          <p:spTgt spid="32"/>
                                        </p:tgtEl>
                                        <p:attrNameLst>
                                          <p:attrName>r</p:attrName>
                                        </p:attrNameLst>
                                      </p:cBhvr>
                                    </p:animRot>
                                  </p:childTnLst>
                                </p:cTn>
                              </p:par>
                              <p:par>
                                <p:cTn id="176" presetID="2" presetClass="entr" presetSubtype="9"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2000" fill="hold"/>
                                        <p:tgtEl>
                                          <p:spTgt spid="33"/>
                                        </p:tgtEl>
                                        <p:attrNameLst>
                                          <p:attrName>ppt_x</p:attrName>
                                        </p:attrNameLst>
                                      </p:cBhvr>
                                      <p:tavLst>
                                        <p:tav tm="0">
                                          <p:val>
                                            <p:strVal val="0-#ppt_w/2"/>
                                          </p:val>
                                        </p:tav>
                                        <p:tav tm="100000">
                                          <p:val>
                                            <p:strVal val="#ppt_x"/>
                                          </p:val>
                                        </p:tav>
                                      </p:tavLst>
                                    </p:anim>
                                    <p:anim calcmode="lin" valueType="num">
                                      <p:cBhvr additive="base">
                                        <p:cTn id="179" dur="2000" fill="hold"/>
                                        <p:tgtEl>
                                          <p:spTgt spid="33"/>
                                        </p:tgtEl>
                                        <p:attrNameLst>
                                          <p:attrName>ppt_y</p:attrName>
                                        </p:attrNameLst>
                                      </p:cBhvr>
                                      <p:tavLst>
                                        <p:tav tm="0">
                                          <p:val>
                                            <p:strVal val="0-#ppt_h/2"/>
                                          </p:val>
                                        </p:tav>
                                        <p:tav tm="100000">
                                          <p:val>
                                            <p:strVal val="#ppt_y"/>
                                          </p:val>
                                        </p:tav>
                                      </p:tavLst>
                                    </p:anim>
                                  </p:childTnLst>
                                </p:cTn>
                              </p:par>
                              <p:par>
                                <p:cTn id="180" presetID="8" presetClass="emph" presetSubtype="0" fill="hold" grpId="1" nodeType="withEffect">
                                  <p:stCondLst>
                                    <p:cond delay="0"/>
                                  </p:stCondLst>
                                  <p:childTnLst>
                                    <p:animRot by="-21600000">
                                      <p:cBhvr>
                                        <p:cTn id="181" dur="2000" fill="hold"/>
                                        <p:tgtEl>
                                          <p:spTgt spid="33"/>
                                        </p:tgtEl>
                                        <p:attrNameLst>
                                          <p:attrName>r</p:attrName>
                                        </p:attrNameLst>
                                      </p:cBhvr>
                                    </p:animRot>
                                  </p:childTnLst>
                                </p:cTn>
                              </p:par>
                              <p:par>
                                <p:cTn id="182" presetID="2" presetClass="entr" presetSubtype="9"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additive="base">
                                        <p:cTn id="184" dur="2000" fill="hold"/>
                                        <p:tgtEl>
                                          <p:spTgt spid="34"/>
                                        </p:tgtEl>
                                        <p:attrNameLst>
                                          <p:attrName>ppt_x</p:attrName>
                                        </p:attrNameLst>
                                      </p:cBhvr>
                                      <p:tavLst>
                                        <p:tav tm="0">
                                          <p:val>
                                            <p:strVal val="0-#ppt_w/2"/>
                                          </p:val>
                                        </p:tav>
                                        <p:tav tm="100000">
                                          <p:val>
                                            <p:strVal val="#ppt_x"/>
                                          </p:val>
                                        </p:tav>
                                      </p:tavLst>
                                    </p:anim>
                                    <p:anim calcmode="lin" valueType="num">
                                      <p:cBhvr additive="base">
                                        <p:cTn id="185" dur="2000" fill="hold"/>
                                        <p:tgtEl>
                                          <p:spTgt spid="34"/>
                                        </p:tgtEl>
                                        <p:attrNameLst>
                                          <p:attrName>ppt_y</p:attrName>
                                        </p:attrNameLst>
                                      </p:cBhvr>
                                      <p:tavLst>
                                        <p:tav tm="0">
                                          <p:val>
                                            <p:strVal val="0-#ppt_h/2"/>
                                          </p:val>
                                        </p:tav>
                                        <p:tav tm="100000">
                                          <p:val>
                                            <p:strVal val="#ppt_y"/>
                                          </p:val>
                                        </p:tav>
                                      </p:tavLst>
                                    </p:anim>
                                  </p:childTnLst>
                                </p:cTn>
                              </p:par>
                              <p:par>
                                <p:cTn id="186" presetID="8" presetClass="emph" presetSubtype="0" fill="hold" grpId="1" nodeType="withEffect">
                                  <p:stCondLst>
                                    <p:cond delay="0"/>
                                  </p:stCondLst>
                                  <p:childTnLst>
                                    <p:animRot by="-21600000">
                                      <p:cBhvr>
                                        <p:cTn id="187" dur="2000" fill="hold"/>
                                        <p:tgtEl>
                                          <p:spTgt spid="34"/>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additive="base">
                                        <p:cTn id="190" dur="2000" fill="hold"/>
                                        <p:tgtEl>
                                          <p:spTgt spid="35"/>
                                        </p:tgtEl>
                                        <p:attrNameLst>
                                          <p:attrName>ppt_x</p:attrName>
                                        </p:attrNameLst>
                                      </p:cBhvr>
                                      <p:tavLst>
                                        <p:tav tm="0">
                                          <p:val>
                                            <p:strVal val="0-#ppt_w/2"/>
                                          </p:val>
                                        </p:tav>
                                        <p:tav tm="100000">
                                          <p:val>
                                            <p:strVal val="#ppt_x"/>
                                          </p:val>
                                        </p:tav>
                                      </p:tavLst>
                                    </p:anim>
                                    <p:anim calcmode="lin" valueType="num">
                                      <p:cBhvr additive="base">
                                        <p:cTn id="191" dur="2000" fill="hold"/>
                                        <p:tgtEl>
                                          <p:spTgt spid="35"/>
                                        </p:tgtEl>
                                        <p:attrNameLst>
                                          <p:attrName>ppt_y</p:attrName>
                                        </p:attrNameLst>
                                      </p:cBhvr>
                                      <p:tavLst>
                                        <p:tav tm="0">
                                          <p:val>
                                            <p:strVal val="0-#ppt_h/2"/>
                                          </p:val>
                                        </p:tav>
                                        <p:tav tm="100000">
                                          <p:val>
                                            <p:strVal val="#ppt_y"/>
                                          </p:val>
                                        </p:tav>
                                      </p:tavLst>
                                    </p:anim>
                                  </p:childTnLst>
                                </p:cTn>
                              </p:par>
                              <p:par>
                                <p:cTn id="192" presetID="8" presetClass="emph" presetSubtype="0" fill="hold" grpId="1" nodeType="withEffect">
                                  <p:stCondLst>
                                    <p:cond delay="0"/>
                                  </p:stCondLst>
                                  <p:childTnLst>
                                    <p:animRot by="-21600000">
                                      <p:cBhvr>
                                        <p:cTn id="193" dur="2000" fill="hold"/>
                                        <p:tgtEl>
                                          <p:spTgt spid="35"/>
                                        </p:tgtEl>
                                        <p:attrNameLst>
                                          <p:attrName>r</p:attrName>
                                        </p:attrNameLst>
                                      </p:cBhvr>
                                    </p:animRot>
                                  </p:childTnLst>
                                </p:cTn>
                              </p:par>
                              <p:par>
                                <p:cTn id="194" presetID="2" presetClass="entr" presetSubtype="9"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additive="base">
                                        <p:cTn id="196" dur="2000" fill="hold"/>
                                        <p:tgtEl>
                                          <p:spTgt spid="36"/>
                                        </p:tgtEl>
                                        <p:attrNameLst>
                                          <p:attrName>ppt_x</p:attrName>
                                        </p:attrNameLst>
                                      </p:cBhvr>
                                      <p:tavLst>
                                        <p:tav tm="0">
                                          <p:val>
                                            <p:strVal val="0-#ppt_w/2"/>
                                          </p:val>
                                        </p:tav>
                                        <p:tav tm="100000">
                                          <p:val>
                                            <p:strVal val="#ppt_x"/>
                                          </p:val>
                                        </p:tav>
                                      </p:tavLst>
                                    </p:anim>
                                    <p:anim calcmode="lin" valueType="num">
                                      <p:cBhvr additive="base">
                                        <p:cTn id="197" dur="2000" fill="hold"/>
                                        <p:tgtEl>
                                          <p:spTgt spid="36"/>
                                        </p:tgtEl>
                                        <p:attrNameLst>
                                          <p:attrName>ppt_y</p:attrName>
                                        </p:attrNameLst>
                                      </p:cBhvr>
                                      <p:tavLst>
                                        <p:tav tm="0">
                                          <p:val>
                                            <p:strVal val="0-#ppt_h/2"/>
                                          </p:val>
                                        </p:tav>
                                        <p:tav tm="100000">
                                          <p:val>
                                            <p:strVal val="#ppt_y"/>
                                          </p:val>
                                        </p:tav>
                                      </p:tavLst>
                                    </p:anim>
                                  </p:childTnLst>
                                </p:cTn>
                              </p:par>
                              <p:par>
                                <p:cTn id="198" presetID="8" presetClass="emph" presetSubtype="0" fill="hold" grpId="1" nodeType="withEffect">
                                  <p:stCondLst>
                                    <p:cond delay="0"/>
                                  </p:stCondLst>
                                  <p:childTnLst>
                                    <p:animRot by="-21600000">
                                      <p:cBhvr>
                                        <p:cTn id="199" dur="2000" fill="hold"/>
                                        <p:tgtEl>
                                          <p:spTgt spid="36"/>
                                        </p:tgtEl>
                                        <p:attrNameLst>
                                          <p:attrName>r</p:attrName>
                                        </p:attrNameLst>
                                      </p:cBhvr>
                                    </p:animRot>
                                  </p:childTnLst>
                                </p:cTn>
                              </p:par>
                            </p:childTnLst>
                          </p:cTn>
                        </p:par>
                        <p:par>
                          <p:cTn id="200" fill="hold">
                            <p:stCondLst>
                              <p:cond delay="2000"/>
                            </p:stCondLst>
                            <p:childTnLst>
                              <p:par>
                                <p:cTn id="201" presetID="2" presetClass="exit" presetSubtype="6" fill="hold" grpId="2" nodeType="after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1+ppt_h/2"/>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1+ppt_h/2"/>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1+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1+ppt_w/2"/>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1+ppt_w/2"/>
                                          </p:val>
                                        </p:tav>
                                      </p:tavLst>
                                    </p:anim>
                                    <p:anim calcmode="lin" valueType="num">
                                      <p:cBhvr additive="base">
                                        <p:cTn id="219" dur="2000"/>
                                        <p:tgtEl>
                                          <p:spTgt spid="21"/>
                                        </p:tgtEl>
                                        <p:attrNameLst>
                                          <p:attrName>ppt_y</p:attrName>
                                        </p:attrNameLst>
                                      </p:cBhvr>
                                      <p:tavLst>
                                        <p:tav tm="0">
                                          <p:val>
                                            <p:strVal val="ppt_y"/>
                                          </p:val>
                                        </p:tav>
                                        <p:tav tm="100000">
                                          <p:val>
                                            <p:strVal val="1+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1+ppt_h/2"/>
                                          </p:val>
                                        </p:tav>
                                      </p:tavLst>
                                    </p:anim>
                                    <p:set>
                                      <p:cBhvr>
                                        <p:cTn id="224" dur="1" fill="hold">
                                          <p:stCondLst>
                                            <p:cond delay="1999"/>
                                          </p:stCondLst>
                                        </p:cTn>
                                        <p:tgtEl>
                                          <p:spTgt spid="22"/>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2000"/>
                                        <p:tgtEl>
                                          <p:spTgt spid="23"/>
                                        </p:tgtEl>
                                        <p:attrNameLst>
                                          <p:attrName>ppt_x</p:attrName>
                                        </p:attrNameLst>
                                      </p:cBhvr>
                                      <p:tavLst>
                                        <p:tav tm="0">
                                          <p:val>
                                            <p:strVal val="ppt_x"/>
                                          </p:val>
                                        </p:tav>
                                        <p:tav tm="100000">
                                          <p:val>
                                            <p:strVal val="1+ppt_w/2"/>
                                          </p:val>
                                        </p:tav>
                                      </p:tavLst>
                                    </p:anim>
                                    <p:anim calcmode="lin" valueType="num">
                                      <p:cBhvr additive="base">
                                        <p:cTn id="227" dur="2000"/>
                                        <p:tgtEl>
                                          <p:spTgt spid="23"/>
                                        </p:tgtEl>
                                        <p:attrNameLst>
                                          <p:attrName>ppt_y</p:attrName>
                                        </p:attrNameLst>
                                      </p:cBhvr>
                                      <p:tavLst>
                                        <p:tav tm="0">
                                          <p:val>
                                            <p:strVal val="ppt_y"/>
                                          </p:val>
                                        </p:tav>
                                        <p:tav tm="100000">
                                          <p:val>
                                            <p:strVal val="1+ppt_h/2"/>
                                          </p:val>
                                        </p:tav>
                                      </p:tavLst>
                                    </p:anim>
                                    <p:set>
                                      <p:cBhvr>
                                        <p:cTn id="228" dur="1" fill="hold">
                                          <p:stCondLst>
                                            <p:cond delay="1999"/>
                                          </p:stCondLst>
                                        </p:cTn>
                                        <p:tgtEl>
                                          <p:spTgt spid="23"/>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2000"/>
                                        <p:tgtEl>
                                          <p:spTgt spid="24"/>
                                        </p:tgtEl>
                                        <p:attrNameLst>
                                          <p:attrName>ppt_x</p:attrName>
                                        </p:attrNameLst>
                                      </p:cBhvr>
                                      <p:tavLst>
                                        <p:tav tm="0">
                                          <p:val>
                                            <p:strVal val="ppt_x"/>
                                          </p:val>
                                        </p:tav>
                                        <p:tav tm="100000">
                                          <p:val>
                                            <p:strVal val="1+ppt_w/2"/>
                                          </p:val>
                                        </p:tav>
                                      </p:tavLst>
                                    </p:anim>
                                    <p:anim calcmode="lin" valueType="num">
                                      <p:cBhvr additive="base">
                                        <p:cTn id="231" dur="2000"/>
                                        <p:tgtEl>
                                          <p:spTgt spid="24"/>
                                        </p:tgtEl>
                                        <p:attrNameLst>
                                          <p:attrName>ppt_y</p:attrName>
                                        </p:attrNameLst>
                                      </p:cBhvr>
                                      <p:tavLst>
                                        <p:tav tm="0">
                                          <p:val>
                                            <p:strVal val="ppt_y"/>
                                          </p:val>
                                        </p:tav>
                                        <p:tav tm="100000">
                                          <p:val>
                                            <p:strVal val="1+ppt_h/2"/>
                                          </p:val>
                                        </p:tav>
                                      </p:tavLst>
                                    </p:anim>
                                    <p:set>
                                      <p:cBhvr>
                                        <p:cTn id="232" dur="1" fill="hold">
                                          <p:stCondLst>
                                            <p:cond delay="1999"/>
                                          </p:stCondLst>
                                        </p:cTn>
                                        <p:tgtEl>
                                          <p:spTgt spid="24"/>
                                        </p:tgtEl>
                                        <p:attrNameLst>
                                          <p:attrName>style.visibility</p:attrName>
                                        </p:attrNameLst>
                                      </p:cBhvr>
                                      <p:to>
                                        <p:strVal val="hidden"/>
                                      </p:to>
                                    </p:set>
                                  </p:childTnLst>
                                </p:cTn>
                              </p:par>
                              <p:par>
                                <p:cTn id="233" presetID="2" presetClass="exit" presetSubtype="12"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2" fill="hold" grpId="2" nodeType="withEffect">
                                  <p:stCondLst>
                                    <p:cond delay="0"/>
                                  </p:stCondLst>
                                  <p:childTnLst>
                                    <p:anim calcmode="lin" valueType="num">
                                      <p:cBhvr additive="base">
                                        <p:cTn id="238" dur="2000"/>
                                        <p:tgtEl>
                                          <p:spTgt spid="10"/>
                                        </p:tgtEl>
                                        <p:attrNameLst>
                                          <p:attrName>ppt_x</p:attrName>
                                        </p:attrNameLst>
                                      </p:cBhvr>
                                      <p:tavLst>
                                        <p:tav tm="0">
                                          <p:val>
                                            <p:strVal val="ppt_x"/>
                                          </p:val>
                                        </p:tav>
                                        <p:tav tm="100000">
                                          <p:val>
                                            <p:strVal val="0-ppt_w/2"/>
                                          </p:val>
                                        </p:tav>
                                      </p:tavLst>
                                    </p:anim>
                                    <p:anim calcmode="lin" valueType="num">
                                      <p:cBhvr additive="base">
                                        <p:cTn id="239" dur="2000"/>
                                        <p:tgtEl>
                                          <p:spTgt spid="10"/>
                                        </p:tgtEl>
                                        <p:attrNameLst>
                                          <p:attrName>ppt_y</p:attrName>
                                        </p:attrNameLst>
                                      </p:cBhvr>
                                      <p:tavLst>
                                        <p:tav tm="0">
                                          <p:val>
                                            <p:strVal val="ppt_y"/>
                                          </p:val>
                                        </p:tav>
                                        <p:tav tm="100000">
                                          <p:val>
                                            <p:strVal val="1+ppt_h/2"/>
                                          </p:val>
                                        </p:tav>
                                      </p:tavLst>
                                    </p:anim>
                                    <p:set>
                                      <p:cBhvr>
                                        <p:cTn id="240" dur="1" fill="hold">
                                          <p:stCondLst>
                                            <p:cond delay="1999"/>
                                          </p:stCondLst>
                                        </p:cTn>
                                        <p:tgtEl>
                                          <p:spTgt spid="10"/>
                                        </p:tgtEl>
                                        <p:attrNameLst>
                                          <p:attrName>style.visibility</p:attrName>
                                        </p:attrNameLst>
                                      </p:cBhvr>
                                      <p:to>
                                        <p:strVal val="hidden"/>
                                      </p:to>
                                    </p:set>
                                  </p:childTnLst>
                                </p:cTn>
                              </p:par>
                              <p:par>
                                <p:cTn id="241" presetID="2" presetClass="exit" presetSubtype="12"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1+ppt_h/2"/>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12" fill="hold" grpId="2" nodeType="withEffect">
                                  <p:stCondLst>
                                    <p:cond delay="0"/>
                                  </p:stCondLst>
                                  <p:childTnLst>
                                    <p:anim calcmode="lin" valueType="num">
                                      <p:cBhvr additive="base">
                                        <p:cTn id="246" dur="2000"/>
                                        <p:tgtEl>
                                          <p:spTgt spid="18"/>
                                        </p:tgtEl>
                                        <p:attrNameLst>
                                          <p:attrName>ppt_x</p:attrName>
                                        </p:attrNameLst>
                                      </p:cBhvr>
                                      <p:tavLst>
                                        <p:tav tm="0">
                                          <p:val>
                                            <p:strVal val="ppt_x"/>
                                          </p:val>
                                        </p:tav>
                                        <p:tav tm="100000">
                                          <p:val>
                                            <p:strVal val="0-ppt_w/2"/>
                                          </p:val>
                                        </p:tav>
                                      </p:tavLst>
                                    </p:anim>
                                    <p:anim calcmode="lin" valueType="num">
                                      <p:cBhvr additive="base">
                                        <p:cTn id="247" dur="2000"/>
                                        <p:tgtEl>
                                          <p:spTgt spid="18"/>
                                        </p:tgtEl>
                                        <p:attrNameLst>
                                          <p:attrName>ppt_y</p:attrName>
                                        </p:attrNameLst>
                                      </p:cBhvr>
                                      <p:tavLst>
                                        <p:tav tm="0">
                                          <p:val>
                                            <p:strVal val="ppt_y"/>
                                          </p:val>
                                        </p:tav>
                                        <p:tav tm="100000">
                                          <p:val>
                                            <p:strVal val="1+ppt_h/2"/>
                                          </p:val>
                                        </p:tav>
                                      </p:tavLst>
                                    </p:anim>
                                    <p:set>
                                      <p:cBhvr>
                                        <p:cTn id="248" dur="1" fill="hold">
                                          <p:stCondLst>
                                            <p:cond delay="1999"/>
                                          </p:stCondLst>
                                        </p:cTn>
                                        <p:tgtEl>
                                          <p:spTgt spid="18"/>
                                        </p:tgtEl>
                                        <p:attrNameLst>
                                          <p:attrName>style.visibility</p:attrName>
                                        </p:attrNameLst>
                                      </p:cBhvr>
                                      <p:to>
                                        <p:strVal val="hidden"/>
                                      </p:to>
                                    </p:set>
                                  </p:childTnLst>
                                </p:cTn>
                              </p:par>
                              <p:par>
                                <p:cTn id="249" presetID="2" presetClass="exit" presetSubtype="12" fill="hold" grpId="2" nodeType="withEffect">
                                  <p:stCondLst>
                                    <p:cond delay="0"/>
                                  </p:stCondLst>
                                  <p:childTnLst>
                                    <p:anim calcmode="lin" valueType="num">
                                      <p:cBhvr additive="base">
                                        <p:cTn id="250" dur="2000"/>
                                        <p:tgtEl>
                                          <p:spTgt spid="25"/>
                                        </p:tgtEl>
                                        <p:attrNameLst>
                                          <p:attrName>ppt_x</p:attrName>
                                        </p:attrNameLst>
                                      </p:cBhvr>
                                      <p:tavLst>
                                        <p:tav tm="0">
                                          <p:val>
                                            <p:strVal val="ppt_x"/>
                                          </p:val>
                                        </p:tav>
                                        <p:tav tm="100000">
                                          <p:val>
                                            <p:strVal val="0-ppt_w/2"/>
                                          </p:val>
                                        </p:tav>
                                      </p:tavLst>
                                    </p:anim>
                                    <p:anim calcmode="lin" valueType="num">
                                      <p:cBhvr additive="base">
                                        <p:cTn id="251" dur="2000"/>
                                        <p:tgtEl>
                                          <p:spTgt spid="25"/>
                                        </p:tgtEl>
                                        <p:attrNameLst>
                                          <p:attrName>ppt_y</p:attrName>
                                        </p:attrNameLst>
                                      </p:cBhvr>
                                      <p:tavLst>
                                        <p:tav tm="0">
                                          <p:val>
                                            <p:strVal val="ppt_y"/>
                                          </p:val>
                                        </p:tav>
                                        <p:tav tm="100000">
                                          <p:val>
                                            <p:strVal val="1+ppt_h/2"/>
                                          </p:val>
                                        </p:tav>
                                      </p:tavLst>
                                    </p:anim>
                                    <p:set>
                                      <p:cBhvr>
                                        <p:cTn id="252" dur="1" fill="hold">
                                          <p:stCondLst>
                                            <p:cond delay="1999"/>
                                          </p:stCondLst>
                                        </p:cTn>
                                        <p:tgtEl>
                                          <p:spTgt spid="25"/>
                                        </p:tgtEl>
                                        <p:attrNameLst>
                                          <p:attrName>style.visibility</p:attrName>
                                        </p:attrNameLst>
                                      </p:cBhvr>
                                      <p:to>
                                        <p:strVal val="hidden"/>
                                      </p:to>
                                    </p:set>
                                  </p:childTnLst>
                                </p:cTn>
                              </p:par>
                              <p:par>
                                <p:cTn id="253" presetID="2" presetClass="exit" presetSubtype="12" fill="hold" grpId="2" nodeType="withEffect">
                                  <p:stCondLst>
                                    <p:cond delay="0"/>
                                  </p:stCondLst>
                                  <p:childTnLst>
                                    <p:anim calcmode="lin" valueType="num">
                                      <p:cBhvr additive="base">
                                        <p:cTn id="254" dur="2000"/>
                                        <p:tgtEl>
                                          <p:spTgt spid="26"/>
                                        </p:tgtEl>
                                        <p:attrNameLst>
                                          <p:attrName>ppt_x</p:attrName>
                                        </p:attrNameLst>
                                      </p:cBhvr>
                                      <p:tavLst>
                                        <p:tav tm="0">
                                          <p:val>
                                            <p:strVal val="ppt_x"/>
                                          </p:val>
                                        </p:tav>
                                        <p:tav tm="100000">
                                          <p:val>
                                            <p:strVal val="0-ppt_w/2"/>
                                          </p:val>
                                        </p:tav>
                                      </p:tavLst>
                                    </p:anim>
                                    <p:anim calcmode="lin" valueType="num">
                                      <p:cBhvr additive="base">
                                        <p:cTn id="255" dur="2000"/>
                                        <p:tgtEl>
                                          <p:spTgt spid="26"/>
                                        </p:tgtEl>
                                        <p:attrNameLst>
                                          <p:attrName>ppt_y</p:attrName>
                                        </p:attrNameLst>
                                      </p:cBhvr>
                                      <p:tavLst>
                                        <p:tav tm="0">
                                          <p:val>
                                            <p:strVal val="ppt_y"/>
                                          </p:val>
                                        </p:tav>
                                        <p:tav tm="100000">
                                          <p:val>
                                            <p:strVal val="1+ppt_h/2"/>
                                          </p:val>
                                        </p:tav>
                                      </p:tavLst>
                                    </p:anim>
                                    <p:set>
                                      <p:cBhvr>
                                        <p:cTn id="256" dur="1" fill="hold">
                                          <p:stCondLst>
                                            <p:cond delay="1999"/>
                                          </p:stCondLst>
                                        </p:cTn>
                                        <p:tgtEl>
                                          <p:spTgt spid="26"/>
                                        </p:tgtEl>
                                        <p:attrNameLst>
                                          <p:attrName>style.visibility</p:attrName>
                                        </p:attrNameLst>
                                      </p:cBhvr>
                                      <p:to>
                                        <p:strVal val="hidden"/>
                                      </p:to>
                                    </p:set>
                                  </p:childTnLst>
                                </p:cTn>
                              </p:par>
                              <p:par>
                                <p:cTn id="257" presetID="2" presetClass="exit" presetSubtype="12"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0-ppt_w/2"/>
                                          </p:val>
                                        </p:tav>
                                      </p:tavLst>
                                    </p:anim>
                                    <p:anim calcmode="lin" valueType="num">
                                      <p:cBhvr additive="base">
                                        <p:cTn id="259" dur="2000"/>
                                        <p:tgtEl>
                                          <p:spTgt spid="27"/>
                                        </p:tgtEl>
                                        <p:attrNameLst>
                                          <p:attrName>ppt_y</p:attrName>
                                        </p:attrNameLst>
                                      </p:cBhvr>
                                      <p:tavLst>
                                        <p:tav tm="0">
                                          <p:val>
                                            <p:strVal val="ppt_y"/>
                                          </p:val>
                                        </p:tav>
                                        <p:tav tm="100000">
                                          <p:val>
                                            <p:strVal val="1+ppt_h/2"/>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12" fill="hold" grpId="2"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0-ppt_w/2"/>
                                          </p:val>
                                        </p:tav>
                                      </p:tavLst>
                                    </p:anim>
                                    <p:anim calcmode="lin" valueType="num">
                                      <p:cBhvr additive="base">
                                        <p:cTn id="263" dur="2000"/>
                                        <p:tgtEl>
                                          <p:spTgt spid="28"/>
                                        </p:tgtEl>
                                        <p:attrNameLst>
                                          <p:attrName>ppt_y</p:attrName>
                                        </p:attrNameLst>
                                      </p:cBhvr>
                                      <p:tavLst>
                                        <p:tav tm="0">
                                          <p:val>
                                            <p:strVal val="ppt_y"/>
                                          </p:val>
                                        </p:tav>
                                        <p:tav tm="100000">
                                          <p:val>
                                            <p:strVal val="1+ppt_h/2"/>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9" fill="hold" grpId="2" nodeType="withEffect">
                                  <p:stCondLst>
                                    <p:cond delay="0"/>
                                  </p:stCondLst>
                                  <p:childTnLst>
                                    <p:anim calcmode="lin" valueType="num">
                                      <p:cBhvr additive="base">
                                        <p:cTn id="266" dur="2000"/>
                                        <p:tgtEl>
                                          <p:spTgt spid="8"/>
                                        </p:tgtEl>
                                        <p:attrNameLst>
                                          <p:attrName>ppt_x</p:attrName>
                                        </p:attrNameLst>
                                      </p:cBhvr>
                                      <p:tavLst>
                                        <p:tav tm="0">
                                          <p:val>
                                            <p:strVal val="ppt_x"/>
                                          </p:val>
                                        </p:tav>
                                        <p:tav tm="100000">
                                          <p:val>
                                            <p:strVal val="0-ppt_w/2"/>
                                          </p:val>
                                        </p:tav>
                                      </p:tavLst>
                                    </p:anim>
                                    <p:anim calcmode="lin" valueType="num">
                                      <p:cBhvr additive="base">
                                        <p:cTn id="267" dur="2000"/>
                                        <p:tgtEl>
                                          <p:spTgt spid="8"/>
                                        </p:tgtEl>
                                        <p:attrNameLst>
                                          <p:attrName>ppt_y</p:attrName>
                                        </p:attrNameLst>
                                      </p:cBhvr>
                                      <p:tavLst>
                                        <p:tav tm="0">
                                          <p:val>
                                            <p:strVal val="ppt_y"/>
                                          </p:val>
                                        </p:tav>
                                        <p:tav tm="100000">
                                          <p:val>
                                            <p:strVal val="0-ppt_h/2"/>
                                          </p:val>
                                        </p:tav>
                                      </p:tavLst>
                                    </p:anim>
                                    <p:set>
                                      <p:cBhvr>
                                        <p:cTn id="268" dur="1" fill="hold">
                                          <p:stCondLst>
                                            <p:cond delay="1999"/>
                                          </p:stCondLst>
                                        </p:cTn>
                                        <p:tgtEl>
                                          <p:spTgt spid="8"/>
                                        </p:tgtEl>
                                        <p:attrNameLst>
                                          <p:attrName>style.visibility</p:attrName>
                                        </p:attrNameLst>
                                      </p:cBhvr>
                                      <p:to>
                                        <p:strVal val="hidden"/>
                                      </p:to>
                                    </p:set>
                                  </p:childTnLst>
                                </p:cTn>
                              </p:par>
                              <p:par>
                                <p:cTn id="269" presetID="2" presetClass="exit" presetSubtype="9" fill="hold" grpId="2" nodeType="withEffect">
                                  <p:stCondLst>
                                    <p:cond delay="0"/>
                                  </p:stCondLst>
                                  <p:childTnLst>
                                    <p:anim calcmode="lin" valueType="num">
                                      <p:cBhvr additive="base">
                                        <p:cTn id="270" dur="2000"/>
                                        <p:tgtEl>
                                          <p:spTgt spid="12"/>
                                        </p:tgtEl>
                                        <p:attrNameLst>
                                          <p:attrName>ppt_x</p:attrName>
                                        </p:attrNameLst>
                                      </p:cBhvr>
                                      <p:tavLst>
                                        <p:tav tm="0">
                                          <p:val>
                                            <p:strVal val="ppt_x"/>
                                          </p:val>
                                        </p:tav>
                                        <p:tav tm="100000">
                                          <p:val>
                                            <p:strVal val="0-ppt_w/2"/>
                                          </p:val>
                                        </p:tav>
                                      </p:tavLst>
                                    </p:anim>
                                    <p:anim calcmode="lin" valueType="num">
                                      <p:cBhvr additive="base">
                                        <p:cTn id="271" dur="2000"/>
                                        <p:tgtEl>
                                          <p:spTgt spid="12"/>
                                        </p:tgtEl>
                                        <p:attrNameLst>
                                          <p:attrName>ppt_y</p:attrName>
                                        </p:attrNameLst>
                                      </p:cBhvr>
                                      <p:tavLst>
                                        <p:tav tm="0">
                                          <p:val>
                                            <p:strVal val="ppt_y"/>
                                          </p:val>
                                        </p:tav>
                                        <p:tav tm="100000">
                                          <p:val>
                                            <p:strVal val="0-ppt_h/2"/>
                                          </p:val>
                                        </p:tav>
                                      </p:tavLst>
                                    </p:anim>
                                    <p:set>
                                      <p:cBhvr>
                                        <p:cTn id="272" dur="1" fill="hold">
                                          <p:stCondLst>
                                            <p:cond delay="1999"/>
                                          </p:stCondLst>
                                        </p:cTn>
                                        <p:tgtEl>
                                          <p:spTgt spid="12"/>
                                        </p:tgtEl>
                                        <p:attrNameLst>
                                          <p:attrName>style.visibility</p:attrName>
                                        </p:attrNameLst>
                                      </p:cBhvr>
                                      <p:to>
                                        <p:strVal val="hidden"/>
                                      </p:to>
                                    </p:set>
                                  </p:childTnLst>
                                </p:cTn>
                              </p:par>
                              <p:par>
                                <p:cTn id="273" presetID="2" presetClass="exit" presetSubtype="9" fill="hold" grpId="2"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0-ppt_w/2"/>
                                          </p:val>
                                        </p:tav>
                                      </p:tavLst>
                                    </p:anim>
                                    <p:anim calcmode="lin" valueType="num">
                                      <p:cBhvr additive="base">
                                        <p:cTn id="275" dur="2000"/>
                                        <p:tgtEl>
                                          <p:spTgt spid="16"/>
                                        </p:tgtEl>
                                        <p:attrNameLst>
                                          <p:attrName>ppt_y</p:attrName>
                                        </p:attrNameLst>
                                      </p:cBhvr>
                                      <p:tavLst>
                                        <p:tav tm="0">
                                          <p:val>
                                            <p:strVal val="ppt_y"/>
                                          </p:val>
                                        </p:tav>
                                        <p:tav tm="100000">
                                          <p:val>
                                            <p:strVal val="0-ppt_h/2"/>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9" fill="hold" grpId="2" nodeType="withEffect">
                                  <p:stCondLst>
                                    <p:cond delay="0"/>
                                  </p:stCondLst>
                                  <p:childTnLst>
                                    <p:anim calcmode="lin" valueType="num">
                                      <p:cBhvr additive="base">
                                        <p:cTn id="278" dur="2000"/>
                                        <p:tgtEl>
                                          <p:spTgt spid="19"/>
                                        </p:tgtEl>
                                        <p:attrNameLst>
                                          <p:attrName>ppt_x</p:attrName>
                                        </p:attrNameLst>
                                      </p:cBhvr>
                                      <p:tavLst>
                                        <p:tav tm="0">
                                          <p:val>
                                            <p:strVal val="ppt_x"/>
                                          </p:val>
                                        </p:tav>
                                        <p:tav tm="100000">
                                          <p:val>
                                            <p:strVal val="0-ppt_w/2"/>
                                          </p:val>
                                        </p:tav>
                                      </p:tavLst>
                                    </p:anim>
                                    <p:anim calcmode="lin" valueType="num">
                                      <p:cBhvr additive="base">
                                        <p:cTn id="279" dur="2000"/>
                                        <p:tgtEl>
                                          <p:spTgt spid="19"/>
                                        </p:tgtEl>
                                        <p:attrNameLst>
                                          <p:attrName>ppt_y</p:attrName>
                                        </p:attrNameLst>
                                      </p:cBhvr>
                                      <p:tavLst>
                                        <p:tav tm="0">
                                          <p:val>
                                            <p:strVal val="ppt_y"/>
                                          </p:val>
                                        </p:tav>
                                        <p:tav tm="100000">
                                          <p:val>
                                            <p:strVal val="0-ppt_h/2"/>
                                          </p:val>
                                        </p:tav>
                                      </p:tavLst>
                                    </p:anim>
                                    <p:set>
                                      <p:cBhvr>
                                        <p:cTn id="280" dur="1" fill="hold">
                                          <p:stCondLst>
                                            <p:cond delay="1999"/>
                                          </p:stCondLst>
                                        </p:cTn>
                                        <p:tgtEl>
                                          <p:spTgt spid="19"/>
                                        </p:tgtEl>
                                        <p:attrNameLst>
                                          <p:attrName>style.visibility</p:attrName>
                                        </p:attrNameLst>
                                      </p:cBhvr>
                                      <p:to>
                                        <p:strVal val="hidden"/>
                                      </p:to>
                                    </p:set>
                                  </p:childTnLst>
                                </p:cTn>
                              </p:par>
                              <p:par>
                                <p:cTn id="281" presetID="2" presetClass="exit" presetSubtype="9" fill="hold" grpId="2" nodeType="withEffect">
                                  <p:stCondLst>
                                    <p:cond delay="0"/>
                                  </p:stCondLst>
                                  <p:childTnLst>
                                    <p:anim calcmode="lin" valueType="num">
                                      <p:cBhvr additive="base">
                                        <p:cTn id="282" dur="2000"/>
                                        <p:tgtEl>
                                          <p:spTgt spid="33"/>
                                        </p:tgtEl>
                                        <p:attrNameLst>
                                          <p:attrName>ppt_x</p:attrName>
                                        </p:attrNameLst>
                                      </p:cBhvr>
                                      <p:tavLst>
                                        <p:tav tm="0">
                                          <p:val>
                                            <p:strVal val="ppt_x"/>
                                          </p:val>
                                        </p:tav>
                                        <p:tav tm="100000">
                                          <p:val>
                                            <p:strVal val="0-ppt_w/2"/>
                                          </p:val>
                                        </p:tav>
                                      </p:tavLst>
                                    </p:anim>
                                    <p:anim calcmode="lin" valueType="num">
                                      <p:cBhvr additive="base">
                                        <p:cTn id="283" dur="2000"/>
                                        <p:tgtEl>
                                          <p:spTgt spid="33"/>
                                        </p:tgtEl>
                                        <p:attrNameLst>
                                          <p:attrName>ppt_y</p:attrName>
                                        </p:attrNameLst>
                                      </p:cBhvr>
                                      <p:tavLst>
                                        <p:tav tm="0">
                                          <p:val>
                                            <p:strVal val="ppt_y"/>
                                          </p:val>
                                        </p:tav>
                                        <p:tav tm="100000">
                                          <p:val>
                                            <p:strVal val="0-ppt_h/2"/>
                                          </p:val>
                                        </p:tav>
                                      </p:tavLst>
                                    </p:anim>
                                    <p:set>
                                      <p:cBhvr>
                                        <p:cTn id="284" dur="1" fill="hold">
                                          <p:stCondLst>
                                            <p:cond delay="1999"/>
                                          </p:stCondLst>
                                        </p:cTn>
                                        <p:tgtEl>
                                          <p:spTgt spid="33"/>
                                        </p:tgtEl>
                                        <p:attrNameLst>
                                          <p:attrName>style.visibility</p:attrName>
                                        </p:attrNameLst>
                                      </p:cBhvr>
                                      <p:to>
                                        <p:strVal val="hidden"/>
                                      </p:to>
                                    </p:set>
                                  </p:childTnLst>
                                </p:cTn>
                              </p:par>
                              <p:par>
                                <p:cTn id="285" presetID="2" presetClass="exit" presetSubtype="9" fill="hold" grpId="2" nodeType="withEffect">
                                  <p:stCondLst>
                                    <p:cond delay="0"/>
                                  </p:stCondLst>
                                  <p:childTnLst>
                                    <p:anim calcmode="lin" valueType="num">
                                      <p:cBhvr additive="base">
                                        <p:cTn id="286" dur="2000"/>
                                        <p:tgtEl>
                                          <p:spTgt spid="34"/>
                                        </p:tgtEl>
                                        <p:attrNameLst>
                                          <p:attrName>ppt_x</p:attrName>
                                        </p:attrNameLst>
                                      </p:cBhvr>
                                      <p:tavLst>
                                        <p:tav tm="0">
                                          <p:val>
                                            <p:strVal val="ppt_x"/>
                                          </p:val>
                                        </p:tav>
                                        <p:tav tm="100000">
                                          <p:val>
                                            <p:strVal val="0-ppt_w/2"/>
                                          </p:val>
                                        </p:tav>
                                      </p:tavLst>
                                    </p:anim>
                                    <p:anim calcmode="lin" valueType="num">
                                      <p:cBhvr additive="base">
                                        <p:cTn id="287" dur="2000"/>
                                        <p:tgtEl>
                                          <p:spTgt spid="34"/>
                                        </p:tgtEl>
                                        <p:attrNameLst>
                                          <p:attrName>ppt_y</p:attrName>
                                        </p:attrNameLst>
                                      </p:cBhvr>
                                      <p:tavLst>
                                        <p:tav tm="0">
                                          <p:val>
                                            <p:strVal val="ppt_y"/>
                                          </p:val>
                                        </p:tav>
                                        <p:tav tm="100000">
                                          <p:val>
                                            <p:strVal val="0-ppt_h/2"/>
                                          </p:val>
                                        </p:tav>
                                      </p:tavLst>
                                    </p:anim>
                                    <p:set>
                                      <p:cBhvr>
                                        <p:cTn id="288" dur="1" fill="hold">
                                          <p:stCondLst>
                                            <p:cond delay="1999"/>
                                          </p:stCondLst>
                                        </p:cTn>
                                        <p:tgtEl>
                                          <p:spTgt spid="34"/>
                                        </p:tgtEl>
                                        <p:attrNameLst>
                                          <p:attrName>style.visibility</p:attrName>
                                        </p:attrNameLst>
                                      </p:cBhvr>
                                      <p:to>
                                        <p:strVal val="hidden"/>
                                      </p:to>
                                    </p:set>
                                  </p:childTnLst>
                                </p:cTn>
                              </p:par>
                              <p:par>
                                <p:cTn id="289" presetID="2" presetClass="exit" presetSubtype="9" fill="hold" grpId="2" nodeType="withEffect">
                                  <p:stCondLst>
                                    <p:cond delay="0"/>
                                  </p:stCondLst>
                                  <p:childTnLst>
                                    <p:anim calcmode="lin" valueType="num">
                                      <p:cBhvr additive="base">
                                        <p:cTn id="290" dur="2000"/>
                                        <p:tgtEl>
                                          <p:spTgt spid="35"/>
                                        </p:tgtEl>
                                        <p:attrNameLst>
                                          <p:attrName>ppt_x</p:attrName>
                                        </p:attrNameLst>
                                      </p:cBhvr>
                                      <p:tavLst>
                                        <p:tav tm="0">
                                          <p:val>
                                            <p:strVal val="ppt_x"/>
                                          </p:val>
                                        </p:tav>
                                        <p:tav tm="100000">
                                          <p:val>
                                            <p:strVal val="0-ppt_w/2"/>
                                          </p:val>
                                        </p:tav>
                                      </p:tavLst>
                                    </p:anim>
                                    <p:anim calcmode="lin" valueType="num">
                                      <p:cBhvr additive="base">
                                        <p:cTn id="291" dur="2000"/>
                                        <p:tgtEl>
                                          <p:spTgt spid="35"/>
                                        </p:tgtEl>
                                        <p:attrNameLst>
                                          <p:attrName>ppt_y</p:attrName>
                                        </p:attrNameLst>
                                      </p:cBhvr>
                                      <p:tavLst>
                                        <p:tav tm="0">
                                          <p:val>
                                            <p:strVal val="ppt_y"/>
                                          </p:val>
                                        </p:tav>
                                        <p:tav tm="100000">
                                          <p:val>
                                            <p:strVal val="0-ppt_h/2"/>
                                          </p:val>
                                        </p:tav>
                                      </p:tavLst>
                                    </p:anim>
                                    <p:set>
                                      <p:cBhvr>
                                        <p:cTn id="292" dur="1" fill="hold">
                                          <p:stCondLst>
                                            <p:cond delay="1999"/>
                                          </p:stCondLst>
                                        </p:cTn>
                                        <p:tgtEl>
                                          <p:spTgt spid="35"/>
                                        </p:tgtEl>
                                        <p:attrNameLst>
                                          <p:attrName>style.visibility</p:attrName>
                                        </p:attrNameLst>
                                      </p:cBhvr>
                                      <p:to>
                                        <p:strVal val="hidden"/>
                                      </p:to>
                                    </p:set>
                                  </p:childTnLst>
                                </p:cTn>
                              </p:par>
                              <p:par>
                                <p:cTn id="293" presetID="2" presetClass="exit" presetSubtype="9" fill="hold" grpId="2" nodeType="withEffect">
                                  <p:stCondLst>
                                    <p:cond delay="0"/>
                                  </p:stCondLst>
                                  <p:childTnLst>
                                    <p:anim calcmode="lin" valueType="num">
                                      <p:cBhvr additive="base">
                                        <p:cTn id="294" dur="2000"/>
                                        <p:tgtEl>
                                          <p:spTgt spid="36"/>
                                        </p:tgtEl>
                                        <p:attrNameLst>
                                          <p:attrName>ppt_x</p:attrName>
                                        </p:attrNameLst>
                                      </p:cBhvr>
                                      <p:tavLst>
                                        <p:tav tm="0">
                                          <p:val>
                                            <p:strVal val="ppt_x"/>
                                          </p:val>
                                        </p:tav>
                                        <p:tav tm="100000">
                                          <p:val>
                                            <p:strVal val="0-ppt_w/2"/>
                                          </p:val>
                                        </p:tav>
                                      </p:tavLst>
                                    </p:anim>
                                    <p:anim calcmode="lin" valueType="num">
                                      <p:cBhvr additive="base">
                                        <p:cTn id="295" dur="2000"/>
                                        <p:tgtEl>
                                          <p:spTgt spid="36"/>
                                        </p:tgtEl>
                                        <p:attrNameLst>
                                          <p:attrName>ppt_y</p:attrName>
                                        </p:attrNameLst>
                                      </p:cBhvr>
                                      <p:tavLst>
                                        <p:tav tm="0">
                                          <p:val>
                                            <p:strVal val="ppt_y"/>
                                          </p:val>
                                        </p:tav>
                                        <p:tav tm="100000">
                                          <p:val>
                                            <p:strVal val="0-ppt_h/2"/>
                                          </p:val>
                                        </p:tav>
                                      </p:tavLst>
                                    </p:anim>
                                    <p:set>
                                      <p:cBhvr>
                                        <p:cTn id="296" dur="1" fill="hold">
                                          <p:stCondLst>
                                            <p:cond delay="1999"/>
                                          </p:stCondLst>
                                        </p:cTn>
                                        <p:tgtEl>
                                          <p:spTgt spid="36"/>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2000"/>
                                        <p:tgtEl>
                                          <p:spTgt spid="7"/>
                                        </p:tgtEl>
                                        <p:attrNameLst>
                                          <p:attrName>ppt_x</p:attrName>
                                        </p:attrNameLst>
                                      </p:cBhvr>
                                      <p:tavLst>
                                        <p:tav tm="0">
                                          <p:val>
                                            <p:strVal val="ppt_x"/>
                                          </p:val>
                                        </p:tav>
                                        <p:tav tm="100000">
                                          <p:val>
                                            <p:strVal val="1+ppt_w/2"/>
                                          </p:val>
                                        </p:tav>
                                      </p:tavLst>
                                    </p:anim>
                                    <p:anim calcmode="lin" valueType="num">
                                      <p:cBhvr additive="base">
                                        <p:cTn id="299" dur="2000"/>
                                        <p:tgtEl>
                                          <p:spTgt spid="7"/>
                                        </p:tgtEl>
                                        <p:attrNameLst>
                                          <p:attrName>ppt_y</p:attrName>
                                        </p:attrNameLst>
                                      </p:cBhvr>
                                      <p:tavLst>
                                        <p:tav tm="0">
                                          <p:val>
                                            <p:strVal val="ppt_y"/>
                                          </p:val>
                                        </p:tav>
                                        <p:tav tm="100000">
                                          <p:val>
                                            <p:strVal val="0-ppt_h/2"/>
                                          </p:val>
                                        </p:tav>
                                      </p:tavLst>
                                    </p:anim>
                                    <p:set>
                                      <p:cBhvr>
                                        <p:cTn id="300" dur="1" fill="hold">
                                          <p:stCondLst>
                                            <p:cond delay="1999"/>
                                          </p:stCondLst>
                                        </p:cTn>
                                        <p:tgtEl>
                                          <p:spTgt spid="7"/>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1+ppt_w/2"/>
                                          </p:val>
                                        </p:tav>
                                      </p:tavLst>
                                    </p:anim>
                                    <p:anim calcmode="lin" valueType="num">
                                      <p:cBhvr additive="base">
                                        <p:cTn id="303" dur="2000"/>
                                        <p:tgtEl>
                                          <p:spTgt spid="11"/>
                                        </p:tgtEl>
                                        <p:attrNameLst>
                                          <p:attrName>ppt_y</p:attrName>
                                        </p:attrNameLst>
                                      </p:cBhvr>
                                      <p:tavLst>
                                        <p:tav tm="0">
                                          <p:val>
                                            <p:strVal val="ppt_y"/>
                                          </p:val>
                                        </p:tav>
                                        <p:tav tm="100000">
                                          <p:val>
                                            <p:strVal val="0-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0-ppt_h/2"/>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2000"/>
                                        <p:tgtEl>
                                          <p:spTgt spid="20"/>
                                        </p:tgtEl>
                                        <p:attrNameLst>
                                          <p:attrName>ppt_x</p:attrName>
                                        </p:attrNameLst>
                                      </p:cBhvr>
                                      <p:tavLst>
                                        <p:tav tm="0">
                                          <p:val>
                                            <p:strVal val="ppt_x"/>
                                          </p:val>
                                        </p:tav>
                                        <p:tav tm="100000">
                                          <p:val>
                                            <p:strVal val="1+ppt_w/2"/>
                                          </p:val>
                                        </p:tav>
                                      </p:tavLst>
                                    </p:anim>
                                    <p:anim calcmode="lin" valueType="num">
                                      <p:cBhvr additive="base">
                                        <p:cTn id="311" dur="2000"/>
                                        <p:tgtEl>
                                          <p:spTgt spid="20"/>
                                        </p:tgtEl>
                                        <p:attrNameLst>
                                          <p:attrName>ppt_y</p:attrName>
                                        </p:attrNameLst>
                                      </p:cBhvr>
                                      <p:tavLst>
                                        <p:tav tm="0">
                                          <p:val>
                                            <p:strVal val="ppt_y"/>
                                          </p:val>
                                        </p:tav>
                                        <p:tav tm="100000">
                                          <p:val>
                                            <p:strVal val="0-ppt_h/2"/>
                                          </p:val>
                                        </p:tav>
                                      </p:tavLst>
                                    </p:anim>
                                    <p:set>
                                      <p:cBhvr>
                                        <p:cTn id="312" dur="1" fill="hold">
                                          <p:stCondLst>
                                            <p:cond delay="1999"/>
                                          </p:stCondLst>
                                        </p:cTn>
                                        <p:tgtEl>
                                          <p:spTgt spid="20"/>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000"/>
                                        <p:tgtEl>
                                          <p:spTgt spid="29"/>
                                        </p:tgtEl>
                                        <p:attrNameLst>
                                          <p:attrName>ppt_x</p:attrName>
                                        </p:attrNameLst>
                                      </p:cBhvr>
                                      <p:tavLst>
                                        <p:tav tm="0">
                                          <p:val>
                                            <p:strVal val="ppt_x"/>
                                          </p:val>
                                        </p:tav>
                                        <p:tav tm="100000">
                                          <p:val>
                                            <p:strVal val="1+ppt_w/2"/>
                                          </p:val>
                                        </p:tav>
                                      </p:tavLst>
                                    </p:anim>
                                    <p:anim calcmode="lin" valueType="num">
                                      <p:cBhvr additive="base">
                                        <p:cTn id="315" dur="2000"/>
                                        <p:tgtEl>
                                          <p:spTgt spid="29"/>
                                        </p:tgtEl>
                                        <p:attrNameLst>
                                          <p:attrName>ppt_y</p:attrName>
                                        </p:attrNameLst>
                                      </p:cBhvr>
                                      <p:tavLst>
                                        <p:tav tm="0">
                                          <p:val>
                                            <p:strVal val="ppt_y"/>
                                          </p:val>
                                        </p:tav>
                                        <p:tav tm="100000">
                                          <p:val>
                                            <p:strVal val="0-ppt_h/2"/>
                                          </p:val>
                                        </p:tav>
                                      </p:tavLst>
                                    </p:anim>
                                    <p:set>
                                      <p:cBhvr>
                                        <p:cTn id="316" dur="1" fill="hold">
                                          <p:stCondLst>
                                            <p:cond delay="1999"/>
                                          </p:stCondLst>
                                        </p:cTn>
                                        <p:tgtEl>
                                          <p:spTgt spid="29"/>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2000"/>
                                        <p:tgtEl>
                                          <p:spTgt spid="30"/>
                                        </p:tgtEl>
                                        <p:attrNameLst>
                                          <p:attrName>ppt_x</p:attrName>
                                        </p:attrNameLst>
                                      </p:cBhvr>
                                      <p:tavLst>
                                        <p:tav tm="0">
                                          <p:val>
                                            <p:strVal val="ppt_x"/>
                                          </p:val>
                                        </p:tav>
                                        <p:tav tm="100000">
                                          <p:val>
                                            <p:strVal val="1+ppt_w/2"/>
                                          </p:val>
                                        </p:tav>
                                      </p:tavLst>
                                    </p:anim>
                                    <p:anim calcmode="lin" valueType="num">
                                      <p:cBhvr additive="base">
                                        <p:cTn id="319" dur="2000"/>
                                        <p:tgtEl>
                                          <p:spTgt spid="30"/>
                                        </p:tgtEl>
                                        <p:attrNameLst>
                                          <p:attrName>ppt_y</p:attrName>
                                        </p:attrNameLst>
                                      </p:cBhvr>
                                      <p:tavLst>
                                        <p:tav tm="0">
                                          <p:val>
                                            <p:strVal val="ppt_y"/>
                                          </p:val>
                                        </p:tav>
                                        <p:tav tm="100000">
                                          <p:val>
                                            <p:strVal val="0-ppt_h/2"/>
                                          </p:val>
                                        </p:tav>
                                      </p:tavLst>
                                    </p:anim>
                                    <p:set>
                                      <p:cBhvr>
                                        <p:cTn id="320" dur="1" fill="hold">
                                          <p:stCondLst>
                                            <p:cond delay="1999"/>
                                          </p:stCondLst>
                                        </p:cTn>
                                        <p:tgtEl>
                                          <p:spTgt spid="30"/>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2000"/>
                                        <p:tgtEl>
                                          <p:spTgt spid="31"/>
                                        </p:tgtEl>
                                        <p:attrNameLst>
                                          <p:attrName>ppt_x</p:attrName>
                                        </p:attrNameLst>
                                      </p:cBhvr>
                                      <p:tavLst>
                                        <p:tav tm="0">
                                          <p:val>
                                            <p:strVal val="ppt_x"/>
                                          </p:val>
                                        </p:tav>
                                        <p:tav tm="100000">
                                          <p:val>
                                            <p:strVal val="1+ppt_w/2"/>
                                          </p:val>
                                        </p:tav>
                                      </p:tavLst>
                                    </p:anim>
                                    <p:anim calcmode="lin" valueType="num">
                                      <p:cBhvr additive="base">
                                        <p:cTn id="323" dur="2000"/>
                                        <p:tgtEl>
                                          <p:spTgt spid="31"/>
                                        </p:tgtEl>
                                        <p:attrNameLst>
                                          <p:attrName>ppt_y</p:attrName>
                                        </p:attrNameLst>
                                      </p:cBhvr>
                                      <p:tavLst>
                                        <p:tav tm="0">
                                          <p:val>
                                            <p:strVal val="ppt_y"/>
                                          </p:val>
                                        </p:tav>
                                        <p:tav tm="100000">
                                          <p:val>
                                            <p:strVal val="0-ppt_h/2"/>
                                          </p:val>
                                        </p:tav>
                                      </p:tavLst>
                                    </p:anim>
                                    <p:set>
                                      <p:cBhvr>
                                        <p:cTn id="324" dur="1" fill="hold">
                                          <p:stCondLst>
                                            <p:cond delay="1999"/>
                                          </p:stCondLst>
                                        </p:cTn>
                                        <p:tgtEl>
                                          <p:spTgt spid="31"/>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2000"/>
                                        <p:tgtEl>
                                          <p:spTgt spid="32"/>
                                        </p:tgtEl>
                                        <p:attrNameLst>
                                          <p:attrName>ppt_x</p:attrName>
                                        </p:attrNameLst>
                                      </p:cBhvr>
                                      <p:tavLst>
                                        <p:tav tm="0">
                                          <p:val>
                                            <p:strVal val="ppt_x"/>
                                          </p:val>
                                        </p:tav>
                                        <p:tav tm="100000">
                                          <p:val>
                                            <p:strVal val="1+ppt_w/2"/>
                                          </p:val>
                                        </p:tav>
                                      </p:tavLst>
                                    </p:anim>
                                    <p:anim calcmode="lin" valueType="num">
                                      <p:cBhvr additive="base">
                                        <p:cTn id="327" dur="2000"/>
                                        <p:tgtEl>
                                          <p:spTgt spid="32"/>
                                        </p:tgtEl>
                                        <p:attrNameLst>
                                          <p:attrName>ppt_y</p:attrName>
                                        </p:attrNameLst>
                                      </p:cBhvr>
                                      <p:tavLst>
                                        <p:tav tm="0">
                                          <p:val>
                                            <p:strVal val="ppt_y"/>
                                          </p:val>
                                        </p:tav>
                                        <p:tav tm="100000">
                                          <p:val>
                                            <p:strVal val="0-ppt_h/2"/>
                                          </p:val>
                                        </p:tav>
                                      </p:tavLst>
                                    </p:anim>
                                    <p:set>
                                      <p:cBhvr>
                                        <p:cTn id="328" dur="1" fill="hold">
                                          <p:stCondLst>
                                            <p:cond delay="1999"/>
                                          </p:stCondLst>
                                        </p:cTn>
                                        <p:tgtEl>
                                          <p:spTgt spid="32"/>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2/3*#ppt_w"/>
                                          </p:val>
                                        </p:tav>
                                        <p:tav tm="100000">
                                          <p:val>
                                            <p:strVal val="#ppt_w"/>
                                          </p:val>
                                        </p:tav>
                                      </p:tavLst>
                                    </p:anim>
                                    <p:anim calcmode="lin" valueType="num">
                                      <p:cBhvr>
                                        <p:cTn id="332" dur="2000" fill="hold"/>
                                        <p:tgtEl>
                                          <p:spTgt spid="4"/>
                                        </p:tgtEl>
                                        <p:attrNameLst>
                                          <p:attrName>ppt_h</p:attrName>
                                        </p:attrNameLst>
                                      </p:cBhvr>
                                      <p:tavLst>
                                        <p:tav tm="0">
                                          <p:val>
                                            <p:strVal val="2/3*#ppt_h"/>
                                          </p:val>
                                        </p:tav>
                                        <p:tav tm="100000">
                                          <p:val>
                                            <p:strVal val="#ppt_h"/>
                                          </p:val>
                                        </p:tav>
                                      </p:tavLst>
                                    </p:anim>
                                  </p:childTnLst>
                                </p:cTn>
                              </p:par>
                              <p:par>
                                <p:cTn id="333" presetID="8" presetClass="entr" presetSubtype="32"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diamond(out)">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928670"/>
            <a:ext cx="7643866" cy="4801314"/>
          </a:xfrm>
          <a:prstGeom prst="rect">
            <a:avLst/>
          </a:prstGeom>
          <a:noFill/>
        </p:spPr>
        <p:txBody>
          <a:bodyPr wrap="square" rtlCol="0">
            <a:spAutoFit/>
          </a:bodyPr>
          <a:lstStyle/>
          <a:p>
            <a:r>
              <a:rPr lang="es-ES" dirty="0" smtClean="0">
                <a:solidFill>
                  <a:srgbClr val="FFFF00"/>
                </a:solidFill>
              </a:rPr>
              <a:t/>
            </a:r>
            <a:br>
              <a:rPr lang="es-ES" dirty="0" smtClean="0">
                <a:solidFill>
                  <a:srgbClr val="FFFF00"/>
                </a:solidFill>
              </a:rPr>
            </a:br>
            <a:r>
              <a:rPr lang="es-ES" b="1" dirty="0" smtClean="0">
                <a:solidFill>
                  <a:srgbClr val="FFFF00"/>
                </a:solidFill>
                <a:latin typeface="Agency FB" pitchFamily="34" charset="0"/>
              </a:rPr>
              <a:t>Muestras de afecto </a:t>
            </a:r>
            <a:r>
              <a:rPr lang="es-ES" b="1" dirty="0" smtClean="0">
                <a:latin typeface="Agency FB" pitchFamily="34" charset="0"/>
              </a:rPr>
              <a:t/>
            </a:r>
            <a:br>
              <a:rPr lang="es-ES" b="1" dirty="0" smtClean="0">
                <a:latin typeface="Agency FB" pitchFamily="34" charset="0"/>
              </a:rPr>
            </a:br>
            <a:r>
              <a:rPr lang="es-ES" b="1" dirty="0" smtClean="0">
                <a:latin typeface="Agency FB" pitchFamily="34" charset="0"/>
              </a:rPr>
              <a:t>Los besos, abrazos y, en general, muestras de afecto, no están bien vistos y en ciertas circunstancias pueden ser penados. </a:t>
            </a:r>
            <a:br>
              <a:rPr lang="es-ES" b="1" dirty="0" smtClean="0">
                <a:latin typeface="Agency FB" pitchFamily="34" charset="0"/>
              </a:rPr>
            </a:br>
            <a:r>
              <a:rPr lang="es-ES" b="1" dirty="0" smtClean="0">
                <a:solidFill>
                  <a:srgbClr val="FFFF00"/>
                </a:solidFill>
                <a:latin typeface="Agency FB" pitchFamily="34" charset="0"/>
              </a:rPr>
              <a:t>Sustancias ilegales </a:t>
            </a:r>
            <a:r>
              <a:rPr lang="es-ES" b="1" dirty="0" smtClean="0">
                <a:latin typeface="Agency FB" pitchFamily="34" charset="0"/>
              </a:rPr>
              <a:t/>
            </a:r>
            <a:br>
              <a:rPr lang="es-ES" b="1" dirty="0" smtClean="0">
                <a:latin typeface="Agency FB" pitchFamily="34" charset="0"/>
              </a:rPr>
            </a:br>
            <a:r>
              <a:rPr lang="es-ES" b="1" dirty="0" smtClean="0">
                <a:latin typeface="Agency FB" pitchFamily="34" charset="0"/>
              </a:rPr>
              <a:t>La posesión de drogas está gravemente penada en </a:t>
            </a:r>
            <a:r>
              <a:rPr lang="es-ES" b="1" dirty="0" err="1" smtClean="0">
                <a:latin typeface="Agency FB" pitchFamily="34" charset="0"/>
              </a:rPr>
              <a:t>Dubai</a:t>
            </a:r>
            <a:r>
              <a:rPr lang="es-ES" b="1" dirty="0" smtClean="0">
                <a:latin typeface="Agency FB" pitchFamily="34" charset="0"/>
              </a:rPr>
              <a:t> y sus condenas más básicas comienzan con penas de cárcel. Puedes ser juzgado incluso si la ingestión fue anterior a la entrada al país. </a:t>
            </a:r>
            <a:br>
              <a:rPr lang="es-ES" b="1" dirty="0" smtClean="0">
                <a:latin typeface="Agency FB" pitchFamily="34" charset="0"/>
              </a:rPr>
            </a:br>
            <a:r>
              <a:rPr lang="es-ES" b="1" dirty="0" err="1" smtClean="0">
                <a:solidFill>
                  <a:srgbClr val="FFFF00"/>
                </a:solidFill>
                <a:latin typeface="Agency FB" pitchFamily="34" charset="0"/>
              </a:rPr>
              <a:t>Dubai</a:t>
            </a:r>
            <a:r>
              <a:rPr lang="es-ES" b="1" dirty="0" smtClean="0">
                <a:solidFill>
                  <a:srgbClr val="FFFF00"/>
                </a:solidFill>
                <a:latin typeface="Agency FB" pitchFamily="34" charset="0"/>
              </a:rPr>
              <a:t> en Ramadán </a:t>
            </a:r>
            <a:r>
              <a:rPr lang="es-ES" b="1" dirty="0" smtClean="0">
                <a:latin typeface="Agency FB" pitchFamily="34" charset="0"/>
              </a:rPr>
              <a:t/>
            </a:r>
            <a:br>
              <a:rPr lang="es-ES" b="1" dirty="0" smtClean="0">
                <a:latin typeface="Agency FB" pitchFamily="34" charset="0"/>
              </a:rPr>
            </a:br>
            <a:r>
              <a:rPr lang="es-ES" b="1" dirty="0" smtClean="0">
                <a:latin typeface="Agency FB" pitchFamily="34" charset="0"/>
              </a:rPr>
              <a:t>Durante el Ramadán está mal visto comer, beber o fumar en público durante las horas de día. </a:t>
            </a:r>
            <a:br>
              <a:rPr lang="es-ES" b="1" dirty="0" smtClean="0">
                <a:latin typeface="Agency FB" pitchFamily="34" charset="0"/>
              </a:rPr>
            </a:br>
            <a:r>
              <a:rPr lang="es-ES" b="1" dirty="0" smtClean="0">
                <a:latin typeface="Agency FB" pitchFamily="34" charset="0"/>
              </a:rPr>
              <a:t>más. </a:t>
            </a:r>
            <a:r>
              <a:rPr lang="es-ES" b="1" dirty="0" smtClean="0">
                <a:solidFill>
                  <a:srgbClr val="FFFF00"/>
                </a:solidFill>
                <a:latin typeface="Agency FB" pitchFamily="34" charset="0"/>
              </a:rPr>
              <a:t/>
            </a:r>
            <a:br>
              <a:rPr lang="es-ES" b="1" dirty="0" smtClean="0">
                <a:solidFill>
                  <a:srgbClr val="FFFF00"/>
                </a:solidFill>
                <a:latin typeface="Agency FB" pitchFamily="34" charset="0"/>
              </a:rPr>
            </a:br>
            <a:r>
              <a:rPr lang="es-ES" b="1" dirty="0" smtClean="0">
                <a:solidFill>
                  <a:srgbClr val="FFFF00"/>
                </a:solidFill>
                <a:latin typeface="Agency FB" pitchFamily="34" charset="0"/>
              </a:rPr>
              <a:t>Idioma en </a:t>
            </a:r>
            <a:r>
              <a:rPr lang="es-ES" b="1" dirty="0" err="1" smtClean="0">
                <a:solidFill>
                  <a:srgbClr val="FFFF00"/>
                </a:solidFill>
                <a:latin typeface="Agency FB" pitchFamily="34" charset="0"/>
              </a:rPr>
              <a:t>Dubai</a:t>
            </a:r>
            <a:r>
              <a:rPr lang="es-ES" b="1" dirty="0" smtClean="0">
                <a:solidFill>
                  <a:srgbClr val="FFFF00"/>
                </a:solidFill>
                <a:latin typeface="Agency FB" pitchFamily="34" charset="0"/>
              </a:rPr>
              <a:t> </a:t>
            </a:r>
            <a:r>
              <a:rPr lang="es-ES" b="1" dirty="0" smtClean="0">
                <a:latin typeface="Agency FB" pitchFamily="34" charset="0"/>
              </a:rPr>
              <a:t/>
            </a:r>
            <a:br>
              <a:rPr lang="es-ES" b="1" dirty="0" smtClean="0">
                <a:latin typeface="Agency FB" pitchFamily="34" charset="0"/>
              </a:rPr>
            </a:br>
            <a:r>
              <a:rPr lang="es-ES" b="1" dirty="0" smtClean="0">
                <a:latin typeface="Agency FB" pitchFamily="34" charset="0"/>
              </a:rPr>
              <a:t>Aunque el idioma oficial de </a:t>
            </a:r>
            <a:r>
              <a:rPr lang="es-ES" b="1" dirty="0" err="1" smtClean="0">
                <a:latin typeface="Agency FB" pitchFamily="34" charset="0"/>
              </a:rPr>
              <a:t>Dubai</a:t>
            </a:r>
            <a:r>
              <a:rPr lang="es-ES" b="1" dirty="0" smtClean="0">
                <a:latin typeface="Agency FB" pitchFamily="34" charset="0"/>
              </a:rPr>
              <a:t> es el árabe, la mayor parte de sus habitantes hablan inglés sin dificultades, especialmente aquellos que trabajan en el sector turístico. </a:t>
            </a:r>
            <a:br>
              <a:rPr lang="es-ES" b="1" dirty="0" smtClean="0">
                <a:latin typeface="Agency FB" pitchFamily="34" charset="0"/>
              </a:rPr>
            </a:br>
            <a:r>
              <a:rPr lang="es-ES" b="1" dirty="0" smtClean="0">
                <a:latin typeface="Agency FB" pitchFamily="34" charset="0"/>
              </a:rPr>
              <a:t>A pesar de que es prácticamente imposible que encuentren a alguien que hable español en </a:t>
            </a:r>
            <a:r>
              <a:rPr lang="es-ES" b="1" dirty="0" err="1" smtClean="0">
                <a:latin typeface="Agency FB" pitchFamily="34" charset="0"/>
              </a:rPr>
              <a:t>Dubai</a:t>
            </a:r>
            <a:r>
              <a:rPr lang="es-ES" b="1" dirty="0" smtClean="0">
                <a:latin typeface="Agency FB" pitchFamily="34" charset="0"/>
              </a:rPr>
              <a:t>, con un nivel medio de inglés no </a:t>
            </a:r>
            <a:r>
              <a:rPr lang="es-ES" b="1" dirty="0" err="1" smtClean="0">
                <a:latin typeface="Agency FB" pitchFamily="34" charset="0"/>
              </a:rPr>
              <a:t>tendran</a:t>
            </a:r>
            <a:r>
              <a:rPr lang="es-ES" b="1" dirty="0" smtClean="0">
                <a:latin typeface="Agency FB" pitchFamily="34" charset="0"/>
              </a:rPr>
              <a:t> ningún problema para comunicaros con todo el mundo</a:t>
            </a:r>
            <a:endParaRPr lang="es-ES" sz="2000" b="1" dirty="0">
              <a:latin typeface="Agency FB" pitchFamily="34" charset="0"/>
            </a:endParaRPr>
          </a:p>
        </p:txBody>
      </p:sp>
      <p:sp>
        <p:nvSpPr>
          <p:cNvPr id="7" name="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pic>
        <p:nvPicPr>
          <p:cNvPr id="4" name="3 Marcador de contenido" descr="2983165_16_b.jpg"/>
          <p:cNvPicPr>
            <a:picLocks noGrp="1" noChangeAspect="1"/>
          </p:cNvPicPr>
          <p:nvPr>
            <p:ph idx="1"/>
          </p:nvPr>
        </p:nvPicPr>
        <p:blipFill>
          <a:blip r:embed="rId2"/>
          <a:stretch>
            <a:fillRect/>
          </a:stretch>
        </p:blipFill>
        <p:spPr>
          <a:xfrm>
            <a:off x="0" y="6691"/>
            <a:ext cx="9144000" cy="6851309"/>
          </a:xfrm>
        </p:spPr>
      </p:pic>
      <p:sp>
        <p:nvSpPr>
          <p:cNvPr id="5" name="4 Flecha a la derecha con bandas"/>
          <p:cNvSpPr/>
          <p:nvPr/>
        </p:nvSpPr>
        <p:spPr>
          <a:xfrm>
            <a:off x="3643307"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43000">
                <a:srgbClr val="0070C0">
                  <a:shade val="30000"/>
                  <a:satMod val="115000"/>
                  <a:alpha val="0"/>
                </a:srgbClr>
              </a:gs>
              <a:gs pos="50000">
                <a:srgbClr val="0070C0">
                  <a:shade val="67500"/>
                  <a:satMod val="115000"/>
                </a:srgbClr>
              </a:gs>
              <a:gs pos="100000">
                <a:srgbClr val="0070C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3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3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3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3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3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3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3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3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3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3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3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3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3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3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3000"/>
                                        <p:tgtEl>
                                          <p:spTgt spid="20"/>
                                        </p:tgtEl>
                                      </p:cBhvr>
                                    </p:animEffect>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1+#ppt_w/2"/>
                                          </p:val>
                                        </p:tav>
                                        <p:tav tm="100000">
                                          <p:val>
                                            <p:strVal val="#ppt_x"/>
                                          </p:val>
                                        </p:tav>
                                      </p:tavLst>
                                    </p:anim>
                                    <p:anim calcmode="lin" valueType="num">
                                      <p:cBhvr additive="base">
                                        <p:cTn id="91" dur="3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1+#ppt_w/2"/>
                                          </p:val>
                                        </p:tav>
                                        <p:tav tm="100000">
                                          <p:val>
                                            <p:strVal val="#ppt_x"/>
                                          </p:val>
                                        </p:tav>
                                      </p:tavLst>
                                    </p:anim>
                                    <p:anim calcmode="lin" valueType="num">
                                      <p:cBhvr additive="base">
                                        <p:cTn id="95" dur="3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1+#ppt_w/2"/>
                                          </p:val>
                                        </p:tav>
                                        <p:tav tm="100000">
                                          <p:val>
                                            <p:strVal val="#ppt_x"/>
                                          </p:val>
                                        </p:tav>
                                      </p:tavLst>
                                    </p:anim>
                                    <p:anim calcmode="lin" valueType="num">
                                      <p:cBhvr additive="base">
                                        <p:cTn id="99" dur="3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1+#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1+#ppt_w/2"/>
                                          </p:val>
                                        </p:tav>
                                        <p:tav tm="100000">
                                          <p:val>
                                            <p:strVal val="#ppt_x"/>
                                          </p:val>
                                        </p:tav>
                                      </p:tavLst>
                                    </p:anim>
                                    <p:anim calcmode="lin" valueType="num">
                                      <p:cBhvr additive="base">
                                        <p:cTn id="107" dur="3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1+#ppt_w/2"/>
                                          </p:val>
                                        </p:tav>
                                        <p:tav tm="100000">
                                          <p:val>
                                            <p:strVal val="#ppt_x"/>
                                          </p:val>
                                        </p:tav>
                                      </p:tavLst>
                                    </p:anim>
                                    <p:anim calcmode="lin" valueType="num">
                                      <p:cBhvr additive="base">
                                        <p:cTn id="111" dur="3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1+#ppt_w/2"/>
                                          </p:val>
                                        </p:tav>
                                        <p:tav tm="100000">
                                          <p:val>
                                            <p:strVal val="#ppt_x"/>
                                          </p:val>
                                        </p:tav>
                                      </p:tavLst>
                                    </p:anim>
                                    <p:anim calcmode="lin" valueType="num">
                                      <p:cBhvr additive="base">
                                        <p:cTn id="119" dur="3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3000" fill="hold"/>
                                        <p:tgtEl>
                                          <p:spTgt spid="6"/>
                                        </p:tgtEl>
                                        <p:attrNameLst>
                                          <p:attrName>ppt_x</p:attrName>
                                        </p:attrNameLst>
                                      </p:cBhvr>
                                      <p:tavLst>
                                        <p:tav tm="0">
                                          <p:val>
                                            <p:strVal val="0-#ppt_w/2"/>
                                          </p:val>
                                        </p:tav>
                                        <p:tav tm="100000">
                                          <p:val>
                                            <p:strVal val="#ppt_x"/>
                                          </p:val>
                                        </p:tav>
                                      </p:tavLst>
                                    </p:anim>
                                    <p:anim calcmode="lin" valueType="num">
                                      <p:cBhvr additive="base">
                                        <p:cTn id="123" dur="3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3000" fill="hold"/>
                                        <p:tgtEl>
                                          <p:spTgt spid="7"/>
                                        </p:tgtEl>
                                        <p:attrNameLst>
                                          <p:attrName>ppt_x</p:attrName>
                                        </p:attrNameLst>
                                      </p:cBhvr>
                                      <p:tavLst>
                                        <p:tav tm="0">
                                          <p:val>
                                            <p:strVal val="0-#ppt_w/2"/>
                                          </p:val>
                                        </p:tav>
                                        <p:tav tm="100000">
                                          <p:val>
                                            <p:strVal val="#ppt_x"/>
                                          </p:val>
                                        </p:tav>
                                      </p:tavLst>
                                    </p:anim>
                                    <p:anim calcmode="lin" valueType="num">
                                      <p:cBhvr additive="base">
                                        <p:cTn id="127" dur="3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0-#ppt_w/2"/>
                                          </p:val>
                                        </p:tav>
                                        <p:tav tm="100000">
                                          <p:val>
                                            <p:strVal val="#ppt_x"/>
                                          </p:val>
                                        </p:tav>
                                      </p:tavLst>
                                    </p:anim>
                                    <p:anim calcmode="lin" valueType="num">
                                      <p:cBhvr additive="base">
                                        <p:cTn id="135" dur="3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0-#ppt_w/2"/>
                                          </p:val>
                                        </p:tav>
                                        <p:tav tm="100000">
                                          <p:val>
                                            <p:strVal val="#ppt_x"/>
                                          </p:val>
                                        </p:tav>
                                      </p:tavLst>
                                    </p:anim>
                                    <p:anim calcmode="lin" valueType="num">
                                      <p:cBhvr additive="base">
                                        <p:cTn id="139" dur="3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0-#ppt_w/2"/>
                                          </p:val>
                                        </p:tav>
                                        <p:tav tm="100000">
                                          <p:val>
                                            <p:strVal val="#ppt_x"/>
                                          </p:val>
                                        </p:tav>
                                      </p:tavLst>
                                    </p:anim>
                                    <p:anim calcmode="lin" valueType="num">
                                      <p:cBhvr additive="base">
                                        <p:cTn id="143" dur="3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0-#ppt_w/2"/>
                                          </p:val>
                                        </p:tav>
                                        <p:tav tm="100000">
                                          <p:val>
                                            <p:strVal val="#ppt_x"/>
                                          </p:val>
                                        </p:tav>
                                      </p:tavLst>
                                    </p:anim>
                                    <p:anim calcmode="lin" valueType="num">
                                      <p:cBhvr additive="base">
                                        <p:cTn id="147" dur="3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3000" fill="hold"/>
                                        <p:tgtEl>
                                          <p:spTgt spid="20"/>
                                        </p:tgtEl>
                                        <p:attrNameLst>
                                          <p:attrName>ppt_x</p:attrName>
                                        </p:attrNameLst>
                                      </p:cBhvr>
                                      <p:tavLst>
                                        <p:tav tm="0">
                                          <p:val>
                                            <p:strVal val="0-#ppt_w/2"/>
                                          </p:val>
                                        </p:tav>
                                        <p:tav tm="100000">
                                          <p:val>
                                            <p:strVal val="#ppt_x"/>
                                          </p:val>
                                        </p:tav>
                                      </p:tavLst>
                                    </p:anim>
                                    <p:anim calcmode="lin" valueType="num">
                                      <p:cBhvr additive="base">
                                        <p:cTn id="151" dur="3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3000"/>
                            </p:stCondLst>
                            <p:childTnLst>
                              <p:par>
                                <p:cTn id="153" presetID="8" presetClass="exit" presetSubtype="32" fill="hold" grpId="3" nodeType="afterEffect">
                                  <p:stCondLst>
                                    <p:cond delay="0"/>
                                  </p:stCondLst>
                                  <p:childTnLst>
                                    <p:animEffect transition="out" filter="diamond(out)">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3000"/>
                                        <p:tgtEl>
                                          <p:spTgt spid="9"/>
                                        </p:tgtEl>
                                      </p:cBhvr>
                                    </p:animEffect>
                                    <p:set>
                                      <p:cBhvr>
                                        <p:cTn id="161" dur="1" fill="hold">
                                          <p:stCondLst>
                                            <p:cond delay="2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3000"/>
                                        <p:tgtEl>
                                          <p:spTgt spid="10"/>
                                        </p:tgtEl>
                                      </p:cBhvr>
                                    </p:animEffect>
                                    <p:set>
                                      <p:cBhvr>
                                        <p:cTn id="164" dur="1" fill="hold">
                                          <p:stCondLst>
                                            <p:cond delay="2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3000"/>
                                        <p:tgtEl>
                                          <p:spTgt spid="13"/>
                                        </p:tgtEl>
                                      </p:cBhvr>
                                    </p:animEffect>
                                    <p:set>
                                      <p:cBhvr>
                                        <p:cTn id="167" dur="1" fill="hold">
                                          <p:stCondLst>
                                            <p:cond delay="2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3000"/>
                                        <p:tgtEl>
                                          <p:spTgt spid="14"/>
                                        </p:tgtEl>
                                      </p:cBhvr>
                                    </p:animEffect>
                                    <p:set>
                                      <p:cBhvr>
                                        <p:cTn id="170" dur="1" fill="hold">
                                          <p:stCondLst>
                                            <p:cond delay="2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3000"/>
                                        <p:tgtEl>
                                          <p:spTgt spid="6"/>
                                        </p:tgtEl>
                                      </p:cBhvr>
                                    </p:animEffect>
                                    <p:set>
                                      <p:cBhvr>
                                        <p:cTn id="179" dur="1" fill="hold">
                                          <p:stCondLst>
                                            <p:cond delay="2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3000"/>
                                        <p:tgtEl>
                                          <p:spTgt spid="7"/>
                                        </p:tgtEl>
                                      </p:cBhvr>
                                    </p:animEffect>
                                    <p:set>
                                      <p:cBhvr>
                                        <p:cTn id="182" dur="1" fill="hold">
                                          <p:stCondLst>
                                            <p:cond delay="2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3000"/>
                                        <p:tgtEl>
                                          <p:spTgt spid="17"/>
                                        </p:tgtEl>
                                      </p:cBhvr>
                                    </p:animEffect>
                                    <p:set>
                                      <p:cBhvr>
                                        <p:cTn id="191" dur="1" fill="hold">
                                          <p:stCondLst>
                                            <p:cond delay="2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3000"/>
                                        <p:tgtEl>
                                          <p:spTgt spid="18"/>
                                        </p:tgtEl>
                                      </p:cBhvr>
                                    </p:animEffect>
                                    <p:set>
                                      <p:cBhvr>
                                        <p:cTn id="194" dur="1" fill="hold">
                                          <p:stCondLst>
                                            <p:cond delay="2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3000"/>
                                        <p:tgtEl>
                                          <p:spTgt spid="19"/>
                                        </p:tgtEl>
                                      </p:cBhvr>
                                    </p:animEffect>
                                    <p:set>
                                      <p:cBhvr>
                                        <p:cTn id="197" dur="1" fill="hold">
                                          <p:stCondLst>
                                            <p:cond delay="2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3000"/>
                                        <p:tgtEl>
                                          <p:spTgt spid="20"/>
                                        </p:tgtEl>
                                      </p:cBhvr>
                                    </p:animEffect>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1+ppt_w/2"/>
                                          </p:val>
                                        </p:tav>
                                      </p:tavLst>
                                    </p:anim>
                                    <p:anim calcmode="lin" valueType="num">
                                      <p:cBhvr additive="base">
                                        <p:cTn id="207" dur="3000"/>
                                        <p:tgtEl>
                                          <p:spTgt spid="8"/>
                                        </p:tgtEl>
                                        <p:attrNameLst>
                                          <p:attrName>ppt_y</p:attrName>
                                        </p:attrNameLst>
                                      </p:cBhvr>
                                      <p:tavLst>
                                        <p:tav tm="0">
                                          <p:val>
                                            <p:strVal val="ppt_y"/>
                                          </p:val>
                                        </p:tav>
                                        <p:tav tm="100000">
                                          <p:val>
                                            <p:strVal val="ppt_y"/>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ppt_y"/>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1+ppt_w/2"/>
                                          </p:val>
                                        </p:tav>
                                      </p:tavLst>
                                    </p:anim>
                                    <p:anim calcmode="lin" valueType="num">
                                      <p:cBhvr additive="base">
                                        <p:cTn id="215" dur="3000"/>
                                        <p:tgtEl>
                                          <p:spTgt spid="10"/>
                                        </p:tgtEl>
                                        <p:attrNameLst>
                                          <p:attrName>ppt_y</p:attrName>
                                        </p:attrNameLst>
                                      </p:cBhvr>
                                      <p:tavLst>
                                        <p:tav tm="0">
                                          <p:val>
                                            <p:strVal val="ppt_y"/>
                                          </p:val>
                                        </p:tav>
                                        <p:tav tm="100000">
                                          <p:val>
                                            <p:strVal val="ppt_y"/>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ppt_y"/>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1+ppt_w/2"/>
                                          </p:val>
                                        </p:tav>
                                      </p:tavLst>
                                    </p:anim>
                                    <p:anim calcmode="lin" valueType="num">
                                      <p:cBhvr additive="base">
                                        <p:cTn id="227" dur="3000"/>
                                        <p:tgtEl>
                                          <p:spTgt spid="15"/>
                                        </p:tgtEl>
                                        <p:attrNameLst>
                                          <p:attrName>ppt_y</p:attrName>
                                        </p:attrNameLst>
                                      </p:cBhvr>
                                      <p:tavLst>
                                        <p:tav tm="0">
                                          <p:val>
                                            <p:strVal val="ppt_y"/>
                                          </p:val>
                                        </p:tav>
                                        <p:tav tm="100000">
                                          <p:val>
                                            <p:strVal val="ppt_y"/>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1+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0-ppt_w/2"/>
                                          </p:val>
                                        </p:tav>
                                      </p:tavLst>
                                    </p:anim>
                                    <p:anim calcmode="lin" valueType="num">
                                      <p:cBhvr additive="base">
                                        <p:cTn id="235" dur="3000"/>
                                        <p:tgtEl>
                                          <p:spTgt spid="6"/>
                                        </p:tgtEl>
                                        <p:attrNameLst>
                                          <p:attrName>ppt_y</p:attrName>
                                        </p:attrNameLst>
                                      </p:cBhvr>
                                      <p:tavLst>
                                        <p:tav tm="0">
                                          <p:val>
                                            <p:strVal val="ppt_y"/>
                                          </p:val>
                                        </p:tav>
                                        <p:tav tm="100000">
                                          <p:val>
                                            <p:strVal val="ppt_y"/>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3000"/>
                                        <p:tgtEl>
                                          <p:spTgt spid="7"/>
                                        </p:tgtEl>
                                        <p:attrNameLst>
                                          <p:attrName>ppt_x</p:attrName>
                                        </p:attrNameLst>
                                      </p:cBhvr>
                                      <p:tavLst>
                                        <p:tav tm="0">
                                          <p:val>
                                            <p:strVal val="ppt_x"/>
                                          </p:val>
                                        </p:tav>
                                        <p:tav tm="100000">
                                          <p:val>
                                            <p:strVal val="0-ppt_w/2"/>
                                          </p:val>
                                        </p:tav>
                                      </p:tavLst>
                                    </p:anim>
                                    <p:anim calcmode="lin" valueType="num">
                                      <p:cBhvr additive="base">
                                        <p:cTn id="239" dur="3000"/>
                                        <p:tgtEl>
                                          <p:spTgt spid="7"/>
                                        </p:tgtEl>
                                        <p:attrNameLst>
                                          <p:attrName>ppt_y</p:attrName>
                                        </p:attrNameLst>
                                      </p:cBhvr>
                                      <p:tavLst>
                                        <p:tav tm="0">
                                          <p:val>
                                            <p:strVal val="ppt_y"/>
                                          </p:val>
                                        </p:tav>
                                        <p:tav tm="100000">
                                          <p:val>
                                            <p:strVal val="ppt_y"/>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3000"/>
                                        <p:tgtEl>
                                          <p:spTgt spid="11"/>
                                        </p:tgtEl>
                                        <p:attrNameLst>
                                          <p:attrName>ppt_x</p:attrName>
                                        </p:attrNameLst>
                                      </p:cBhvr>
                                      <p:tavLst>
                                        <p:tav tm="0">
                                          <p:val>
                                            <p:strVal val="ppt_x"/>
                                          </p:val>
                                        </p:tav>
                                        <p:tav tm="100000">
                                          <p:val>
                                            <p:strVal val="0-ppt_w/2"/>
                                          </p:val>
                                        </p:tav>
                                      </p:tavLst>
                                    </p:anim>
                                    <p:anim calcmode="lin" valueType="num">
                                      <p:cBhvr additive="base">
                                        <p:cTn id="243" dur="3000"/>
                                        <p:tgtEl>
                                          <p:spTgt spid="11"/>
                                        </p:tgtEl>
                                        <p:attrNameLst>
                                          <p:attrName>ppt_y</p:attrName>
                                        </p:attrNameLst>
                                      </p:cBhvr>
                                      <p:tavLst>
                                        <p:tav tm="0">
                                          <p:val>
                                            <p:strVal val="ppt_y"/>
                                          </p:val>
                                        </p:tav>
                                        <p:tav tm="100000">
                                          <p:val>
                                            <p:strVal val="ppt_y"/>
                                          </p:val>
                                        </p:tav>
                                      </p:tavLst>
                                    </p:anim>
                                    <p:set>
                                      <p:cBhvr>
                                        <p:cTn id="244" dur="1" fill="hold">
                                          <p:stCondLst>
                                            <p:cond delay="2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0-ppt_w/2"/>
                                          </p:val>
                                        </p:tav>
                                      </p:tavLst>
                                    </p:anim>
                                    <p:anim calcmode="lin" valueType="num">
                                      <p:cBhvr additive="base">
                                        <p:cTn id="247" dur="3000"/>
                                        <p:tgtEl>
                                          <p:spTgt spid="12"/>
                                        </p:tgtEl>
                                        <p:attrNameLst>
                                          <p:attrName>ppt_y</p:attrName>
                                        </p:attrNameLst>
                                      </p:cBhvr>
                                      <p:tavLst>
                                        <p:tav tm="0">
                                          <p:val>
                                            <p:strVal val="ppt_y"/>
                                          </p:val>
                                        </p:tav>
                                        <p:tav tm="100000">
                                          <p:val>
                                            <p:strVal val="ppt_y"/>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3000"/>
                                        <p:tgtEl>
                                          <p:spTgt spid="17"/>
                                        </p:tgtEl>
                                        <p:attrNameLst>
                                          <p:attrName>ppt_x</p:attrName>
                                        </p:attrNameLst>
                                      </p:cBhvr>
                                      <p:tavLst>
                                        <p:tav tm="0">
                                          <p:val>
                                            <p:strVal val="ppt_x"/>
                                          </p:val>
                                        </p:tav>
                                        <p:tav tm="100000">
                                          <p:val>
                                            <p:strVal val="0-ppt_w/2"/>
                                          </p:val>
                                        </p:tav>
                                      </p:tavLst>
                                    </p:anim>
                                    <p:anim calcmode="lin" valueType="num">
                                      <p:cBhvr additive="base">
                                        <p:cTn id="251" dur="3000"/>
                                        <p:tgtEl>
                                          <p:spTgt spid="17"/>
                                        </p:tgtEl>
                                        <p:attrNameLst>
                                          <p:attrName>ppt_y</p:attrName>
                                        </p:attrNameLst>
                                      </p:cBhvr>
                                      <p:tavLst>
                                        <p:tav tm="0">
                                          <p:val>
                                            <p:strVal val="ppt_y"/>
                                          </p:val>
                                        </p:tav>
                                        <p:tav tm="100000">
                                          <p:val>
                                            <p:strVal val="ppt_y"/>
                                          </p:val>
                                        </p:tav>
                                      </p:tavLst>
                                    </p:anim>
                                    <p:set>
                                      <p:cBhvr>
                                        <p:cTn id="252" dur="1" fill="hold">
                                          <p:stCondLst>
                                            <p:cond delay="2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3000"/>
                                        <p:tgtEl>
                                          <p:spTgt spid="18"/>
                                        </p:tgtEl>
                                        <p:attrNameLst>
                                          <p:attrName>ppt_x</p:attrName>
                                        </p:attrNameLst>
                                      </p:cBhvr>
                                      <p:tavLst>
                                        <p:tav tm="0">
                                          <p:val>
                                            <p:strVal val="ppt_x"/>
                                          </p:val>
                                        </p:tav>
                                        <p:tav tm="100000">
                                          <p:val>
                                            <p:strVal val="0-ppt_w/2"/>
                                          </p:val>
                                        </p:tav>
                                      </p:tavLst>
                                    </p:anim>
                                    <p:anim calcmode="lin" valueType="num">
                                      <p:cBhvr additive="base">
                                        <p:cTn id="255" dur="3000"/>
                                        <p:tgtEl>
                                          <p:spTgt spid="18"/>
                                        </p:tgtEl>
                                        <p:attrNameLst>
                                          <p:attrName>ppt_y</p:attrName>
                                        </p:attrNameLst>
                                      </p:cBhvr>
                                      <p:tavLst>
                                        <p:tav tm="0">
                                          <p:val>
                                            <p:strVal val="ppt_y"/>
                                          </p:val>
                                        </p:tav>
                                        <p:tav tm="100000">
                                          <p:val>
                                            <p:strVal val="ppt_y"/>
                                          </p:val>
                                        </p:tav>
                                      </p:tavLst>
                                    </p:anim>
                                    <p:set>
                                      <p:cBhvr>
                                        <p:cTn id="256" dur="1" fill="hold">
                                          <p:stCondLst>
                                            <p:cond delay="2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0-ppt_w/2"/>
                                          </p:val>
                                        </p:tav>
                                      </p:tavLst>
                                    </p:anim>
                                    <p:anim calcmode="lin" valueType="num">
                                      <p:cBhvr additive="base">
                                        <p:cTn id="259" dur="3000"/>
                                        <p:tgtEl>
                                          <p:spTgt spid="19"/>
                                        </p:tgtEl>
                                        <p:attrNameLst>
                                          <p:attrName>ppt_y</p:attrName>
                                        </p:attrNameLst>
                                      </p:cBhvr>
                                      <p:tavLst>
                                        <p:tav tm="0">
                                          <p:val>
                                            <p:strVal val="ppt_y"/>
                                          </p:val>
                                        </p:tav>
                                        <p:tav tm="100000">
                                          <p:val>
                                            <p:strVal val="ppt_y"/>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0-ppt_w/2"/>
                                          </p:val>
                                        </p:tav>
                                      </p:tavLst>
                                    </p:anim>
                                    <p:anim calcmode="lin" valueType="num">
                                      <p:cBhvr additive="base">
                                        <p:cTn id="263" dur="3000"/>
                                        <p:tgtEl>
                                          <p:spTgt spid="20"/>
                                        </p:tgtEl>
                                        <p:attrNameLst>
                                          <p:attrName>ppt_y</p:attrName>
                                        </p:attrNameLst>
                                      </p:cBhvr>
                                      <p:tavLst>
                                        <p:tav tm="0">
                                          <p:val>
                                            <p:strVal val="ppt_y"/>
                                          </p:val>
                                        </p:tav>
                                        <p:tav tm="100000">
                                          <p:val>
                                            <p:strVal val="ppt_y"/>
                                          </p:val>
                                        </p:tav>
                                      </p:tavLst>
                                    </p:anim>
                                    <p:set>
                                      <p:cBhvr>
                                        <p:cTn id="264" dur="1" fill="hold">
                                          <p:stCondLst>
                                            <p:cond delay="2999"/>
                                          </p:stCondLst>
                                        </p:cTn>
                                        <p:tgtEl>
                                          <p:spTgt spid="20"/>
                                        </p:tgtEl>
                                        <p:attrNameLst>
                                          <p:attrName>style.visibility</p:attrName>
                                        </p:attrNameLst>
                                      </p:cBhvr>
                                      <p:to>
                                        <p:strVal val="hidden"/>
                                      </p:to>
                                    </p:set>
                                  </p:childTnLst>
                                </p:cTn>
                              </p:par>
                              <p:par>
                                <p:cTn id="265" presetID="23" presetClass="entr" presetSubtype="288"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4/3*#ppt_w"/>
                                          </p:val>
                                        </p:tav>
                                        <p:tav tm="100000">
                                          <p:val>
                                            <p:strVal val="#ppt_w"/>
                                          </p:val>
                                        </p:tav>
                                      </p:tavLst>
                                    </p:anim>
                                    <p:anim calcmode="lin" valueType="num">
                                      <p:cBhvr>
                                        <p:cTn id="268" dur="3000" fill="hold"/>
                                        <p:tgtEl>
                                          <p:spTgt spid="4"/>
                                        </p:tgtEl>
                                        <p:attrNameLst>
                                          <p:attrName>ppt_h</p:attrName>
                                        </p:attrNameLst>
                                      </p:cBhvr>
                                      <p:tavLst>
                                        <p:tav tm="0">
                                          <p:val>
                                            <p:strVal val="4/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6.jpe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19466704">
            <a:off x="-358704" y="5230820"/>
            <a:ext cx="5018635" cy="185330"/>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408054">
            <a:off x="4560674" y="1544130"/>
            <a:ext cx="5018635" cy="193931"/>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230261">
            <a:off x="-460372" y="1592511"/>
            <a:ext cx="5018635" cy="163623"/>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125963">
            <a:off x="4515547" y="5199344"/>
            <a:ext cx="5018635" cy="159856"/>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230261">
            <a:off x="-404704" y="1889682"/>
            <a:ext cx="4694817" cy="170772"/>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466704">
            <a:off x="-332567" y="4958236"/>
            <a:ext cx="4652575" cy="212802"/>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408054">
            <a:off x="4894464" y="1665864"/>
            <a:ext cx="4838667" cy="199705"/>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125963">
            <a:off x="4912290" y="4863240"/>
            <a:ext cx="4605799" cy="180822"/>
          </a:xfrm>
          <a:prstGeom prst="rect">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3000"/>
                                        <p:tgtEl>
                                          <p:spTgt spid="9"/>
                                        </p:tgtEl>
                                      </p:cBhvr>
                                    </p:animEffect>
                                  </p:childTnLst>
                                </p:cTn>
                              </p:par>
                              <p:par>
                                <p:cTn id="20" presetID="15"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6"/>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7"/>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3" dur="3000" fill="hold"/>
                                        <p:tgtEl>
                                          <p:spTgt spid="9"/>
                                        </p:tgtEl>
                                        <p:attrNameLst>
                                          <p:attrName>ppt_y</p:attrName>
                                        </p:attrNameLst>
                                      </p:cBhvr>
                                      <p:tavLst>
                                        <p:tav tm="0" fmla="#ppt_y+(sin(-2*pi*(1-$))*-#ppt_x+cos(-2*pi*(1-$))*(1-#ppt_y))*(1-$)">
                                          <p:val>
                                            <p:fltVal val="0"/>
                                          </p:val>
                                        </p:tav>
                                        <p:tav tm="100000">
                                          <p:val>
                                            <p:fltVal val="1"/>
                                          </p:val>
                                        </p:tav>
                                      </p:tavLst>
                                    </p:anim>
                                  </p:childTnLst>
                                </p:cTn>
                              </p:par>
                              <p:par>
                                <p:cTn id="44" presetID="2" presetClass="entr" presetSubtype="6" fill="hold" grpId="2"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9"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2"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0-#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3"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1+#ppt_w/2"/>
                                          </p:val>
                                        </p:tav>
                                        <p:tav tm="100000">
                                          <p:val>
                                            <p:strVal val="#ppt_x"/>
                                          </p:val>
                                        </p:tav>
                                      </p:tavLst>
                                    </p:anim>
                                    <p:anim calcmode="lin" valueType="num">
                                      <p:cBhvr additive="base">
                                        <p:cTn id="59" dur="3000" fill="hold"/>
                                        <p:tgtEl>
                                          <p:spTgt spid="6"/>
                                        </p:tgtEl>
                                        <p:attrNameLst>
                                          <p:attrName>ppt_y</p:attrName>
                                        </p:attrNameLst>
                                      </p:cBhvr>
                                      <p:tavLst>
                                        <p:tav tm="0">
                                          <p:val>
                                            <p:strVal val="0-#ppt_h/2"/>
                                          </p:val>
                                        </p:tav>
                                        <p:tav tm="100000">
                                          <p:val>
                                            <p:strVal val="#ppt_y"/>
                                          </p:val>
                                        </p:tav>
                                      </p:tavLst>
                                    </p:anim>
                                  </p:childTnLst>
                                </p:cTn>
                              </p:par>
                              <p:par>
                                <p:cTn id="60" presetID="3" presetClass="entr" presetSubtype="5"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3000"/>
                                        <p:tgtEl>
                                          <p:spTgt spid="10"/>
                                        </p:tgtEl>
                                      </p:cBhvr>
                                    </p:animEffect>
                                  </p:childTnLst>
                                </p:cTn>
                              </p:par>
                              <p:par>
                                <p:cTn id="63" presetID="15" presetClass="entr" presetSubtype="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3000" fill="hold"/>
                                        <p:tgtEl>
                                          <p:spTgt spid="10"/>
                                        </p:tgtEl>
                                        <p:attrNameLst>
                                          <p:attrName>ppt_w</p:attrName>
                                        </p:attrNameLst>
                                      </p:cBhvr>
                                      <p:tavLst>
                                        <p:tav tm="0">
                                          <p:val>
                                            <p:fltVal val="0"/>
                                          </p:val>
                                        </p:tav>
                                        <p:tav tm="100000">
                                          <p:val>
                                            <p:strVal val="#ppt_w"/>
                                          </p:val>
                                        </p:tav>
                                      </p:tavLst>
                                    </p:anim>
                                    <p:anim calcmode="lin" valueType="num">
                                      <p:cBhvr>
                                        <p:cTn id="66" dur="3000" fill="hold"/>
                                        <p:tgtEl>
                                          <p:spTgt spid="10"/>
                                        </p:tgtEl>
                                        <p:attrNameLst>
                                          <p:attrName>ppt_h</p:attrName>
                                        </p:attrNameLst>
                                      </p:cBhvr>
                                      <p:tavLst>
                                        <p:tav tm="0">
                                          <p:val>
                                            <p:fltVal val="0"/>
                                          </p:val>
                                        </p:tav>
                                        <p:tav tm="100000">
                                          <p:val>
                                            <p:strVal val="#ppt_h"/>
                                          </p:val>
                                        </p:tav>
                                      </p:tavLst>
                                    </p:anim>
                                    <p:anim calcmode="lin" valueType="num">
                                      <p:cBhvr>
                                        <p:cTn id="67"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8" dur="3000" fill="hold"/>
                                        <p:tgtEl>
                                          <p:spTgt spid="10"/>
                                        </p:tgtEl>
                                        <p:attrNameLst>
                                          <p:attrName>ppt_y</p:attrName>
                                        </p:attrNameLst>
                                      </p:cBhvr>
                                      <p:tavLst>
                                        <p:tav tm="0" fmla="#ppt_y+(sin(-2*pi*(1-$))*-#ppt_x+cos(-2*pi*(1-$))*(1-#ppt_y))*(1-$)">
                                          <p:val>
                                            <p:fltVal val="0"/>
                                          </p:val>
                                        </p:tav>
                                        <p:tav tm="100000">
                                          <p:val>
                                            <p:fltVal val="1"/>
                                          </p:val>
                                        </p:tav>
                                      </p:tavLst>
                                    </p:anim>
                                  </p:childTnLst>
                                </p:cTn>
                              </p:par>
                              <p:par>
                                <p:cTn id="69" presetID="2" presetClass="entr" presetSubtype="6" fill="hold" grpId="2"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3000" fill="hold"/>
                                        <p:tgtEl>
                                          <p:spTgt spid="10"/>
                                        </p:tgtEl>
                                        <p:attrNameLst>
                                          <p:attrName>ppt_x</p:attrName>
                                        </p:attrNameLst>
                                      </p:cBhvr>
                                      <p:tavLst>
                                        <p:tav tm="0">
                                          <p:val>
                                            <p:strVal val="1+#ppt_w/2"/>
                                          </p:val>
                                        </p:tav>
                                        <p:tav tm="100000">
                                          <p:val>
                                            <p:strVal val="#ppt_x"/>
                                          </p:val>
                                        </p:tav>
                                      </p:tavLst>
                                    </p:anim>
                                    <p:anim calcmode="lin" valueType="num">
                                      <p:cBhvr additive="base">
                                        <p:cTn id="72" dur="3000" fill="hold"/>
                                        <p:tgtEl>
                                          <p:spTgt spid="10"/>
                                        </p:tgtEl>
                                        <p:attrNameLst>
                                          <p:attrName>ppt_y</p:attrName>
                                        </p:attrNameLst>
                                      </p:cBhvr>
                                      <p:tavLst>
                                        <p:tav tm="0">
                                          <p:val>
                                            <p:strVal val="1+#ppt_h/2"/>
                                          </p:val>
                                        </p:tav>
                                        <p:tav tm="100000">
                                          <p:val>
                                            <p:strVal val="#ppt_y"/>
                                          </p:val>
                                        </p:tav>
                                      </p:tavLst>
                                    </p:anim>
                                  </p:childTnLst>
                                </p:cTn>
                              </p:par>
                              <p:par>
                                <p:cTn id="73" presetID="3" presetClass="entr" presetSubtype="5"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3000"/>
                                        <p:tgtEl>
                                          <p:spTgt spid="11"/>
                                        </p:tgtEl>
                                      </p:cBhvr>
                                    </p:animEffect>
                                  </p:childTnLst>
                                </p:cTn>
                              </p:par>
                              <p:par>
                                <p:cTn id="76" presetID="1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3000" fill="hold"/>
                                        <p:tgtEl>
                                          <p:spTgt spid="11"/>
                                        </p:tgtEl>
                                        <p:attrNameLst>
                                          <p:attrName>ppt_w</p:attrName>
                                        </p:attrNameLst>
                                      </p:cBhvr>
                                      <p:tavLst>
                                        <p:tav tm="0">
                                          <p:val>
                                            <p:fltVal val="0"/>
                                          </p:val>
                                        </p:tav>
                                        <p:tav tm="100000">
                                          <p:val>
                                            <p:strVal val="#ppt_w"/>
                                          </p:val>
                                        </p:tav>
                                      </p:tavLst>
                                    </p:anim>
                                    <p:anim calcmode="lin" valueType="num">
                                      <p:cBhvr>
                                        <p:cTn id="79" dur="3000" fill="hold"/>
                                        <p:tgtEl>
                                          <p:spTgt spid="11"/>
                                        </p:tgtEl>
                                        <p:attrNameLst>
                                          <p:attrName>ppt_h</p:attrName>
                                        </p:attrNameLst>
                                      </p:cBhvr>
                                      <p:tavLst>
                                        <p:tav tm="0">
                                          <p:val>
                                            <p:fltVal val="0"/>
                                          </p:val>
                                        </p:tav>
                                        <p:tav tm="100000">
                                          <p:val>
                                            <p:strVal val="#ppt_h"/>
                                          </p:val>
                                        </p:tav>
                                      </p:tavLst>
                                    </p:anim>
                                    <p:anim calcmode="lin" valueType="num">
                                      <p:cBhvr>
                                        <p:cTn id="80"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1" dur="3000" fill="hold"/>
                                        <p:tgtEl>
                                          <p:spTgt spid="11"/>
                                        </p:tgtEl>
                                        <p:attrNameLst>
                                          <p:attrName>ppt_y</p:attrName>
                                        </p:attrNameLst>
                                      </p:cBhvr>
                                      <p:tavLst>
                                        <p:tav tm="0" fmla="#ppt_y+(sin(-2*pi*(1-$))*-#ppt_x+cos(-2*pi*(1-$))*(1-#ppt_y))*(1-$)">
                                          <p:val>
                                            <p:fltVal val="0"/>
                                          </p:val>
                                        </p:tav>
                                        <p:tav tm="100000">
                                          <p:val>
                                            <p:fltVal val="1"/>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3000" fill="hold"/>
                                        <p:tgtEl>
                                          <p:spTgt spid="11"/>
                                        </p:tgtEl>
                                        <p:attrNameLst>
                                          <p:attrName>ppt_x</p:attrName>
                                        </p:attrNameLst>
                                      </p:cBhvr>
                                      <p:tavLst>
                                        <p:tav tm="0">
                                          <p:val>
                                            <p:strVal val="1+#ppt_w/2"/>
                                          </p:val>
                                        </p:tav>
                                        <p:tav tm="100000">
                                          <p:val>
                                            <p:strVal val="#ppt_x"/>
                                          </p:val>
                                        </p:tav>
                                      </p:tavLst>
                                    </p:anim>
                                    <p:anim calcmode="lin" valueType="num">
                                      <p:cBhvr additive="base">
                                        <p:cTn id="85" dur="3000" fill="hold"/>
                                        <p:tgtEl>
                                          <p:spTgt spid="11"/>
                                        </p:tgtEl>
                                        <p:attrNameLst>
                                          <p:attrName>ppt_y</p:attrName>
                                        </p:attrNameLst>
                                      </p:cBhvr>
                                      <p:tavLst>
                                        <p:tav tm="0">
                                          <p:val>
                                            <p:strVal val="0-#ppt_h/2"/>
                                          </p:val>
                                        </p:tav>
                                        <p:tav tm="100000">
                                          <p:val>
                                            <p:strVal val="#ppt_y"/>
                                          </p:val>
                                        </p:tav>
                                      </p:tavLst>
                                    </p:anim>
                                  </p:childTnLst>
                                </p:cTn>
                              </p:par>
                              <p:par>
                                <p:cTn id="86" presetID="3" presetClass="entr" presetSubtype="5" fill="hold" grpId="0" nodeType="with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blinds(vertical)">
                                      <p:cBhvr>
                                        <p:cTn id="88" dur="3000"/>
                                        <p:tgtEl>
                                          <p:spTgt spid="12"/>
                                        </p:tgtEl>
                                      </p:cBhvr>
                                    </p:animEffect>
                                  </p:childTnLst>
                                </p:cTn>
                              </p:par>
                              <p:par>
                                <p:cTn id="89" presetID="15" presetClass="entr" presetSubtype="0" fill="hold" grpId="1"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3000" fill="hold"/>
                                        <p:tgtEl>
                                          <p:spTgt spid="12"/>
                                        </p:tgtEl>
                                        <p:attrNameLst>
                                          <p:attrName>ppt_w</p:attrName>
                                        </p:attrNameLst>
                                      </p:cBhvr>
                                      <p:tavLst>
                                        <p:tav tm="0">
                                          <p:val>
                                            <p:fltVal val="0"/>
                                          </p:val>
                                        </p:tav>
                                        <p:tav tm="100000">
                                          <p:val>
                                            <p:strVal val="#ppt_w"/>
                                          </p:val>
                                        </p:tav>
                                      </p:tavLst>
                                    </p:anim>
                                    <p:anim calcmode="lin" valueType="num">
                                      <p:cBhvr>
                                        <p:cTn id="92" dur="3000" fill="hold"/>
                                        <p:tgtEl>
                                          <p:spTgt spid="12"/>
                                        </p:tgtEl>
                                        <p:attrNameLst>
                                          <p:attrName>ppt_h</p:attrName>
                                        </p:attrNameLst>
                                      </p:cBhvr>
                                      <p:tavLst>
                                        <p:tav tm="0">
                                          <p:val>
                                            <p:fltVal val="0"/>
                                          </p:val>
                                        </p:tav>
                                        <p:tav tm="100000">
                                          <p:val>
                                            <p:strVal val="#ppt_h"/>
                                          </p:val>
                                        </p:tav>
                                      </p:tavLst>
                                    </p:anim>
                                    <p:anim calcmode="lin" valueType="num">
                                      <p:cBhvr>
                                        <p:cTn id="93"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12"/>
                                        </p:tgtEl>
                                        <p:attrNameLst>
                                          <p:attrName>ppt_y</p:attrName>
                                        </p:attrNameLst>
                                      </p:cBhvr>
                                      <p:tavLst>
                                        <p:tav tm="0" fmla="#ppt_y+(sin(-2*pi*(1-$))*-#ppt_x+cos(-2*pi*(1-$))*(1-#ppt_y))*(1-$)">
                                          <p:val>
                                            <p:fltVal val="0"/>
                                          </p:val>
                                        </p:tav>
                                        <p:tav tm="100000">
                                          <p:val>
                                            <p:fltVal val="1"/>
                                          </p:val>
                                        </p:tav>
                                      </p:tavLst>
                                    </p:anim>
                                  </p:childTnLst>
                                </p:cTn>
                              </p:par>
                              <p:par>
                                <p:cTn id="95" presetID="2" presetClass="entr" presetSubtype="12" fill="hold" grpId="2"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3000" fill="hold"/>
                                        <p:tgtEl>
                                          <p:spTgt spid="12"/>
                                        </p:tgtEl>
                                        <p:attrNameLst>
                                          <p:attrName>ppt_x</p:attrName>
                                        </p:attrNameLst>
                                      </p:cBhvr>
                                      <p:tavLst>
                                        <p:tav tm="0">
                                          <p:val>
                                            <p:strVal val="0-#ppt_w/2"/>
                                          </p:val>
                                        </p:tav>
                                        <p:tav tm="100000">
                                          <p:val>
                                            <p:strVal val="#ppt_x"/>
                                          </p:val>
                                        </p:tav>
                                      </p:tavLst>
                                    </p:anim>
                                    <p:anim calcmode="lin" valueType="num">
                                      <p:cBhvr additive="base">
                                        <p:cTn id="98" dur="3000" fill="hold"/>
                                        <p:tgtEl>
                                          <p:spTgt spid="12"/>
                                        </p:tgtEl>
                                        <p:attrNameLst>
                                          <p:attrName>ppt_y</p:attrName>
                                        </p:attrNameLst>
                                      </p:cBhvr>
                                      <p:tavLst>
                                        <p:tav tm="0">
                                          <p:val>
                                            <p:strVal val="1+#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3000"/>
                                        <p:tgtEl>
                                          <p:spTgt spid="13"/>
                                        </p:tgtEl>
                                      </p:cBhvr>
                                    </p:animEffect>
                                  </p:childTnLst>
                                </p:cTn>
                              </p:par>
                              <p:par>
                                <p:cTn id="102" presetID="15" presetClass="entr" presetSubtype="0" fill="hold" grpId="1" nodeType="withEffect">
                                  <p:stCondLst>
                                    <p:cond delay="0"/>
                                  </p:stCondLst>
                                  <p:childTnLst>
                                    <p:set>
                                      <p:cBhvr>
                                        <p:cTn id="103" dur="1" fill="hold">
                                          <p:stCondLst>
                                            <p:cond delay="0"/>
                                          </p:stCondLst>
                                        </p:cTn>
                                        <p:tgtEl>
                                          <p:spTgt spid="13"/>
                                        </p:tgtEl>
                                        <p:attrNameLst>
                                          <p:attrName>style.visibility</p:attrName>
                                        </p:attrNameLst>
                                      </p:cBhvr>
                                      <p:to>
                                        <p:strVal val="visible"/>
                                      </p:to>
                                    </p:set>
                                    <p:anim calcmode="lin" valueType="num">
                                      <p:cBhvr>
                                        <p:cTn id="104" dur="3000" fill="hold"/>
                                        <p:tgtEl>
                                          <p:spTgt spid="13"/>
                                        </p:tgtEl>
                                        <p:attrNameLst>
                                          <p:attrName>ppt_w</p:attrName>
                                        </p:attrNameLst>
                                      </p:cBhvr>
                                      <p:tavLst>
                                        <p:tav tm="0">
                                          <p:val>
                                            <p:fltVal val="0"/>
                                          </p:val>
                                        </p:tav>
                                        <p:tav tm="100000">
                                          <p:val>
                                            <p:strVal val="#ppt_w"/>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7" dur="3000" fill="hold"/>
                                        <p:tgtEl>
                                          <p:spTgt spid="13"/>
                                        </p:tgtEl>
                                        <p:attrNameLst>
                                          <p:attrName>ppt_y</p:attrName>
                                        </p:attrNameLst>
                                      </p:cBhvr>
                                      <p:tavLst>
                                        <p:tav tm="0" fmla="#ppt_y+(sin(-2*pi*(1-$))*-#ppt_x+cos(-2*pi*(1-$))*(1-#ppt_y))*(1-$)">
                                          <p:val>
                                            <p:fltVal val="0"/>
                                          </p:val>
                                        </p:tav>
                                        <p:tav tm="100000">
                                          <p:val>
                                            <p:fltVal val="1"/>
                                          </p:val>
                                        </p:tav>
                                      </p:tavLst>
                                    </p:anim>
                                  </p:childTnLst>
                                </p:cTn>
                              </p:par>
                              <p:par>
                                <p:cTn id="108" presetID="2" presetClass="entr" presetSubtype="9" fill="hold" grpId="2"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3000" fill="hold"/>
                                        <p:tgtEl>
                                          <p:spTgt spid="13"/>
                                        </p:tgtEl>
                                        <p:attrNameLst>
                                          <p:attrName>ppt_x</p:attrName>
                                        </p:attrNameLst>
                                      </p:cBhvr>
                                      <p:tavLst>
                                        <p:tav tm="0">
                                          <p:val>
                                            <p:strVal val="0-#ppt_w/2"/>
                                          </p:val>
                                        </p:tav>
                                        <p:tav tm="100000">
                                          <p:val>
                                            <p:strVal val="#ppt_x"/>
                                          </p:val>
                                        </p:tav>
                                      </p:tavLst>
                                    </p:anim>
                                    <p:anim calcmode="lin" valueType="num">
                                      <p:cBhvr additive="base">
                                        <p:cTn id="111" dur="3000" fill="hold"/>
                                        <p:tgtEl>
                                          <p:spTgt spid="13"/>
                                        </p:tgtEl>
                                        <p:attrNameLst>
                                          <p:attrName>ppt_y</p:attrName>
                                        </p:attrNameLst>
                                      </p:cBhvr>
                                      <p:tavLst>
                                        <p:tav tm="0">
                                          <p:val>
                                            <p:strVal val="0-#ppt_h/2"/>
                                          </p:val>
                                        </p:tav>
                                        <p:tav tm="100000">
                                          <p:val>
                                            <p:strVal val="#ppt_y"/>
                                          </p:val>
                                        </p:tav>
                                      </p:tavLst>
                                    </p:anim>
                                  </p:childTnLst>
                                </p:cTn>
                              </p:par>
                              <p:par>
                                <p:cTn id="112" presetID="8" presetClass="emph" presetSubtype="0" fill="hold" grpId="3" nodeType="withEffect">
                                  <p:stCondLst>
                                    <p:cond delay="0"/>
                                  </p:stCondLst>
                                  <p:childTnLst>
                                    <p:animRot by="21600000">
                                      <p:cBhvr>
                                        <p:cTn id="113" dur="3000" fill="hold"/>
                                        <p:tgtEl>
                                          <p:spTgt spid="6"/>
                                        </p:tgtEl>
                                        <p:attrNameLst>
                                          <p:attrName>r</p:attrName>
                                        </p:attrNameLst>
                                      </p:cBhvr>
                                    </p:animRot>
                                  </p:childTnLst>
                                </p:cTn>
                              </p:par>
                              <p:par>
                                <p:cTn id="114" presetID="8" presetClass="emph" presetSubtype="0" fill="hold" grpId="3" nodeType="withEffect">
                                  <p:stCondLst>
                                    <p:cond delay="0"/>
                                  </p:stCondLst>
                                  <p:childTnLst>
                                    <p:animRot by="21600000">
                                      <p:cBhvr>
                                        <p:cTn id="115" dur="3000" fill="hold"/>
                                        <p:tgtEl>
                                          <p:spTgt spid="8"/>
                                        </p:tgtEl>
                                        <p:attrNameLst>
                                          <p:attrName>r</p:attrName>
                                        </p:attrNameLst>
                                      </p:cBhvr>
                                    </p:animRot>
                                  </p:childTnLst>
                                </p:cTn>
                              </p:par>
                              <p:par>
                                <p:cTn id="116" presetID="8" presetClass="emph" presetSubtype="0" fill="hold" grpId="3" nodeType="withEffect">
                                  <p:stCondLst>
                                    <p:cond delay="0"/>
                                  </p:stCondLst>
                                  <p:childTnLst>
                                    <p:animRot by="-21600000">
                                      <p:cBhvr>
                                        <p:cTn id="117" dur="3000" fill="hold"/>
                                        <p:tgtEl>
                                          <p:spTgt spid="10"/>
                                        </p:tgtEl>
                                        <p:attrNameLst>
                                          <p:attrName>r</p:attrName>
                                        </p:attrNameLst>
                                      </p:cBhvr>
                                    </p:animRot>
                                  </p:childTnLst>
                                </p:cTn>
                              </p:par>
                              <p:par>
                                <p:cTn id="118" presetID="8" presetClass="emph" presetSubtype="0" fill="hold" grpId="3" nodeType="withEffect">
                                  <p:stCondLst>
                                    <p:cond delay="0"/>
                                  </p:stCondLst>
                                  <p:childTnLst>
                                    <p:animRot by="-21600000">
                                      <p:cBhvr>
                                        <p:cTn id="119" dur="3000" fill="hold"/>
                                        <p:tgtEl>
                                          <p:spTgt spid="11"/>
                                        </p:tgtEl>
                                        <p:attrNameLst>
                                          <p:attrName>r</p:attrName>
                                        </p:attrNameLst>
                                      </p:cBhvr>
                                    </p:animRot>
                                  </p:childTnLst>
                                </p:cTn>
                              </p:par>
                              <p:par>
                                <p:cTn id="120" presetID="8" presetClass="emph" presetSubtype="0" fill="hold" grpId="3"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3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3000" fill="hold"/>
                                        <p:tgtEl>
                                          <p:spTgt spid="12"/>
                                        </p:tgtEl>
                                        <p:attrNameLst>
                                          <p:attrName>r</p:attrName>
                                        </p:attrNameLst>
                                      </p:cBhvr>
                                    </p:animRot>
                                  </p:childTnLst>
                                </p:cTn>
                              </p:par>
                              <p:par>
                                <p:cTn id="126" presetID="8" presetClass="emph" presetSubtype="0" fill="hold" grpId="3" nodeType="withEffect">
                                  <p:stCondLst>
                                    <p:cond delay="0"/>
                                  </p:stCondLst>
                                  <p:childTnLst>
                                    <p:animRot by="-21600000">
                                      <p:cBhvr>
                                        <p:cTn id="127" dur="3000" fill="hold"/>
                                        <p:tgtEl>
                                          <p:spTgt spid="13"/>
                                        </p:tgtEl>
                                        <p:attrNameLst>
                                          <p:attrName>r</p:attrName>
                                        </p:attrNameLst>
                                      </p:cBhvr>
                                    </p:animRot>
                                  </p:childTnLst>
                                </p:cTn>
                              </p:par>
                            </p:childTnLst>
                          </p:cTn>
                        </p:par>
                        <p:par>
                          <p:cTn id="128" fill="hold">
                            <p:stCondLst>
                              <p:cond delay="3000"/>
                            </p:stCondLst>
                            <p:childTnLst>
                              <p:par>
                                <p:cTn id="129" presetID="3" presetClass="exit" presetSubtype="10" fill="hold" grpId="4" nodeType="afterEffect">
                                  <p:stCondLst>
                                    <p:cond delay="0"/>
                                  </p:stCondLst>
                                  <p:childTnLst>
                                    <p:animEffect transition="out" filter="blinds(horizontal)">
                                      <p:cBhvr>
                                        <p:cTn id="130" dur="3000"/>
                                        <p:tgtEl>
                                          <p:spTgt spid="8"/>
                                        </p:tgtEl>
                                      </p:cBhvr>
                                    </p:animEffect>
                                    <p:set>
                                      <p:cBhvr>
                                        <p:cTn id="131" dur="1" fill="hold">
                                          <p:stCondLst>
                                            <p:cond delay="2999"/>
                                          </p:stCondLst>
                                        </p:cTn>
                                        <p:tgtEl>
                                          <p:spTgt spid="8"/>
                                        </p:tgtEl>
                                        <p:attrNameLst>
                                          <p:attrName>style.visibility</p:attrName>
                                        </p:attrNameLst>
                                      </p:cBhvr>
                                      <p:to>
                                        <p:strVal val="hidden"/>
                                      </p:to>
                                    </p:set>
                                  </p:childTnLst>
                                </p:cTn>
                              </p:par>
                              <p:par>
                                <p:cTn id="132" presetID="3" presetClass="exit" presetSubtype="10" fill="hold" grpId="4" nodeType="withEffect">
                                  <p:stCondLst>
                                    <p:cond delay="0"/>
                                  </p:stCondLst>
                                  <p:childTnLst>
                                    <p:animEffect transition="out" filter="blinds(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2" presetClass="exit" presetSubtype="6" fill="hold" grpId="5" nodeType="withEffect">
                                  <p:stCondLst>
                                    <p:cond delay="0"/>
                                  </p:stCondLst>
                                  <p:childTnLst>
                                    <p:anim calcmode="lin" valueType="num">
                                      <p:cBhvr additive="base">
                                        <p:cTn id="136" dur="3000"/>
                                        <p:tgtEl>
                                          <p:spTgt spid="8"/>
                                        </p:tgtEl>
                                        <p:attrNameLst>
                                          <p:attrName>ppt_x</p:attrName>
                                        </p:attrNameLst>
                                      </p:cBhvr>
                                      <p:tavLst>
                                        <p:tav tm="0">
                                          <p:val>
                                            <p:strVal val="ppt_x"/>
                                          </p:val>
                                        </p:tav>
                                        <p:tav tm="100000">
                                          <p:val>
                                            <p:strVal val="1+ppt_w/2"/>
                                          </p:val>
                                        </p:tav>
                                      </p:tavLst>
                                    </p:anim>
                                    <p:anim calcmode="lin" valueType="num">
                                      <p:cBhvr additive="base">
                                        <p:cTn id="137" dur="3000"/>
                                        <p:tgtEl>
                                          <p:spTgt spid="8"/>
                                        </p:tgtEl>
                                        <p:attrNameLst>
                                          <p:attrName>ppt_y</p:attrName>
                                        </p:attrNameLst>
                                      </p:cBhvr>
                                      <p:tavLst>
                                        <p:tav tm="0">
                                          <p:val>
                                            <p:strVal val="ppt_y"/>
                                          </p:val>
                                        </p:tav>
                                        <p:tav tm="100000">
                                          <p:val>
                                            <p:strVal val="1+ppt_h/2"/>
                                          </p:val>
                                        </p:tav>
                                      </p:tavLst>
                                    </p:anim>
                                    <p:set>
                                      <p:cBhvr>
                                        <p:cTn id="138" dur="1" fill="hold">
                                          <p:stCondLst>
                                            <p:cond delay="2999"/>
                                          </p:stCondLst>
                                        </p:cTn>
                                        <p:tgtEl>
                                          <p:spTgt spid="8"/>
                                        </p:tgtEl>
                                        <p:attrNameLst>
                                          <p:attrName>style.visibility</p:attrName>
                                        </p:attrNameLst>
                                      </p:cBhvr>
                                      <p:to>
                                        <p:strVal val="hidden"/>
                                      </p:to>
                                    </p:set>
                                  </p:childTnLst>
                                </p:cTn>
                              </p:par>
                              <p:par>
                                <p:cTn id="139" presetID="2" presetClass="exit" presetSubtype="6" fill="hold" grpId="5" nodeType="withEffect">
                                  <p:stCondLst>
                                    <p:cond delay="0"/>
                                  </p:stCondLst>
                                  <p:childTnLst>
                                    <p:anim calcmode="lin" valueType="num">
                                      <p:cBhvr additive="base">
                                        <p:cTn id="140" dur="3000"/>
                                        <p:tgtEl>
                                          <p:spTgt spid="10"/>
                                        </p:tgtEl>
                                        <p:attrNameLst>
                                          <p:attrName>ppt_x</p:attrName>
                                        </p:attrNameLst>
                                      </p:cBhvr>
                                      <p:tavLst>
                                        <p:tav tm="0">
                                          <p:val>
                                            <p:strVal val="ppt_x"/>
                                          </p:val>
                                        </p:tav>
                                        <p:tav tm="100000">
                                          <p:val>
                                            <p:strVal val="1+ppt_w/2"/>
                                          </p:val>
                                        </p:tav>
                                      </p:tavLst>
                                    </p:anim>
                                    <p:anim calcmode="lin" valueType="num">
                                      <p:cBhvr additive="base">
                                        <p:cTn id="141" dur="3000"/>
                                        <p:tgtEl>
                                          <p:spTgt spid="10"/>
                                        </p:tgtEl>
                                        <p:attrNameLst>
                                          <p:attrName>ppt_y</p:attrName>
                                        </p:attrNameLst>
                                      </p:cBhvr>
                                      <p:tavLst>
                                        <p:tav tm="0">
                                          <p:val>
                                            <p:strVal val="ppt_y"/>
                                          </p:val>
                                        </p:tav>
                                        <p:tav tm="100000">
                                          <p:val>
                                            <p:strVal val="1+ppt_h/2"/>
                                          </p:val>
                                        </p:tav>
                                      </p:tavLst>
                                    </p:anim>
                                    <p:set>
                                      <p:cBhvr>
                                        <p:cTn id="142" dur="1" fill="hold">
                                          <p:stCondLst>
                                            <p:cond delay="2999"/>
                                          </p:stCondLst>
                                        </p:cTn>
                                        <p:tgtEl>
                                          <p:spTgt spid="10"/>
                                        </p:tgtEl>
                                        <p:attrNameLst>
                                          <p:attrName>style.visibility</p:attrName>
                                        </p:attrNameLst>
                                      </p:cBhvr>
                                      <p:to>
                                        <p:strVal val="hidden"/>
                                      </p:to>
                                    </p:set>
                                  </p:childTnLst>
                                </p:cTn>
                              </p:par>
                              <p:par>
                                <p:cTn id="143" presetID="2" presetClass="exit" presetSubtype="9" fill="hold" grpId="4"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0-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9" fill="hold" grpId="4"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12" fill="hold" grpId="4" nodeType="withEffect">
                                  <p:stCondLst>
                                    <p:cond delay="0"/>
                                  </p:stCondLst>
                                  <p:childTnLst>
                                    <p:anim calcmode="lin" valueType="num">
                                      <p:cBhvr additive="base">
                                        <p:cTn id="152" dur="3000"/>
                                        <p:tgtEl>
                                          <p:spTgt spid="7"/>
                                        </p:tgtEl>
                                        <p:attrNameLst>
                                          <p:attrName>ppt_x</p:attrName>
                                        </p:attrNameLst>
                                      </p:cBhvr>
                                      <p:tavLst>
                                        <p:tav tm="0">
                                          <p:val>
                                            <p:strVal val="ppt_x"/>
                                          </p:val>
                                        </p:tav>
                                        <p:tav tm="100000">
                                          <p:val>
                                            <p:strVal val="0-ppt_w/2"/>
                                          </p:val>
                                        </p:tav>
                                      </p:tavLst>
                                    </p:anim>
                                    <p:anim calcmode="lin" valueType="num">
                                      <p:cBhvr additive="base">
                                        <p:cTn id="153" dur="3000"/>
                                        <p:tgtEl>
                                          <p:spTgt spid="7"/>
                                        </p:tgtEl>
                                        <p:attrNameLst>
                                          <p:attrName>ppt_y</p:attrName>
                                        </p:attrNameLst>
                                      </p:cBhvr>
                                      <p:tavLst>
                                        <p:tav tm="0">
                                          <p:val>
                                            <p:strVal val="ppt_y"/>
                                          </p:val>
                                        </p:tav>
                                        <p:tav tm="100000">
                                          <p:val>
                                            <p:strVal val="1+ppt_h/2"/>
                                          </p:val>
                                        </p:tav>
                                      </p:tavLst>
                                    </p:anim>
                                    <p:set>
                                      <p:cBhvr>
                                        <p:cTn id="154" dur="1" fill="hold">
                                          <p:stCondLst>
                                            <p:cond delay="2999"/>
                                          </p:stCondLst>
                                        </p:cTn>
                                        <p:tgtEl>
                                          <p:spTgt spid="7"/>
                                        </p:tgtEl>
                                        <p:attrNameLst>
                                          <p:attrName>style.visibility</p:attrName>
                                        </p:attrNameLst>
                                      </p:cBhvr>
                                      <p:to>
                                        <p:strVal val="hidden"/>
                                      </p:to>
                                    </p:set>
                                  </p:childTnLst>
                                </p:cTn>
                              </p:par>
                              <p:par>
                                <p:cTn id="155" presetID="2" presetClass="exit" presetSubtype="12" fill="hold" grpId="4" nodeType="withEffect">
                                  <p:stCondLst>
                                    <p:cond delay="0"/>
                                  </p:stCondLst>
                                  <p:childTnLst>
                                    <p:anim calcmode="lin" valueType="num">
                                      <p:cBhvr additive="base">
                                        <p:cTn id="156" dur="3000"/>
                                        <p:tgtEl>
                                          <p:spTgt spid="12"/>
                                        </p:tgtEl>
                                        <p:attrNameLst>
                                          <p:attrName>ppt_x</p:attrName>
                                        </p:attrNameLst>
                                      </p:cBhvr>
                                      <p:tavLst>
                                        <p:tav tm="0">
                                          <p:val>
                                            <p:strVal val="ppt_x"/>
                                          </p:val>
                                        </p:tav>
                                        <p:tav tm="100000">
                                          <p:val>
                                            <p:strVal val="0-ppt_w/2"/>
                                          </p:val>
                                        </p:tav>
                                      </p:tavLst>
                                    </p:anim>
                                    <p:anim calcmode="lin" valueType="num">
                                      <p:cBhvr additive="base">
                                        <p:cTn id="157" dur="3000"/>
                                        <p:tgtEl>
                                          <p:spTgt spid="12"/>
                                        </p:tgtEl>
                                        <p:attrNameLst>
                                          <p:attrName>ppt_y</p:attrName>
                                        </p:attrNameLst>
                                      </p:cBhvr>
                                      <p:tavLst>
                                        <p:tav tm="0">
                                          <p:val>
                                            <p:strVal val="ppt_y"/>
                                          </p:val>
                                        </p:tav>
                                        <p:tav tm="100000">
                                          <p:val>
                                            <p:strVal val="1+ppt_h/2"/>
                                          </p:val>
                                        </p:tav>
                                      </p:tavLst>
                                    </p:anim>
                                    <p:set>
                                      <p:cBhvr>
                                        <p:cTn id="158" dur="1" fill="hold">
                                          <p:stCondLst>
                                            <p:cond delay="2999"/>
                                          </p:stCondLst>
                                        </p:cTn>
                                        <p:tgtEl>
                                          <p:spTgt spid="12"/>
                                        </p:tgtEl>
                                        <p:attrNameLst>
                                          <p:attrName>style.visibility</p:attrName>
                                        </p:attrNameLst>
                                      </p:cBhvr>
                                      <p:to>
                                        <p:strVal val="hidden"/>
                                      </p:to>
                                    </p:set>
                                  </p:childTnLst>
                                </p:cTn>
                              </p:par>
                              <p:par>
                                <p:cTn id="159" presetID="2" presetClass="exit" presetSubtype="3" fill="hold" grpId="4" nodeType="withEffect">
                                  <p:stCondLst>
                                    <p:cond delay="0"/>
                                  </p:stCondLst>
                                  <p:childTnLst>
                                    <p:anim calcmode="lin" valueType="num">
                                      <p:cBhvr additive="base">
                                        <p:cTn id="160" dur="3000"/>
                                        <p:tgtEl>
                                          <p:spTgt spid="6"/>
                                        </p:tgtEl>
                                        <p:attrNameLst>
                                          <p:attrName>ppt_x</p:attrName>
                                        </p:attrNameLst>
                                      </p:cBhvr>
                                      <p:tavLst>
                                        <p:tav tm="0">
                                          <p:val>
                                            <p:strVal val="ppt_x"/>
                                          </p:val>
                                        </p:tav>
                                        <p:tav tm="100000">
                                          <p:val>
                                            <p:strVal val="1+ppt_w/2"/>
                                          </p:val>
                                        </p:tav>
                                      </p:tavLst>
                                    </p:anim>
                                    <p:anim calcmode="lin" valueType="num">
                                      <p:cBhvr additive="base">
                                        <p:cTn id="161" dur="3000"/>
                                        <p:tgtEl>
                                          <p:spTgt spid="6"/>
                                        </p:tgtEl>
                                        <p:attrNameLst>
                                          <p:attrName>ppt_y</p:attrName>
                                        </p:attrNameLst>
                                      </p:cBhvr>
                                      <p:tavLst>
                                        <p:tav tm="0">
                                          <p:val>
                                            <p:strVal val="ppt_y"/>
                                          </p:val>
                                        </p:tav>
                                        <p:tav tm="100000">
                                          <p:val>
                                            <p:strVal val="0-ppt_h/2"/>
                                          </p:val>
                                        </p:tav>
                                      </p:tavLst>
                                    </p:anim>
                                    <p:set>
                                      <p:cBhvr>
                                        <p:cTn id="162" dur="1" fill="hold">
                                          <p:stCondLst>
                                            <p:cond delay="2999"/>
                                          </p:stCondLst>
                                        </p:cTn>
                                        <p:tgtEl>
                                          <p:spTgt spid="6"/>
                                        </p:tgtEl>
                                        <p:attrNameLst>
                                          <p:attrName>style.visibility</p:attrName>
                                        </p:attrNameLst>
                                      </p:cBhvr>
                                      <p:to>
                                        <p:strVal val="hidden"/>
                                      </p:to>
                                    </p:set>
                                  </p:childTnLst>
                                </p:cTn>
                              </p:par>
                              <p:par>
                                <p:cTn id="163" presetID="2" presetClass="exit" presetSubtype="3" fill="hold" grpId="4" nodeType="withEffect">
                                  <p:stCondLst>
                                    <p:cond delay="0"/>
                                  </p:stCondLst>
                                  <p:childTnLst>
                                    <p:anim calcmode="lin" valueType="num">
                                      <p:cBhvr additive="base">
                                        <p:cTn id="164" dur="3000"/>
                                        <p:tgtEl>
                                          <p:spTgt spid="11"/>
                                        </p:tgtEl>
                                        <p:attrNameLst>
                                          <p:attrName>ppt_x</p:attrName>
                                        </p:attrNameLst>
                                      </p:cBhvr>
                                      <p:tavLst>
                                        <p:tav tm="0">
                                          <p:val>
                                            <p:strVal val="ppt_x"/>
                                          </p:val>
                                        </p:tav>
                                        <p:tav tm="100000">
                                          <p:val>
                                            <p:strVal val="1+ppt_w/2"/>
                                          </p:val>
                                        </p:tav>
                                      </p:tavLst>
                                    </p:anim>
                                    <p:anim calcmode="lin" valueType="num">
                                      <p:cBhvr additive="base">
                                        <p:cTn id="165" dur="3000"/>
                                        <p:tgtEl>
                                          <p:spTgt spid="11"/>
                                        </p:tgtEl>
                                        <p:attrNameLst>
                                          <p:attrName>ppt_y</p:attrName>
                                        </p:attrNameLst>
                                      </p:cBhvr>
                                      <p:tavLst>
                                        <p:tav tm="0">
                                          <p:val>
                                            <p:strVal val="ppt_y"/>
                                          </p:val>
                                        </p:tav>
                                        <p:tav tm="100000">
                                          <p:val>
                                            <p:strVal val="0-ppt_h/2"/>
                                          </p:val>
                                        </p:tav>
                                      </p:tavLst>
                                    </p:anim>
                                    <p:set>
                                      <p:cBhvr>
                                        <p:cTn id="166" dur="1" fill="hold">
                                          <p:stCondLst>
                                            <p:cond delay="2999"/>
                                          </p:stCondLst>
                                        </p:cTn>
                                        <p:tgtEl>
                                          <p:spTgt spid="11"/>
                                        </p:tgtEl>
                                        <p:attrNameLst>
                                          <p:attrName>style.visibility</p:attrName>
                                        </p:attrNameLst>
                                      </p:cBhvr>
                                      <p:to>
                                        <p:strVal val="hidden"/>
                                      </p:to>
                                    </p:set>
                                  </p:childTnLst>
                                </p:cTn>
                              </p:par>
                              <p:par>
                                <p:cTn id="167" presetID="3" presetClass="exit" presetSubtype="10" fill="hold" grpId="5" nodeType="withEffect">
                                  <p:stCondLst>
                                    <p:cond delay="0"/>
                                  </p:stCondLst>
                                  <p:childTnLst>
                                    <p:animEffect transition="out" filter="blinds(horizontal)">
                                      <p:cBhvr>
                                        <p:cTn id="168" dur="3000"/>
                                        <p:tgtEl>
                                          <p:spTgt spid="7"/>
                                        </p:tgtEl>
                                      </p:cBhvr>
                                    </p:animEffect>
                                    <p:set>
                                      <p:cBhvr>
                                        <p:cTn id="169" dur="1" fill="hold">
                                          <p:stCondLst>
                                            <p:cond delay="2999"/>
                                          </p:stCondLst>
                                        </p:cTn>
                                        <p:tgtEl>
                                          <p:spTgt spid="7"/>
                                        </p:tgtEl>
                                        <p:attrNameLst>
                                          <p:attrName>style.visibility</p:attrName>
                                        </p:attrNameLst>
                                      </p:cBhvr>
                                      <p:to>
                                        <p:strVal val="hidden"/>
                                      </p:to>
                                    </p:set>
                                  </p:childTnLst>
                                </p:cTn>
                              </p:par>
                              <p:par>
                                <p:cTn id="170" presetID="3" presetClass="exit" presetSubtype="10" fill="hold" grpId="5" nodeType="withEffect">
                                  <p:stCondLst>
                                    <p:cond delay="0"/>
                                  </p:stCondLst>
                                  <p:childTnLst>
                                    <p:animEffect transition="out" filter="blinds(horizontal)">
                                      <p:cBhvr>
                                        <p:cTn id="171" dur="3000"/>
                                        <p:tgtEl>
                                          <p:spTgt spid="12"/>
                                        </p:tgtEl>
                                      </p:cBhvr>
                                    </p:animEffect>
                                    <p:set>
                                      <p:cBhvr>
                                        <p:cTn id="172" dur="1" fill="hold">
                                          <p:stCondLst>
                                            <p:cond delay="2999"/>
                                          </p:stCondLst>
                                        </p:cTn>
                                        <p:tgtEl>
                                          <p:spTgt spid="12"/>
                                        </p:tgtEl>
                                        <p:attrNameLst>
                                          <p:attrName>style.visibility</p:attrName>
                                        </p:attrNameLst>
                                      </p:cBhvr>
                                      <p:to>
                                        <p:strVal val="hidden"/>
                                      </p:to>
                                    </p:set>
                                  </p:childTnLst>
                                </p:cTn>
                              </p:par>
                              <p:par>
                                <p:cTn id="173" presetID="3" presetClass="exit" presetSubtype="10" fill="hold" grpId="5" nodeType="withEffect">
                                  <p:stCondLst>
                                    <p:cond delay="0"/>
                                  </p:stCondLst>
                                  <p:childTnLst>
                                    <p:animEffect transition="out" filter="blinds(horizontal)">
                                      <p:cBhvr>
                                        <p:cTn id="174" dur="3000"/>
                                        <p:tgtEl>
                                          <p:spTgt spid="9"/>
                                        </p:tgtEl>
                                      </p:cBhvr>
                                    </p:animEffect>
                                    <p:set>
                                      <p:cBhvr>
                                        <p:cTn id="175" dur="1" fill="hold">
                                          <p:stCondLst>
                                            <p:cond delay="2999"/>
                                          </p:stCondLst>
                                        </p:cTn>
                                        <p:tgtEl>
                                          <p:spTgt spid="9"/>
                                        </p:tgtEl>
                                        <p:attrNameLst>
                                          <p:attrName>style.visibility</p:attrName>
                                        </p:attrNameLst>
                                      </p:cBhvr>
                                      <p:to>
                                        <p:strVal val="hidden"/>
                                      </p:to>
                                    </p:set>
                                  </p:childTnLst>
                                </p:cTn>
                              </p:par>
                              <p:par>
                                <p:cTn id="176" presetID="3" presetClass="exit" presetSubtype="10" fill="hold" grpId="5" nodeType="withEffect">
                                  <p:stCondLst>
                                    <p:cond delay="0"/>
                                  </p:stCondLst>
                                  <p:childTnLst>
                                    <p:animEffect transition="out" filter="blinds(horizontal)">
                                      <p:cBhvr>
                                        <p:cTn id="177" dur="3000"/>
                                        <p:tgtEl>
                                          <p:spTgt spid="13"/>
                                        </p:tgtEl>
                                      </p:cBhvr>
                                    </p:animEffect>
                                    <p:set>
                                      <p:cBhvr>
                                        <p:cTn id="178" dur="1" fill="hold">
                                          <p:stCondLst>
                                            <p:cond delay="2999"/>
                                          </p:stCondLst>
                                        </p:cTn>
                                        <p:tgtEl>
                                          <p:spTgt spid="13"/>
                                        </p:tgtEl>
                                        <p:attrNameLst>
                                          <p:attrName>style.visibility</p:attrName>
                                        </p:attrNameLst>
                                      </p:cBhvr>
                                      <p:to>
                                        <p:strVal val="hidden"/>
                                      </p:to>
                                    </p:set>
                                  </p:childTnLst>
                                </p:cTn>
                              </p:par>
                              <p:par>
                                <p:cTn id="179" presetID="3" presetClass="exit" presetSubtype="10" fill="hold" grpId="5" nodeType="withEffect">
                                  <p:stCondLst>
                                    <p:cond delay="0"/>
                                  </p:stCondLst>
                                  <p:childTnLst>
                                    <p:animEffect transition="out" filter="blinds(horizontal)">
                                      <p:cBhvr>
                                        <p:cTn id="180" dur="3000"/>
                                        <p:tgtEl>
                                          <p:spTgt spid="6"/>
                                        </p:tgtEl>
                                      </p:cBhvr>
                                    </p:animEffect>
                                    <p:set>
                                      <p:cBhvr>
                                        <p:cTn id="181" dur="1" fill="hold">
                                          <p:stCondLst>
                                            <p:cond delay="2999"/>
                                          </p:stCondLst>
                                        </p:cTn>
                                        <p:tgtEl>
                                          <p:spTgt spid="6"/>
                                        </p:tgtEl>
                                        <p:attrNameLst>
                                          <p:attrName>style.visibility</p:attrName>
                                        </p:attrNameLst>
                                      </p:cBhvr>
                                      <p:to>
                                        <p:strVal val="hidden"/>
                                      </p:to>
                                    </p:set>
                                  </p:childTnLst>
                                </p:cTn>
                              </p:par>
                              <p:par>
                                <p:cTn id="182" presetID="3" presetClass="exit" presetSubtype="10" fill="hold" grpId="5" nodeType="withEffect">
                                  <p:stCondLst>
                                    <p:cond delay="0"/>
                                  </p:stCondLst>
                                  <p:childTnLst>
                                    <p:animEffect transition="out" filter="blinds(horizontal)">
                                      <p:cBhvr>
                                        <p:cTn id="183" dur="3000"/>
                                        <p:tgtEl>
                                          <p:spTgt spid="11"/>
                                        </p:tgtEl>
                                      </p:cBhvr>
                                    </p:animEffect>
                                    <p:set>
                                      <p:cBhvr>
                                        <p:cTn id="184" dur="1" fill="hold">
                                          <p:stCondLst>
                                            <p:cond delay="2999"/>
                                          </p:stCondLst>
                                        </p:cTn>
                                        <p:tgtEl>
                                          <p:spTgt spid="11"/>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8" presetClass="entr" presetSubtype="3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diamond(out)">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5" name="4 Imagen" descr="1363277955_3.jpg"/>
          <p:cNvPicPr>
            <a:picLocks noChangeAspect="1"/>
          </p:cNvPicPr>
          <p:nvPr/>
        </p:nvPicPr>
        <p:blipFill>
          <a:blip r:embed="rId2"/>
          <a:stretch>
            <a:fillRect/>
          </a:stretch>
        </p:blipFill>
        <p:spPr>
          <a:xfrm>
            <a:off x="0" y="0"/>
            <a:ext cx="9144000" cy="6858000"/>
          </a:xfrm>
          <a:prstGeom prst="rect">
            <a:avLst/>
          </a:prstGeom>
        </p:spPr>
      </p:pic>
      <p:sp>
        <p:nvSpPr>
          <p:cNvPr id="7" name="6 Triángulo rectángulo"/>
          <p:cNvSpPr/>
          <p:nvPr/>
        </p:nvSpPr>
        <p:spPr>
          <a:xfrm rot="3171761" flipV="1">
            <a:off x="-190485" y="811809"/>
            <a:ext cx="5024409" cy="2019672"/>
          </a:xfrm>
          <a:prstGeom prst="rtTriangle">
            <a:avLst/>
          </a:prstGeom>
          <a:gradFill flip="none" rotWithShape="1">
            <a:gsLst>
              <a:gs pos="28000">
                <a:srgbClr val="2B34E1"/>
              </a:gs>
              <a:gs pos="25000">
                <a:srgbClr val="21D6E0"/>
              </a:gs>
              <a:gs pos="75000">
                <a:srgbClr val="0087E6"/>
              </a:gs>
              <a:gs pos="100000">
                <a:srgbClr val="005CBF"/>
              </a:gs>
            </a:gsLst>
            <a:lin ang="108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rot="1396104" flipV="1">
            <a:off x="-675865" y="2156370"/>
            <a:ext cx="5373917" cy="1663287"/>
          </a:xfrm>
          <a:prstGeom prst="rtTriangle">
            <a:avLst/>
          </a:prstGeom>
          <a:gradFill flip="none" rotWithShape="1">
            <a:gsLst>
              <a:gs pos="28000">
                <a:srgbClr val="2B34E1"/>
              </a:gs>
              <a:gs pos="25000">
                <a:srgbClr val="21D6E0"/>
              </a:gs>
              <a:gs pos="75000">
                <a:srgbClr val="0087E6"/>
              </a:gs>
              <a:gs pos="100000">
                <a:srgbClr val="005CBF"/>
              </a:gs>
            </a:gsLst>
            <a:lin ang="108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642974" y="3286121"/>
            <a:ext cx="5286412" cy="1659983"/>
          </a:xfrm>
          <a:prstGeom prst="rtTriangle">
            <a:avLst/>
          </a:prstGeom>
          <a:gradFill flip="none" rotWithShape="1">
            <a:gsLst>
              <a:gs pos="28000">
                <a:srgbClr val="2B34E1"/>
              </a:gs>
              <a:gs pos="25000">
                <a:srgbClr val="21D6E0"/>
              </a:gs>
              <a:gs pos="75000">
                <a:srgbClr val="0087E6"/>
              </a:gs>
              <a:gs pos="100000">
                <a:srgbClr val="005CBF"/>
              </a:gs>
            </a:gsLst>
            <a:lin ang="108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20008173" flipV="1">
            <a:off x="73980" y="4380211"/>
            <a:ext cx="5333248" cy="1842727"/>
          </a:xfrm>
          <a:prstGeom prst="rtTriangle">
            <a:avLst/>
          </a:prstGeom>
          <a:gradFill flip="none" rotWithShape="1">
            <a:gsLst>
              <a:gs pos="28000">
                <a:srgbClr val="2B34E1"/>
              </a:gs>
              <a:gs pos="25000">
                <a:srgbClr val="21D6E0"/>
              </a:gs>
              <a:gs pos="75000">
                <a:srgbClr val="0087E6"/>
              </a:gs>
              <a:gs pos="100000">
                <a:srgbClr val="005CBF"/>
              </a:gs>
            </a:gsLst>
            <a:lin ang="108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2537040">
            <a:off x="3993209" y="4339274"/>
            <a:ext cx="5006424" cy="1394135"/>
          </a:xfrm>
          <a:prstGeom prst="rtTriangle">
            <a:avLst/>
          </a:prstGeom>
          <a:gradFill>
            <a:gsLst>
              <a:gs pos="33000">
                <a:srgbClr val="2B34E1"/>
              </a:gs>
              <a:gs pos="25000">
                <a:srgbClr val="21D6E0"/>
              </a:gs>
              <a:gs pos="75000">
                <a:srgbClr val="0087E6"/>
              </a:gs>
              <a:gs pos="100000">
                <a:srgbClr val="005CBF"/>
              </a:gs>
            </a:gsLst>
            <a:lin ang="108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10800000">
            <a:off x="4429124" y="3214686"/>
            <a:ext cx="5143536" cy="1785950"/>
          </a:xfrm>
          <a:prstGeom prst="rtTriangle">
            <a:avLst/>
          </a:prstGeom>
          <a:gradFill>
            <a:gsLst>
              <a:gs pos="33000">
                <a:srgbClr val="2B34E1"/>
              </a:gs>
              <a:gs pos="25000">
                <a:srgbClr val="21D6E0"/>
              </a:gs>
              <a:gs pos="75000">
                <a:srgbClr val="0087E6"/>
              </a:gs>
              <a:gs pos="100000">
                <a:srgbClr val="005CBF"/>
              </a:gs>
            </a:gsLst>
            <a:lin ang="108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9428308">
            <a:off x="4479225" y="2081736"/>
            <a:ext cx="5481734" cy="1734044"/>
          </a:xfrm>
          <a:prstGeom prst="rtTriangle">
            <a:avLst/>
          </a:prstGeom>
          <a:gradFill>
            <a:gsLst>
              <a:gs pos="33000">
                <a:srgbClr val="2B34E1"/>
              </a:gs>
              <a:gs pos="25000">
                <a:srgbClr val="21D6E0"/>
              </a:gs>
              <a:gs pos="75000">
                <a:srgbClr val="0087E6"/>
              </a:gs>
              <a:gs pos="100000">
                <a:srgbClr val="005CBF"/>
              </a:gs>
            </a:gsLst>
            <a:lin ang="108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rot="8052247">
            <a:off x="4334583" y="1091262"/>
            <a:ext cx="5193331" cy="1730460"/>
          </a:xfrm>
          <a:prstGeom prst="rtTriangle">
            <a:avLst/>
          </a:prstGeom>
          <a:gradFill>
            <a:gsLst>
              <a:gs pos="33000">
                <a:srgbClr val="2B34E1"/>
              </a:gs>
              <a:gs pos="25000">
                <a:srgbClr val="21D6E0"/>
              </a:gs>
              <a:gs pos="75000">
                <a:srgbClr val="0087E6"/>
              </a:gs>
              <a:gs pos="100000">
                <a:srgbClr val="005CBF"/>
              </a:gs>
            </a:gsLst>
            <a:lin ang="108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928726" y="-857280"/>
            <a:ext cx="11001452" cy="81439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2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2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2000"/>
                                        <p:tgtEl>
                                          <p:spTgt spid="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vertical)">
                                      <p:cBhvr>
                                        <p:cTn id="19" dur="2000"/>
                                        <p:tgtEl>
                                          <p:spTgt spid="10"/>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vertical)">
                                      <p:cBhvr>
                                        <p:cTn id="22" dur="2000"/>
                                        <p:tgtEl>
                                          <p:spTgt spid="11"/>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2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linds(vertical)">
                                      <p:cBhvr>
                                        <p:cTn id="28" dur="2000"/>
                                        <p:tgtEl>
                                          <p:spTgt spid="13"/>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vertical)">
                                      <p:cBhvr>
                                        <p:cTn id="31" dur="2000"/>
                                        <p:tgtEl>
                                          <p:spTgt spid="14"/>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1+#ppt_w/2"/>
                                          </p:val>
                                        </p:tav>
                                        <p:tav tm="100000">
                                          <p:val>
                                            <p:strVal val="#ppt_x"/>
                                          </p:val>
                                        </p:tav>
                                      </p:tavLst>
                                    </p:anim>
                                    <p:anim calcmode="lin" valueType="num">
                                      <p:cBhvr additive="base">
                                        <p:cTn id="43" dur="2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1+#ppt_w/2"/>
                                          </p:val>
                                        </p:tav>
                                        <p:tav tm="100000">
                                          <p:val>
                                            <p:strVal val="#ppt_x"/>
                                          </p:val>
                                        </p:tav>
                                      </p:tavLst>
                                    </p:anim>
                                    <p:anim calcmode="lin" valueType="num">
                                      <p:cBhvr additive="base">
                                        <p:cTn id="47" dur="2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0-#ppt_w/2"/>
                                          </p:val>
                                        </p:tav>
                                        <p:tav tm="100000">
                                          <p:val>
                                            <p:strVal val="#ppt_x"/>
                                          </p:val>
                                        </p:tav>
                                      </p:tavLst>
                                    </p:anim>
                                    <p:anim calcmode="lin" valueType="num">
                                      <p:cBhvr additive="base">
                                        <p:cTn id="51" dur="2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0-#ppt_w/2"/>
                                          </p:val>
                                        </p:tav>
                                        <p:tav tm="100000">
                                          <p:val>
                                            <p:strVal val="#ppt_x"/>
                                          </p:val>
                                        </p:tav>
                                      </p:tavLst>
                                    </p:anim>
                                    <p:anim calcmode="lin" valueType="num">
                                      <p:cBhvr additive="base">
                                        <p:cTn id="55" dur="2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0-#ppt_w/2"/>
                                          </p:val>
                                        </p:tav>
                                        <p:tav tm="100000">
                                          <p:val>
                                            <p:strVal val="#ppt_x"/>
                                          </p:val>
                                        </p:tav>
                                      </p:tavLst>
                                    </p:anim>
                                    <p:anim calcmode="lin" valueType="num">
                                      <p:cBhvr additive="base">
                                        <p:cTn id="59" dur="2000" fill="hold"/>
                                        <p:tgtEl>
                                          <p:spTgt spid="13"/>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2000" fill="hold"/>
                                        <p:tgtEl>
                                          <p:spTgt spid="14"/>
                                        </p:tgtEl>
                                        <p:attrNameLst>
                                          <p:attrName>ppt_x</p:attrName>
                                        </p:attrNameLst>
                                      </p:cBhvr>
                                      <p:tavLst>
                                        <p:tav tm="0">
                                          <p:val>
                                            <p:strVal val="0-#ppt_w/2"/>
                                          </p:val>
                                        </p:tav>
                                        <p:tav tm="100000">
                                          <p:val>
                                            <p:strVal val="#ppt_x"/>
                                          </p:val>
                                        </p:tav>
                                      </p:tavLst>
                                    </p:anim>
                                    <p:anim calcmode="lin" valueType="num">
                                      <p:cBhvr additive="base">
                                        <p:cTn id="63" dur="2000" fill="hold"/>
                                        <p:tgtEl>
                                          <p:spTgt spid="14"/>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17" presetClass="exit" presetSubtype="8" fill="hold" grpId="2" nodeType="afterEffect">
                                  <p:stCondLst>
                                    <p:cond delay="0"/>
                                  </p:stCondLst>
                                  <p:childTnLst>
                                    <p:anim calcmode="lin" valueType="num">
                                      <p:cBhvr>
                                        <p:cTn id="66" dur="2000"/>
                                        <p:tgtEl>
                                          <p:spTgt spid="7"/>
                                        </p:tgtEl>
                                        <p:attrNameLst>
                                          <p:attrName>ppt_x</p:attrName>
                                        </p:attrNameLst>
                                      </p:cBhvr>
                                      <p:tavLst>
                                        <p:tav tm="0">
                                          <p:val>
                                            <p:strVal val="ppt_x"/>
                                          </p:val>
                                        </p:tav>
                                        <p:tav tm="100000">
                                          <p:val>
                                            <p:strVal val="ppt_x-ppt_w/2"/>
                                          </p:val>
                                        </p:tav>
                                      </p:tavLst>
                                    </p:anim>
                                    <p:anim calcmode="lin" valueType="num">
                                      <p:cBhvr>
                                        <p:cTn id="67" dur="2000"/>
                                        <p:tgtEl>
                                          <p:spTgt spid="7"/>
                                        </p:tgtEl>
                                        <p:attrNameLst>
                                          <p:attrName>ppt_y</p:attrName>
                                        </p:attrNameLst>
                                      </p:cBhvr>
                                      <p:tavLst>
                                        <p:tav tm="0">
                                          <p:val>
                                            <p:strVal val="ppt_y"/>
                                          </p:val>
                                        </p:tav>
                                        <p:tav tm="100000">
                                          <p:val>
                                            <p:strVal val="ppt_y"/>
                                          </p:val>
                                        </p:tav>
                                      </p:tavLst>
                                    </p:anim>
                                    <p:anim calcmode="lin" valueType="num">
                                      <p:cBhvr>
                                        <p:cTn id="68" dur="2000"/>
                                        <p:tgtEl>
                                          <p:spTgt spid="7"/>
                                        </p:tgtEl>
                                        <p:attrNameLst>
                                          <p:attrName>ppt_w</p:attrName>
                                        </p:attrNameLst>
                                      </p:cBhvr>
                                      <p:tavLst>
                                        <p:tav tm="0">
                                          <p:val>
                                            <p:strVal val="ppt_w"/>
                                          </p:val>
                                        </p:tav>
                                        <p:tav tm="100000">
                                          <p:val>
                                            <p:fltVal val="0"/>
                                          </p:val>
                                        </p:tav>
                                      </p:tavLst>
                                    </p:anim>
                                    <p:anim calcmode="lin" valueType="num">
                                      <p:cBhvr>
                                        <p:cTn id="69" dur="2000"/>
                                        <p:tgtEl>
                                          <p:spTgt spid="7"/>
                                        </p:tgtEl>
                                        <p:attrNameLst>
                                          <p:attrName>ppt_h</p:attrName>
                                        </p:attrNameLst>
                                      </p:cBhvr>
                                      <p:tavLst>
                                        <p:tav tm="0">
                                          <p:val>
                                            <p:strVal val="ppt_h"/>
                                          </p:val>
                                        </p:tav>
                                        <p:tav tm="100000">
                                          <p:val>
                                            <p:strVal val="ppt_h"/>
                                          </p:val>
                                        </p:tav>
                                      </p:tavLst>
                                    </p:anim>
                                    <p:set>
                                      <p:cBhvr>
                                        <p:cTn id="70" dur="1" fill="hold">
                                          <p:stCondLst>
                                            <p:cond delay="1999"/>
                                          </p:stCondLst>
                                        </p:cTn>
                                        <p:tgtEl>
                                          <p:spTgt spid="7"/>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2000"/>
                                        <p:tgtEl>
                                          <p:spTgt spid="8"/>
                                        </p:tgtEl>
                                        <p:attrNameLst>
                                          <p:attrName>ppt_x</p:attrName>
                                        </p:attrNameLst>
                                      </p:cBhvr>
                                      <p:tavLst>
                                        <p:tav tm="0">
                                          <p:val>
                                            <p:strVal val="ppt_x"/>
                                          </p:val>
                                        </p:tav>
                                        <p:tav tm="100000">
                                          <p:val>
                                            <p:strVal val="ppt_x-ppt_w/2"/>
                                          </p:val>
                                        </p:tav>
                                      </p:tavLst>
                                    </p:anim>
                                    <p:anim calcmode="lin" valueType="num">
                                      <p:cBhvr>
                                        <p:cTn id="73" dur="2000"/>
                                        <p:tgtEl>
                                          <p:spTgt spid="8"/>
                                        </p:tgtEl>
                                        <p:attrNameLst>
                                          <p:attrName>ppt_y</p:attrName>
                                        </p:attrNameLst>
                                      </p:cBhvr>
                                      <p:tavLst>
                                        <p:tav tm="0">
                                          <p:val>
                                            <p:strVal val="ppt_y"/>
                                          </p:val>
                                        </p:tav>
                                        <p:tav tm="100000">
                                          <p:val>
                                            <p:strVal val="ppt_y"/>
                                          </p:val>
                                        </p:tav>
                                      </p:tavLst>
                                    </p:anim>
                                    <p:anim calcmode="lin" valueType="num">
                                      <p:cBhvr>
                                        <p:cTn id="74" dur="2000"/>
                                        <p:tgtEl>
                                          <p:spTgt spid="8"/>
                                        </p:tgtEl>
                                        <p:attrNameLst>
                                          <p:attrName>ppt_w</p:attrName>
                                        </p:attrNameLst>
                                      </p:cBhvr>
                                      <p:tavLst>
                                        <p:tav tm="0">
                                          <p:val>
                                            <p:strVal val="ppt_w"/>
                                          </p:val>
                                        </p:tav>
                                        <p:tav tm="100000">
                                          <p:val>
                                            <p:fltVal val="0"/>
                                          </p:val>
                                        </p:tav>
                                      </p:tavLst>
                                    </p:anim>
                                    <p:anim calcmode="lin" valueType="num">
                                      <p:cBhvr>
                                        <p:cTn id="75" dur="2000"/>
                                        <p:tgtEl>
                                          <p:spTgt spid="8"/>
                                        </p:tgtEl>
                                        <p:attrNameLst>
                                          <p:attrName>ppt_h</p:attrName>
                                        </p:attrNameLst>
                                      </p:cBhvr>
                                      <p:tavLst>
                                        <p:tav tm="0">
                                          <p:val>
                                            <p:strVal val="ppt_h"/>
                                          </p:val>
                                        </p:tav>
                                        <p:tav tm="100000">
                                          <p:val>
                                            <p:strVal val="ppt_h"/>
                                          </p:val>
                                        </p:tav>
                                      </p:tavLst>
                                    </p:anim>
                                    <p:set>
                                      <p:cBhvr>
                                        <p:cTn id="76" dur="1" fill="hold">
                                          <p:stCondLst>
                                            <p:cond delay="1999"/>
                                          </p:stCondLst>
                                        </p:cTn>
                                        <p:tgtEl>
                                          <p:spTgt spid="8"/>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2000"/>
                                        <p:tgtEl>
                                          <p:spTgt spid="9"/>
                                        </p:tgtEl>
                                        <p:attrNameLst>
                                          <p:attrName>ppt_x</p:attrName>
                                        </p:attrNameLst>
                                      </p:cBhvr>
                                      <p:tavLst>
                                        <p:tav tm="0">
                                          <p:val>
                                            <p:strVal val="ppt_x"/>
                                          </p:val>
                                        </p:tav>
                                        <p:tav tm="100000">
                                          <p:val>
                                            <p:strVal val="ppt_x-ppt_w/2"/>
                                          </p:val>
                                        </p:tav>
                                      </p:tavLst>
                                    </p:anim>
                                    <p:anim calcmode="lin" valueType="num">
                                      <p:cBhvr>
                                        <p:cTn id="79" dur="2000"/>
                                        <p:tgtEl>
                                          <p:spTgt spid="9"/>
                                        </p:tgtEl>
                                        <p:attrNameLst>
                                          <p:attrName>ppt_y</p:attrName>
                                        </p:attrNameLst>
                                      </p:cBhvr>
                                      <p:tavLst>
                                        <p:tav tm="0">
                                          <p:val>
                                            <p:strVal val="ppt_y"/>
                                          </p:val>
                                        </p:tav>
                                        <p:tav tm="100000">
                                          <p:val>
                                            <p:strVal val="ppt_y"/>
                                          </p:val>
                                        </p:tav>
                                      </p:tavLst>
                                    </p:anim>
                                    <p:anim calcmode="lin" valueType="num">
                                      <p:cBhvr>
                                        <p:cTn id="80" dur="2000"/>
                                        <p:tgtEl>
                                          <p:spTgt spid="9"/>
                                        </p:tgtEl>
                                        <p:attrNameLst>
                                          <p:attrName>ppt_w</p:attrName>
                                        </p:attrNameLst>
                                      </p:cBhvr>
                                      <p:tavLst>
                                        <p:tav tm="0">
                                          <p:val>
                                            <p:strVal val="ppt_w"/>
                                          </p:val>
                                        </p:tav>
                                        <p:tav tm="100000">
                                          <p:val>
                                            <p:fltVal val="0"/>
                                          </p:val>
                                        </p:tav>
                                      </p:tavLst>
                                    </p:anim>
                                    <p:anim calcmode="lin" valueType="num">
                                      <p:cBhvr>
                                        <p:cTn id="81" dur="2000"/>
                                        <p:tgtEl>
                                          <p:spTgt spid="9"/>
                                        </p:tgtEl>
                                        <p:attrNameLst>
                                          <p:attrName>ppt_h</p:attrName>
                                        </p:attrNameLst>
                                      </p:cBhvr>
                                      <p:tavLst>
                                        <p:tav tm="0">
                                          <p:val>
                                            <p:strVal val="ppt_h"/>
                                          </p:val>
                                        </p:tav>
                                        <p:tav tm="100000">
                                          <p:val>
                                            <p:strVal val="ppt_h"/>
                                          </p:val>
                                        </p:tav>
                                      </p:tavLst>
                                    </p:anim>
                                    <p:set>
                                      <p:cBhvr>
                                        <p:cTn id="82" dur="1" fill="hold">
                                          <p:stCondLst>
                                            <p:cond delay="1999"/>
                                          </p:stCondLst>
                                        </p:cTn>
                                        <p:tgtEl>
                                          <p:spTgt spid="9"/>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2000"/>
                                        <p:tgtEl>
                                          <p:spTgt spid="10"/>
                                        </p:tgtEl>
                                        <p:attrNameLst>
                                          <p:attrName>ppt_x</p:attrName>
                                        </p:attrNameLst>
                                      </p:cBhvr>
                                      <p:tavLst>
                                        <p:tav tm="0">
                                          <p:val>
                                            <p:strVal val="ppt_x"/>
                                          </p:val>
                                        </p:tav>
                                        <p:tav tm="100000">
                                          <p:val>
                                            <p:strVal val="ppt_x-ppt_w/2"/>
                                          </p:val>
                                        </p:tav>
                                      </p:tavLst>
                                    </p:anim>
                                    <p:anim calcmode="lin" valueType="num">
                                      <p:cBhvr>
                                        <p:cTn id="85" dur="2000"/>
                                        <p:tgtEl>
                                          <p:spTgt spid="10"/>
                                        </p:tgtEl>
                                        <p:attrNameLst>
                                          <p:attrName>ppt_y</p:attrName>
                                        </p:attrNameLst>
                                      </p:cBhvr>
                                      <p:tavLst>
                                        <p:tav tm="0">
                                          <p:val>
                                            <p:strVal val="ppt_y"/>
                                          </p:val>
                                        </p:tav>
                                        <p:tav tm="100000">
                                          <p:val>
                                            <p:strVal val="ppt_y"/>
                                          </p:val>
                                        </p:tav>
                                      </p:tavLst>
                                    </p:anim>
                                    <p:anim calcmode="lin" valueType="num">
                                      <p:cBhvr>
                                        <p:cTn id="86" dur="2000"/>
                                        <p:tgtEl>
                                          <p:spTgt spid="10"/>
                                        </p:tgtEl>
                                        <p:attrNameLst>
                                          <p:attrName>ppt_w</p:attrName>
                                        </p:attrNameLst>
                                      </p:cBhvr>
                                      <p:tavLst>
                                        <p:tav tm="0">
                                          <p:val>
                                            <p:strVal val="ppt_w"/>
                                          </p:val>
                                        </p:tav>
                                        <p:tav tm="100000">
                                          <p:val>
                                            <p:fltVal val="0"/>
                                          </p:val>
                                        </p:tav>
                                      </p:tavLst>
                                    </p:anim>
                                    <p:anim calcmode="lin" valueType="num">
                                      <p:cBhvr>
                                        <p:cTn id="87" dur="2000"/>
                                        <p:tgtEl>
                                          <p:spTgt spid="10"/>
                                        </p:tgtEl>
                                        <p:attrNameLst>
                                          <p:attrName>ppt_h</p:attrName>
                                        </p:attrNameLst>
                                      </p:cBhvr>
                                      <p:tavLst>
                                        <p:tav tm="0">
                                          <p:val>
                                            <p:strVal val="ppt_h"/>
                                          </p:val>
                                        </p:tav>
                                        <p:tav tm="100000">
                                          <p:val>
                                            <p:strVal val="ppt_h"/>
                                          </p:val>
                                        </p:tav>
                                      </p:tavLst>
                                    </p:anim>
                                    <p:set>
                                      <p:cBhvr>
                                        <p:cTn id="88" dur="1" fill="hold">
                                          <p:stCondLst>
                                            <p:cond delay="1999"/>
                                          </p:stCondLst>
                                        </p:cTn>
                                        <p:tgtEl>
                                          <p:spTgt spid="10"/>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2000"/>
                                        <p:tgtEl>
                                          <p:spTgt spid="11"/>
                                        </p:tgtEl>
                                        <p:attrNameLst>
                                          <p:attrName>ppt_x</p:attrName>
                                        </p:attrNameLst>
                                      </p:cBhvr>
                                      <p:tavLst>
                                        <p:tav tm="0">
                                          <p:val>
                                            <p:strVal val="ppt_x"/>
                                          </p:val>
                                        </p:tav>
                                        <p:tav tm="100000">
                                          <p:val>
                                            <p:strVal val="ppt_x+ppt_w/2"/>
                                          </p:val>
                                        </p:tav>
                                      </p:tavLst>
                                    </p:anim>
                                    <p:anim calcmode="lin" valueType="num">
                                      <p:cBhvr>
                                        <p:cTn id="91" dur="2000"/>
                                        <p:tgtEl>
                                          <p:spTgt spid="11"/>
                                        </p:tgtEl>
                                        <p:attrNameLst>
                                          <p:attrName>ppt_y</p:attrName>
                                        </p:attrNameLst>
                                      </p:cBhvr>
                                      <p:tavLst>
                                        <p:tav tm="0">
                                          <p:val>
                                            <p:strVal val="ppt_y"/>
                                          </p:val>
                                        </p:tav>
                                        <p:tav tm="100000">
                                          <p:val>
                                            <p:strVal val="ppt_y"/>
                                          </p:val>
                                        </p:tav>
                                      </p:tavLst>
                                    </p:anim>
                                    <p:anim calcmode="lin" valueType="num">
                                      <p:cBhvr>
                                        <p:cTn id="92" dur="2000"/>
                                        <p:tgtEl>
                                          <p:spTgt spid="11"/>
                                        </p:tgtEl>
                                        <p:attrNameLst>
                                          <p:attrName>ppt_w</p:attrName>
                                        </p:attrNameLst>
                                      </p:cBhvr>
                                      <p:tavLst>
                                        <p:tav tm="0">
                                          <p:val>
                                            <p:strVal val="ppt_w"/>
                                          </p:val>
                                        </p:tav>
                                        <p:tav tm="100000">
                                          <p:val>
                                            <p:fltVal val="0"/>
                                          </p:val>
                                        </p:tav>
                                      </p:tavLst>
                                    </p:anim>
                                    <p:anim calcmode="lin" valueType="num">
                                      <p:cBhvr>
                                        <p:cTn id="93" dur="2000"/>
                                        <p:tgtEl>
                                          <p:spTgt spid="11"/>
                                        </p:tgtEl>
                                        <p:attrNameLst>
                                          <p:attrName>ppt_h</p:attrName>
                                        </p:attrNameLst>
                                      </p:cBhvr>
                                      <p:tavLst>
                                        <p:tav tm="0">
                                          <p:val>
                                            <p:strVal val="ppt_h"/>
                                          </p:val>
                                        </p:tav>
                                        <p:tav tm="100000">
                                          <p:val>
                                            <p:strVal val="ppt_h"/>
                                          </p:val>
                                        </p:tav>
                                      </p:tavLst>
                                    </p:anim>
                                    <p:set>
                                      <p:cBhvr>
                                        <p:cTn id="94" dur="1" fill="hold">
                                          <p:stCondLst>
                                            <p:cond delay="1999"/>
                                          </p:stCondLst>
                                        </p:cTn>
                                        <p:tgtEl>
                                          <p:spTgt spid="11"/>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2000"/>
                                        <p:tgtEl>
                                          <p:spTgt spid="12"/>
                                        </p:tgtEl>
                                        <p:attrNameLst>
                                          <p:attrName>ppt_x</p:attrName>
                                        </p:attrNameLst>
                                      </p:cBhvr>
                                      <p:tavLst>
                                        <p:tav tm="0">
                                          <p:val>
                                            <p:strVal val="ppt_x"/>
                                          </p:val>
                                        </p:tav>
                                        <p:tav tm="100000">
                                          <p:val>
                                            <p:strVal val="ppt_x+ppt_w/2"/>
                                          </p:val>
                                        </p:tav>
                                      </p:tavLst>
                                    </p:anim>
                                    <p:anim calcmode="lin" valueType="num">
                                      <p:cBhvr>
                                        <p:cTn id="97" dur="2000"/>
                                        <p:tgtEl>
                                          <p:spTgt spid="12"/>
                                        </p:tgtEl>
                                        <p:attrNameLst>
                                          <p:attrName>ppt_y</p:attrName>
                                        </p:attrNameLst>
                                      </p:cBhvr>
                                      <p:tavLst>
                                        <p:tav tm="0">
                                          <p:val>
                                            <p:strVal val="ppt_y"/>
                                          </p:val>
                                        </p:tav>
                                        <p:tav tm="100000">
                                          <p:val>
                                            <p:strVal val="ppt_y"/>
                                          </p:val>
                                        </p:tav>
                                      </p:tavLst>
                                    </p:anim>
                                    <p:anim calcmode="lin" valueType="num">
                                      <p:cBhvr>
                                        <p:cTn id="98" dur="2000"/>
                                        <p:tgtEl>
                                          <p:spTgt spid="12"/>
                                        </p:tgtEl>
                                        <p:attrNameLst>
                                          <p:attrName>ppt_w</p:attrName>
                                        </p:attrNameLst>
                                      </p:cBhvr>
                                      <p:tavLst>
                                        <p:tav tm="0">
                                          <p:val>
                                            <p:strVal val="ppt_w"/>
                                          </p:val>
                                        </p:tav>
                                        <p:tav tm="100000">
                                          <p:val>
                                            <p:fltVal val="0"/>
                                          </p:val>
                                        </p:tav>
                                      </p:tavLst>
                                    </p:anim>
                                    <p:anim calcmode="lin" valueType="num">
                                      <p:cBhvr>
                                        <p:cTn id="99" dur="2000"/>
                                        <p:tgtEl>
                                          <p:spTgt spid="12"/>
                                        </p:tgtEl>
                                        <p:attrNameLst>
                                          <p:attrName>ppt_h</p:attrName>
                                        </p:attrNameLst>
                                      </p:cBhvr>
                                      <p:tavLst>
                                        <p:tav tm="0">
                                          <p:val>
                                            <p:strVal val="ppt_h"/>
                                          </p:val>
                                        </p:tav>
                                        <p:tav tm="100000">
                                          <p:val>
                                            <p:strVal val="ppt_h"/>
                                          </p:val>
                                        </p:tav>
                                      </p:tavLst>
                                    </p:anim>
                                    <p:set>
                                      <p:cBhvr>
                                        <p:cTn id="100" dur="1" fill="hold">
                                          <p:stCondLst>
                                            <p:cond delay="1999"/>
                                          </p:stCondLst>
                                        </p:cTn>
                                        <p:tgtEl>
                                          <p:spTgt spid="12"/>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2000"/>
                                        <p:tgtEl>
                                          <p:spTgt spid="13"/>
                                        </p:tgtEl>
                                        <p:attrNameLst>
                                          <p:attrName>ppt_x</p:attrName>
                                        </p:attrNameLst>
                                      </p:cBhvr>
                                      <p:tavLst>
                                        <p:tav tm="0">
                                          <p:val>
                                            <p:strVal val="ppt_x"/>
                                          </p:val>
                                        </p:tav>
                                        <p:tav tm="100000">
                                          <p:val>
                                            <p:strVal val="ppt_x+ppt_w/2"/>
                                          </p:val>
                                        </p:tav>
                                      </p:tavLst>
                                    </p:anim>
                                    <p:anim calcmode="lin" valueType="num">
                                      <p:cBhvr>
                                        <p:cTn id="103" dur="2000"/>
                                        <p:tgtEl>
                                          <p:spTgt spid="13"/>
                                        </p:tgtEl>
                                        <p:attrNameLst>
                                          <p:attrName>ppt_y</p:attrName>
                                        </p:attrNameLst>
                                      </p:cBhvr>
                                      <p:tavLst>
                                        <p:tav tm="0">
                                          <p:val>
                                            <p:strVal val="ppt_y"/>
                                          </p:val>
                                        </p:tav>
                                        <p:tav tm="100000">
                                          <p:val>
                                            <p:strVal val="ppt_y"/>
                                          </p:val>
                                        </p:tav>
                                      </p:tavLst>
                                    </p:anim>
                                    <p:anim calcmode="lin" valueType="num">
                                      <p:cBhvr>
                                        <p:cTn id="104" dur="2000"/>
                                        <p:tgtEl>
                                          <p:spTgt spid="13"/>
                                        </p:tgtEl>
                                        <p:attrNameLst>
                                          <p:attrName>ppt_w</p:attrName>
                                        </p:attrNameLst>
                                      </p:cBhvr>
                                      <p:tavLst>
                                        <p:tav tm="0">
                                          <p:val>
                                            <p:strVal val="ppt_w"/>
                                          </p:val>
                                        </p:tav>
                                        <p:tav tm="100000">
                                          <p:val>
                                            <p:fltVal val="0"/>
                                          </p:val>
                                        </p:tav>
                                      </p:tavLst>
                                    </p:anim>
                                    <p:anim calcmode="lin" valueType="num">
                                      <p:cBhvr>
                                        <p:cTn id="105" dur="2000"/>
                                        <p:tgtEl>
                                          <p:spTgt spid="13"/>
                                        </p:tgtEl>
                                        <p:attrNameLst>
                                          <p:attrName>ppt_h</p:attrName>
                                        </p:attrNameLst>
                                      </p:cBhvr>
                                      <p:tavLst>
                                        <p:tav tm="0">
                                          <p:val>
                                            <p:strVal val="ppt_h"/>
                                          </p:val>
                                        </p:tav>
                                        <p:tav tm="100000">
                                          <p:val>
                                            <p:strVal val="ppt_h"/>
                                          </p:val>
                                        </p:tav>
                                      </p:tavLst>
                                    </p:anim>
                                    <p:set>
                                      <p:cBhvr>
                                        <p:cTn id="106" dur="1" fill="hold">
                                          <p:stCondLst>
                                            <p:cond delay="1999"/>
                                          </p:stCondLst>
                                        </p:cTn>
                                        <p:tgtEl>
                                          <p:spTgt spid="13"/>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2000"/>
                                        <p:tgtEl>
                                          <p:spTgt spid="14"/>
                                        </p:tgtEl>
                                        <p:attrNameLst>
                                          <p:attrName>ppt_x</p:attrName>
                                        </p:attrNameLst>
                                      </p:cBhvr>
                                      <p:tavLst>
                                        <p:tav tm="0">
                                          <p:val>
                                            <p:strVal val="ppt_x"/>
                                          </p:val>
                                        </p:tav>
                                        <p:tav tm="100000">
                                          <p:val>
                                            <p:strVal val="ppt_x+ppt_w/2"/>
                                          </p:val>
                                        </p:tav>
                                      </p:tavLst>
                                    </p:anim>
                                    <p:anim calcmode="lin" valueType="num">
                                      <p:cBhvr>
                                        <p:cTn id="109" dur="2000"/>
                                        <p:tgtEl>
                                          <p:spTgt spid="14"/>
                                        </p:tgtEl>
                                        <p:attrNameLst>
                                          <p:attrName>ppt_y</p:attrName>
                                        </p:attrNameLst>
                                      </p:cBhvr>
                                      <p:tavLst>
                                        <p:tav tm="0">
                                          <p:val>
                                            <p:strVal val="ppt_y"/>
                                          </p:val>
                                        </p:tav>
                                        <p:tav tm="100000">
                                          <p:val>
                                            <p:strVal val="ppt_y"/>
                                          </p:val>
                                        </p:tav>
                                      </p:tavLst>
                                    </p:anim>
                                    <p:anim calcmode="lin" valueType="num">
                                      <p:cBhvr>
                                        <p:cTn id="110" dur="2000"/>
                                        <p:tgtEl>
                                          <p:spTgt spid="14"/>
                                        </p:tgtEl>
                                        <p:attrNameLst>
                                          <p:attrName>ppt_w</p:attrName>
                                        </p:attrNameLst>
                                      </p:cBhvr>
                                      <p:tavLst>
                                        <p:tav tm="0">
                                          <p:val>
                                            <p:strVal val="ppt_w"/>
                                          </p:val>
                                        </p:tav>
                                        <p:tav tm="100000">
                                          <p:val>
                                            <p:fltVal val="0"/>
                                          </p:val>
                                        </p:tav>
                                      </p:tavLst>
                                    </p:anim>
                                    <p:anim calcmode="lin" valueType="num">
                                      <p:cBhvr>
                                        <p:cTn id="111" dur="2000"/>
                                        <p:tgtEl>
                                          <p:spTgt spid="14"/>
                                        </p:tgtEl>
                                        <p:attrNameLst>
                                          <p:attrName>ppt_h</p:attrName>
                                        </p:attrNameLst>
                                      </p:cBhvr>
                                      <p:tavLst>
                                        <p:tav tm="0">
                                          <p:val>
                                            <p:strVal val="ppt_h"/>
                                          </p:val>
                                        </p:tav>
                                        <p:tav tm="100000">
                                          <p:val>
                                            <p:strVal val="ppt_h"/>
                                          </p:val>
                                        </p:tav>
                                      </p:tavLst>
                                    </p:anim>
                                    <p:set>
                                      <p:cBhvr>
                                        <p:cTn id="112" dur="1" fill="hold">
                                          <p:stCondLst>
                                            <p:cond delay="1999"/>
                                          </p:stCondLst>
                                        </p:cTn>
                                        <p:tgtEl>
                                          <p:spTgt spid="14"/>
                                        </p:tgtEl>
                                        <p:attrNameLst>
                                          <p:attrName>style.visibility</p:attrName>
                                        </p:attrNameLst>
                                      </p:cBhvr>
                                      <p:to>
                                        <p:strVal val="hidden"/>
                                      </p:to>
                                    </p:set>
                                  </p:childTnLst>
                                </p:cTn>
                              </p:par>
                              <p:par>
                                <p:cTn id="113" presetID="3" presetClass="exit" presetSubtype="5" fill="hold" grpId="3" nodeType="withEffect">
                                  <p:stCondLst>
                                    <p:cond delay="0"/>
                                  </p:stCondLst>
                                  <p:childTnLst>
                                    <p:animEffect transition="out" filter="blinds(vertical)">
                                      <p:cBhvr>
                                        <p:cTn id="114" dur="2000"/>
                                        <p:tgtEl>
                                          <p:spTgt spid="7"/>
                                        </p:tgtEl>
                                      </p:cBhvr>
                                    </p:animEffect>
                                    <p:set>
                                      <p:cBhvr>
                                        <p:cTn id="115" dur="1" fill="hold">
                                          <p:stCondLst>
                                            <p:cond delay="1999"/>
                                          </p:stCondLst>
                                        </p:cTn>
                                        <p:tgtEl>
                                          <p:spTgt spid="7"/>
                                        </p:tgtEl>
                                        <p:attrNameLst>
                                          <p:attrName>style.visibility</p:attrName>
                                        </p:attrNameLst>
                                      </p:cBhvr>
                                      <p:to>
                                        <p:strVal val="hidden"/>
                                      </p:to>
                                    </p:set>
                                  </p:childTnLst>
                                </p:cTn>
                              </p:par>
                              <p:par>
                                <p:cTn id="116" presetID="3" presetClass="exit" presetSubtype="5" fill="hold" grpId="3" nodeType="withEffect">
                                  <p:stCondLst>
                                    <p:cond delay="0"/>
                                  </p:stCondLst>
                                  <p:childTnLst>
                                    <p:animEffect transition="out" filter="blinds(vertical)">
                                      <p:cBhvr>
                                        <p:cTn id="117" dur="2000"/>
                                        <p:tgtEl>
                                          <p:spTgt spid="8"/>
                                        </p:tgtEl>
                                      </p:cBhvr>
                                    </p:animEffect>
                                    <p:set>
                                      <p:cBhvr>
                                        <p:cTn id="118" dur="1" fill="hold">
                                          <p:stCondLst>
                                            <p:cond delay="1999"/>
                                          </p:stCondLst>
                                        </p:cTn>
                                        <p:tgtEl>
                                          <p:spTgt spid="8"/>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2000"/>
                                        <p:tgtEl>
                                          <p:spTgt spid="9"/>
                                        </p:tgtEl>
                                      </p:cBhvr>
                                    </p:animEffect>
                                    <p:set>
                                      <p:cBhvr>
                                        <p:cTn id="121" dur="1" fill="hold">
                                          <p:stCondLst>
                                            <p:cond delay="1999"/>
                                          </p:stCondLst>
                                        </p:cTn>
                                        <p:tgtEl>
                                          <p:spTgt spid="9"/>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2000"/>
                                        <p:tgtEl>
                                          <p:spTgt spid="10"/>
                                        </p:tgtEl>
                                      </p:cBhvr>
                                    </p:animEffect>
                                    <p:set>
                                      <p:cBhvr>
                                        <p:cTn id="124" dur="1" fill="hold">
                                          <p:stCondLst>
                                            <p:cond delay="1999"/>
                                          </p:stCondLst>
                                        </p:cTn>
                                        <p:tgtEl>
                                          <p:spTgt spid="10"/>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2000"/>
                                        <p:tgtEl>
                                          <p:spTgt spid="11"/>
                                        </p:tgtEl>
                                      </p:cBhvr>
                                    </p:animEffect>
                                    <p:set>
                                      <p:cBhvr>
                                        <p:cTn id="127" dur="1" fill="hold">
                                          <p:stCondLst>
                                            <p:cond delay="1999"/>
                                          </p:stCondLst>
                                        </p:cTn>
                                        <p:tgtEl>
                                          <p:spTgt spid="11"/>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2000"/>
                                        <p:tgtEl>
                                          <p:spTgt spid="12"/>
                                        </p:tgtEl>
                                      </p:cBhvr>
                                    </p:animEffect>
                                    <p:set>
                                      <p:cBhvr>
                                        <p:cTn id="130" dur="1" fill="hold">
                                          <p:stCondLst>
                                            <p:cond delay="1999"/>
                                          </p:stCondLst>
                                        </p:cTn>
                                        <p:tgtEl>
                                          <p:spTgt spid="12"/>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2000"/>
                                        <p:tgtEl>
                                          <p:spTgt spid="13"/>
                                        </p:tgtEl>
                                      </p:cBhvr>
                                    </p:animEffect>
                                    <p:set>
                                      <p:cBhvr>
                                        <p:cTn id="133" dur="1" fill="hold">
                                          <p:stCondLst>
                                            <p:cond delay="1999"/>
                                          </p:stCondLst>
                                        </p:cTn>
                                        <p:tgtEl>
                                          <p:spTgt spid="13"/>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2000"/>
                                        <p:tgtEl>
                                          <p:spTgt spid="14"/>
                                        </p:tgtEl>
                                      </p:cBhvr>
                                    </p:animEffect>
                                    <p:set>
                                      <p:cBhvr>
                                        <p:cTn id="136" dur="1" fill="hold">
                                          <p:stCondLst>
                                            <p:cond delay="1999"/>
                                          </p:stCondLst>
                                        </p:cTn>
                                        <p:tgtEl>
                                          <p:spTgt spid="14"/>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2000" fill="hold"/>
                                        <p:tgtEl>
                                          <p:spTgt spid="5"/>
                                        </p:tgtEl>
                                        <p:attrNameLst>
                                          <p:attrName>ppt_w</p:attrName>
                                        </p:attrNameLst>
                                      </p:cBhvr>
                                      <p:tavLst>
                                        <p:tav tm="0">
                                          <p:val>
                                            <p:fltVal val="0"/>
                                          </p:val>
                                        </p:tav>
                                        <p:tav tm="100000">
                                          <p:val>
                                            <p:strVal val="#ppt_w"/>
                                          </p:val>
                                        </p:tav>
                                      </p:tavLst>
                                    </p:anim>
                                    <p:anim calcmode="lin" valueType="num">
                                      <p:cBhvr>
                                        <p:cTn id="140"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82A04"/>
          </a:solidFill>
        </p:spPr>
        <p:txBody>
          <a:bodyPr/>
          <a:lstStyle/>
          <a:p>
            <a:endParaRPr lang="es-ES" dirty="0"/>
          </a:p>
        </p:txBody>
      </p:sp>
      <p:pic>
        <p:nvPicPr>
          <p:cNvPr id="4" name="3 Imagen" descr="9314860268_7b098df9c2_h.jpg"/>
          <p:cNvPicPr>
            <a:picLocks noChangeAspect="1"/>
          </p:cNvPicPr>
          <p:nvPr/>
        </p:nvPicPr>
        <p:blipFill>
          <a:blip r:embed="rId2">
            <a:lum contrast="10000"/>
          </a:blip>
          <a:stretch>
            <a:fillRect/>
          </a:stretch>
        </p:blipFill>
        <p:spPr>
          <a:xfrm>
            <a:off x="0" y="33324"/>
            <a:ext cx="9144000" cy="6824676"/>
          </a:xfrm>
          <a:prstGeom prst="rect">
            <a:avLst/>
          </a:prstGeom>
        </p:spPr>
      </p:pic>
      <p:sp>
        <p:nvSpPr>
          <p:cNvPr id="6" name="5 Onda"/>
          <p:cNvSpPr/>
          <p:nvPr/>
        </p:nvSpPr>
        <p:spPr>
          <a:xfrm>
            <a:off x="0" y="0"/>
            <a:ext cx="3857620" cy="2071678"/>
          </a:xfrm>
          <a:prstGeom prst="wave">
            <a:avLst>
              <a:gd name="adj1" fmla="val 20000"/>
              <a:gd name="adj2" fmla="val 0"/>
            </a:avLst>
          </a:prstGeom>
          <a:gradFill flip="none" rotWithShape="1">
            <a:gsLst>
              <a:gs pos="29000">
                <a:schemeClr val="accent6">
                  <a:lumMod val="75000"/>
                  <a:shade val="30000"/>
                  <a:satMod val="115000"/>
                  <a:alpha val="6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5286348" y="0"/>
            <a:ext cx="3857652" cy="2143116"/>
          </a:xfrm>
          <a:prstGeom prst="wave">
            <a:avLst>
              <a:gd name="adj1" fmla="val 20000"/>
              <a:gd name="adj2" fmla="val 0"/>
            </a:avLst>
          </a:prstGeom>
          <a:gradFill flip="none" rotWithShape="1">
            <a:gsLst>
              <a:gs pos="26000">
                <a:schemeClr val="accent6">
                  <a:lumMod val="75000"/>
                  <a:shade val="30000"/>
                  <a:satMod val="115000"/>
                  <a:alpha val="32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428736"/>
            <a:ext cx="3857620" cy="2071702"/>
          </a:xfrm>
          <a:prstGeom prst="wave">
            <a:avLst>
              <a:gd name="adj1" fmla="val 20000"/>
              <a:gd name="adj2" fmla="val 0"/>
            </a:avLst>
          </a:prstGeom>
          <a:gradFill flip="none" rotWithShape="1">
            <a:gsLst>
              <a:gs pos="29000">
                <a:schemeClr val="accent6">
                  <a:lumMod val="75000"/>
                  <a:shade val="30000"/>
                  <a:satMod val="115000"/>
                  <a:alpha val="6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5286348" y="1571612"/>
            <a:ext cx="3857652" cy="2000264"/>
          </a:xfrm>
          <a:prstGeom prst="wave">
            <a:avLst>
              <a:gd name="adj1" fmla="val 20000"/>
              <a:gd name="adj2" fmla="val 0"/>
            </a:avLst>
          </a:prstGeom>
          <a:gradFill flip="none" rotWithShape="1">
            <a:gsLst>
              <a:gs pos="26000">
                <a:schemeClr val="accent6">
                  <a:lumMod val="75000"/>
                  <a:shade val="30000"/>
                  <a:satMod val="115000"/>
                  <a:alpha val="32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071810"/>
            <a:ext cx="3786182" cy="2143140"/>
          </a:xfrm>
          <a:prstGeom prst="wave">
            <a:avLst>
              <a:gd name="adj1" fmla="val 20000"/>
              <a:gd name="adj2" fmla="val 0"/>
            </a:avLst>
          </a:prstGeom>
          <a:gradFill flip="none" rotWithShape="1">
            <a:gsLst>
              <a:gs pos="29000">
                <a:schemeClr val="accent6">
                  <a:lumMod val="75000"/>
                  <a:shade val="30000"/>
                  <a:satMod val="115000"/>
                  <a:alpha val="6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5286348" y="3214686"/>
            <a:ext cx="3857652" cy="2000264"/>
          </a:xfrm>
          <a:prstGeom prst="wave">
            <a:avLst>
              <a:gd name="adj1" fmla="val 20000"/>
              <a:gd name="adj2" fmla="val 0"/>
            </a:avLst>
          </a:prstGeom>
          <a:gradFill flip="none" rotWithShape="1">
            <a:gsLst>
              <a:gs pos="26000">
                <a:schemeClr val="accent6">
                  <a:lumMod val="75000"/>
                  <a:shade val="30000"/>
                  <a:satMod val="115000"/>
                  <a:alpha val="32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571984"/>
            <a:ext cx="3786182" cy="2000288"/>
          </a:xfrm>
          <a:prstGeom prst="wave">
            <a:avLst>
              <a:gd name="adj1" fmla="val 20000"/>
              <a:gd name="adj2" fmla="val 0"/>
            </a:avLst>
          </a:prstGeom>
          <a:gradFill flip="none" rotWithShape="1">
            <a:gsLst>
              <a:gs pos="29000">
                <a:schemeClr val="accent6">
                  <a:lumMod val="75000"/>
                  <a:shade val="30000"/>
                  <a:satMod val="115000"/>
                  <a:alpha val="6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5286348" y="4571984"/>
            <a:ext cx="3857652" cy="1928850"/>
          </a:xfrm>
          <a:prstGeom prst="wave">
            <a:avLst>
              <a:gd name="adj1" fmla="val 20000"/>
              <a:gd name="adj2" fmla="val 0"/>
            </a:avLst>
          </a:prstGeom>
          <a:gradFill flip="none" rotWithShape="1">
            <a:gsLst>
              <a:gs pos="26000">
                <a:schemeClr val="accent6">
                  <a:lumMod val="75000"/>
                  <a:shade val="30000"/>
                  <a:satMod val="115000"/>
                  <a:alpha val="32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8" presetClass="emph" presetSubtype="0" fill="hold" grpId="1" nodeType="withEffect">
                                  <p:stCondLst>
                                    <p:cond delay="0"/>
                                  </p:stCondLst>
                                  <p:childTnLst>
                                    <p:animRot by="21600000">
                                      <p:cBhvr>
                                        <p:cTn id="15" dur="3000" fill="hold"/>
                                        <p:tgtEl>
                                          <p:spTgt spid="6"/>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7"/>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3000"/>
                                        <p:tgtEl>
                                          <p:spTgt spid="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3000"/>
                                        <p:tgtEl>
                                          <p:spTgt spid="9"/>
                                        </p:tgtEl>
                                      </p:cBhvr>
                                    </p:animEffect>
                                  </p:childTnLst>
                                </p:cTn>
                              </p:par>
                              <p:par>
                                <p:cTn id="24" presetID="8" presetClass="emph" presetSubtype="0" fill="hold" grpId="1" nodeType="withEffect">
                                  <p:stCondLst>
                                    <p:cond delay="0"/>
                                  </p:stCondLst>
                                  <p:childTnLst>
                                    <p:animRot by="21600000">
                                      <p:cBhvr>
                                        <p:cTn id="25" dur="3000" fill="hold"/>
                                        <p:tgtEl>
                                          <p:spTgt spid="8"/>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9"/>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3000"/>
                                        <p:tgtEl>
                                          <p:spTgt spid="1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3000"/>
                                        <p:tgtEl>
                                          <p:spTgt spid="11"/>
                                        </p:tgtEl>
                                      </p:cBhvr>
                                    </p:animEffect>
                                  </p:childTnLst>
                                </p:cTn>
                              </p:par>
                              <p:par>
                                <p:cTn id="34" presetID="8" presetClass="emph" presetSubtype="0" fill="hold" grpId="1" nodeType="withEffect">
                                  <p:stCondLst>
                                    <p:cond delay="0"/>
                                  </p:stCondLst>
                                  <p:childTnLst>
                                    <p:animRot by="21600000">
                                      <p:cBhvr>
                                        <p:cTn id="35" dur="3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heckerboard(across)">
                                      <p:cBhvr>
                                        <p:cTn id="40" dur="3000"/>
                                        <p:tgtEl>
                                          <p:spTgt spid="12"/>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3000"/>
                                        <p:tgtEl>
                                          <p:spTgt spid="13"/>
                                        </p:tgtEl>
                                      </p:cBhvr>
                                    </p:animEffec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1+#ppt_w/2"/>
                                          </p:val>
                                        </p:tav>
                                        <p:tav tm="100000">
                                          <p:val>
                                            <p:strVal val="#ppt_x"/>
                                          </p:val>
                                        </p:tav>
                                      </p:tavLst>
                                    </p:anim>
                                    <p:anim calcmode="lin" valueType="num">
                                      <p:cBhvr additive="base">
                                        <p:cTn id="71" dur="3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1+#ppt_w/2"/>
                                          </p:val>
                                        </p:tav>
                                        <p:tav tm="100000">
                                          <p:val>
                                            <p:strVal val="#ppt_x"/>
                                          </p:val>
                                        </p:tav>
                                      </p:tavLst>
                                    </p:anim>
                                    <p:anim calcmode="lin" valueType="num">
                                      <p:cBhvr additive="base">
                                        <p:cTn id="79" dur="3000" fill="hold"/>
                                        <p:tgtEl>
                                          <p:spTgt spid="13"/>
                                        </p:tgtEl>
                                        <p:attrNameLst>
                                          <p:attrName>ppt_y</p:attrName>
                                        </p:attrNameLst>
                                      </p:cBhvr>
                                      <p:tavLst>
                                        <p:tav tm="0">
                                          <p:val>
                                            <p:strVal val="#ppt_y"/>
                                          </p:val>
                                        </p:tav>
                                        <p:tav tm="100000">
                                          <p:val>
                                            <p:strVal val="#ppt_y"/>
                                          </p:val>
                                        </p:tav>
                                      </p:tavLst>
                                    </p:anim>
                                  </p:childTnLst>
                                </p:cTn>
                              </p:par>
                              <p:par>
                                <p:cTn id="80" presetID="17" presetClass="exit" presetSubtype="8" fill="hold" grpId="3" nodeType="withEffect">
                                  <p:stCondLst>
                                    <p:cond delay="0"/>
                                  </p:stCondLst>
                                  <p:childTnLst>
                                    <p:anim calcmode="lin" valueType="num">
                                      <p:cBhvr>
                                        <p:cTn id="81" dur="3000"/>
                                        <p:tgtEl>
                                          <p:spTgt spid="6"/>
                                        </p:tgtEl>
                                        <p:attrNameLst>
                                          <p:attrName>ppt_x</p:attrName>
                                        </p:attrNameLst>
                                      </p:cBhvr>
                                      <p:tavLst>
                                        <p:tav tm="0">
                                          <p:val>
                                            <p:strVal val="ppt_x"/>
                                          </p:val>
                                        </p:tav>
                                        <p:tav tm="100000">
                                          <p:val>
                                            <p:strVal val="ppt_x-ppt_w/2"/>
                                          </p:val>
                                        </p:tav>
                                      </p:tavLst>
                                    </p:anim>
                                    <p:anim calcmode="lin" valueType="num">
                                      <p:cBhvr>
                                        <p:cTn id="82" dur="3000"/>
                                        <p:tgtEl>
                                          <p:spTgt spid="6"/>
                                        </p:tgtEl>
                                        <p:attrNameLst>
                                          <p:attrName>ppt_y</p:attrName>
                                        </p:attrNameLst>
                                      </p:cBhvr>
                                      <p:tavLst>
                                        <p:tav tm="0">
                                          <p:val>
                                            <p:strVal val="ppt_y"/>
                                          </p:val>
                                        </p:tav>
                                        <p:tav tm="100000">
                                          <p:val>
                                            <p:strVal val="ppt_y"/>
                                          </p:val>
                                        </p:tav>
                                      </p:tavLst>
                                    </p:anim>
                                    <p:anim calcmode="lin" valueType="num">
                                      <p:cBhvr>
                                        <p:cTn id="83" dur="3000"/>
                                        <p:tgtEl>
                                          <p:spTgt spid="6"/>
                                        </p:tgtEl>
                                        <p:attrNameLst>
                                          <p:attrName>ppt_w</p:attrName>
                                        </p:attrNameLst>
                                      </p:cBhvr>
                                      <p:tavLst>
                                        <p:tav tm="0">
                                          <p:val>
                                            <p:strVal val="ppt_w"/>
                                          </p:val>
                                        </p:tav>
                                        <p:tav tm="100000">
                                          <p:val>
                                            <p:fltVal val="0"/>
                                          </p:val>
                                        </p:tav>
                                      </p:tavLst>
                                    </p:anim>
                                    <p:anim calcmode="lin" valueType="num">
                                      <p:cBhvr>
                                        <p:cTn id="84" dur="3000"/>
                                        <p:tgtEl>
                                          <p:spTgt spid="6"/>
                                        </p:tgtEl>
                                        <p:attrNameLst>
                                          <p:attrName>ppt_h</p:attrName>
                                        </p:attrNameLst>
                                      </p:cBhvr>
                                      <p:tavLst>
                                        <p:tav tm="0">
                                          <p:val>
                                            <p:strVal val="ppt_h"/>
                                          </p:val>
                                        </p:tav>
                                        <p:tav tm="100000">
                                          <p:val>
                                            <p:strVal val="ppt_h"/>
                                          </p:val>
                                        </p:tav>
                                      </p:tavLst>
                                    </p:anim>
                                    <p:set>
                                      <p:cBhvr>
                                        <p:cTn id="85" dur="1" fill="hold">
                                          <p:stCondLst>
                                            <p:cond delay="2999"/>
                                          </p:stCondLst>
                                        </p:cTn>
                                        <p:tgtEl>
                                          <p:spTgt spid="6"/>
                                        </p:tgtEl>
                                        <p:attrNameLst>
                                          <p:attrName>style.visibility</p:attrName>
                                        </p:attrNameLst>
                                      </p:cBhvr>
                                      <p:to>
                                        <p:strVal val="hidden"/>
                                      </p:to>
                                    </p:set>
                                  </p:childTnLst>
                                </p:cTn>
                              </p:par>
                              <p:par>
                                <p:cTn id="86" presetID="17" presetClass="exit" presetSubtype="8" fill="hold" grpId="3" nodeType="withEffect">
                                  <p:stCondLst>
                                    <p:cond delay="0"/>
                                  </p:stCondLst>
                                  <p:childTnLst>
                                    <p:anim calcmode="lin" valueType="num">
                                      <p:cBhvr>
                                        <p:cTn id="87" dur="3000"/>
                                        <p:tgtEl>
                                          <p:spTgt spid="8"/>
                                        </p:tgtEl>
                                        <p:attrNameLst>
                                          <p:attrName>ppt_x</p:attrName>
                                        </p:attrNameLst>
                                      </p:cBhvr>
                                      <p:tavLst>
                                        <p:tav tm="0">
                                          <p:val>
                                            <p:strVal val="ppt_x"/>
                                          </p:val>
                                        </p:tav>
                                        <p:tav tm="100000">
                                          <p:val>
                                            <p:strVal val="ppt_x-ppt_w/2"/>
                                          </p:val>
                                        </p:tav>
                                      </p:tavLst>
                                    </p:anim>
                                    <p:anim calcmode="lin" valueType="num">
                                      <p:cBhvr>
                                        <p:cTn id="88" dur="3000"/>
                                        <p:tgtEl>
                                          <p:spTgt spid="8"/>
                                        </p:tgtEl>
                                        <p:attrNameLst>
                                          <p:attrName>ppt_y</p:attrName>
                                        </p:attrNameLst>
                                      </p:cBhvr>
                                      <p:tavLst>
                                        <p:tav tm="0">
                                          <p:val>
                                            <p:strVal val="ppt_y"/>
                                          </p:val>
                                        </p:tav>
                                        <p:tav tm="100000">
                                          <p:val>
                                            <p:strVal val="ppt_y"/>
                                          </p:val>
                                        </p:tav>
                                      </p:tavLst>
                                    </p:anim>
                                    <p:anim calcmode="lin" valueType="num">
                                      <p:cBhvr>
                                        <p:cTn id="89" dur="3000"/>
                                        <p:tgtEl>
                                          <p:spTgt spid="8"/>
                                        </p:tgtEl>
                                        <p:attrNameLst>
                                          <p:attrName>ppt_w</p:attrName>
                                        </p:attrNameLst>
                                      </p:cBhvr>
                                      <p:tavLst>
                                        <p:tav tm="0">
                                          <p:val>
                                            <p:strVal val="ppt_w"/>
                                          </p:val>
                                        </p:tav>
                                        <p:tav tm="100000">
                                          <p:val>
                                            <p:fltVal val="0"/>
                                          </p:val>
                                        </p:tav>
                                      </p:tavLst>
                                    </p:anim>
                                    <p:anim calcmode="lin" valueType="num">
                                      <p:cBhvr>
                                        <p:cTn id="90" dur="3000"/>
                                        <p:tgtEl>
                                          <p:spTgt spid="8"/>
                                        </p:tgtEl>
                                        <p:attrNameLst>
                                          <p:attrName>ppt_h</p:attrName>
                                        </p:attrNameLst>
                                      </p:cBhvr>
                                      <p:tavLst>
                                        <p:tav tm="0">
                                          <p:val>
                                            <p:strVal val="ppt_h"/>
                                          </p:val>
                                        </p:tav>
                                        <p:tav tm="100000">
                                          <p:val>
                                            <p:strVal val="ppt_h"/>
                                          </p:val>
                                        </p:tav>
                                      </p:tavLst>
                                    </p:anim>
                                    <p:set>
                                      <p:cBhvr>
                                        <p:cTn id="91" dur="1" fill="hold">
                                          <p:stCondLst>
                                            <p:cond delay="2999"/>
                                          </p:stCondLst>
                                        </p:cTn>
                                        <p:tgtEl>
                                          <p:spTgt spid="8"/>
                                        </p:tgtEl>
                                        <p:attrNameLst>
                                          <p:attrName>style.visibility</p:attrName>
                                        </p:attrNameLst>
                                      </p:cBhvr>
                                      <p:to>
                                        <p:strVal val="hidden"/>
                                      </p:to>
                                    </p:set>
                                  </p:childTnLst>
                                </p:cTn>
                              </p:par>
                              <p:par>
                                <p:cTn id="92" presetID="17" presetClass="exit" presetSubtype="8" fill="hold" grpId="3"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grpId="3" nodeType="withEffect">
                                  <p:stCondLst>
                                    <p:cond delay="0"/>
                                  </p:stCondLst>
                                  <p:childTnLst>
                                    <p:anim calcmode="lin" valueType="num">
                                      <p:cBhvr>
                                        <p:cTn id="99" dur="3000"/>
                                        <p:tgtEl>
                                          <p:spTgt spid="12"/>
                                        </p:tgtEl>
                                        <p:attrNameLst>
                                          <p:attrName>ppt_x</p:attrName>
                                        </p:attrNameLst>
                                      </p:cBhvr>
                                      <p:tavLst>
                                        <p:tav tm="0">
                                          <p:val>
                                            <p:strVal val="ppt_x"/>
                                          </p:val>
                                        </p:tav>
                                        <p:tav tm="100000">
                                          <p:val>
                                            <p:strVal val="ppt_x-ppt_w/2"/>
                                          </p:val>
                                        </p:tav>
                                      </p:tavLst>
                                    </p:anim>
                                    <p:anim calcmode="lin" valueType="num">
                                      <p:cBhvr>
                                        <p:cTn id="100" dur="3000"/>
                                        <p:tgtEl>
                                          <p:spTgt spid="12"/>
                                        </p:tgtEl>
                                        <p:attrNameLst>
                                          <p:attrName>ppt_y</p:attrName>
                                        </p:attrNameLst>
                                      </p:cBhvr>
                                      <p:tavLst>
                                        <p:tav tm="0">
                                          <p:val>
                                            <p:strVal val="ppt_y"/>
                                          </p:val>
                                        </p:tav>
                                        <p:tav tm="100000">
                                          <p:val>
                                            <p:strVal val="ppt_y"/>
                                          </p:val>
                                        </p:tav>
                                      </p:tavLst>
                                    </p:anim>
                                    <p:anim calcmode="lin" valueType="num">
                                      <p:cBhvr>
                                        <p:cTn id="101" dur="3000"/>
                                        <p:tgtEl>
                                          <p:spTgt spid="12"/>
                                        </p:tgtEl>
                                        <p:attrNameLst>
                                          <p:attrName>ppt_w</p:attrName>
                                        </p:attrNameLst>
                                      </p:cBhvr>
                                      <p:tavLst>
                                        <p:tav tm="0">
                                          <p:val>
                                            <p:strVal val="ppt_w"/>
                                          </p:val>
                                        </p:tav>
                                        <p:tav tm="100000">
                                          <p:val>
                                            <p:fltVal val="0"/>
                                          </p:val>
                                        </p:tav>
                                      </p:tavLst>
                                    </p:anim>
                                    <p:anim calcmode="lin" valueType="num">
                                      <p:cBhvr>
                                        <p:cTn id="102" dur="3000"/>
                                        <p:tgtEl>
                                          <p:spTgt spid="12"/>
                                        </p:tgtEl>
                                        <p:attrNameLst>
                                          <p:attrName>ppt_h</p:attrName>
                                        </p:attrNameLst>
                                      </p:cBhvr>
                                      <p:tavLst>
                                        <p:tav tm="0">
                                          <p:val>
                                            <p:strVal val="ppt_h"/>
                                          </p:val>
                                        </p:tav>
                                        <p:tav tm="100000">
                                          <p:val>
                                            <p:strVal val="ppt_h"/>
                                          </p:val>
                                        </p:tav>
                                      </p:tavLst>
                                    </p:anim>
                                    <p:set>
                                      <p:cBhvr>
                                        <p:cTn id="103" dur="1" fill="hold">
                                          <p:stCondLst>
                                            <p:cond delay="2999"/>
                                          </p:stCondLst>
                                        </p:cTn>
                                        <p:tgtEl>
                                          <p:spTgt spid="12"/>
                                        </p:tgtEl>
                                        <p:attrNameLst>
                                          <p:attrName>style.visibility</p:attrName>
                                        </p:attrNameLst>
                                      </p:cBhvr>
                                      <p:to>
                                        <p:strVal val="hidden"/>
                                      </p:to>
                                    </p:set>
                                  </p:childTnLst>
                                </p:cTn>
                              </p:par>
                              <p:par>
                                <p:cTn id="104" presetID="17" presetClass="exit" presetSubtype="2" fill="hold" grpId="3" nodeType="withEffect">
                                  <p:stCondLst>
                                    <p:cond delay="0"/>
                                  </p:stCondLst>
                                  <p:childTnLst>
                                    <p:anim calcmode="lin" valueType="num">
                                      <p:cBhvr>
                                        <p:cTn id="105" dur="3000"/>
                                        <p:tgtEl>
                                          <p:spTgt spid="7"/>
                                        </p:tgtEl>
                                        <p:attrNameLst>
                                          <p:attrName>ppt_x</p:attrName>
                                        </p:attrNameLst>
                                      </p:cBhvr>
                                      <p:tavLst>
                                        <p:tav tm="0">
                                          <p:val>
                                            <p:strVal val="ppt_x"/>
                                          </p:val>
                                        </p:tav>
                                        <p:tav tm="100000">
                                          <p:val>
                                            <p:strVal val="ppt_x+ppt_w/2"/>
                                          </p:val>
                                        </p:tav>
                                      </p:tavLst>
                                    </p:anim>
                                    <p:anim calcmode="lin" valueType="num">
                                      <p:cBhvr>
                                        <p:cTn id="106" dur="3000"/>
                                        <p:tgtEl>
                                          <p:spTgt spid="7"/>
                                        </p:tgtEl>
                                        <p:attrNameLst>
                                          <p:attrName>ppt_y</p:attrName>
                                        </p:attrNameLst>
                                      </p:cBhvr>
                                      <p:tavLst>
                                        <p:tav tm="0">
                                          <p:val>
                                            <p:strVal val="ppt_y"/>
                                          </p:val>
                                        </p:tav>
                                        <p:tav tm="100000">
                                          <p:val>
                                            <p:strVal val="ppt_y"/>
                                          </p:val>
                                        </p:tav>
                                      </p:tavLst>
                                    </p:anim>
                                    <p:anim calcmode="lin" valueType="num">
                                      <p:cBhvr>
                                        <p:cTn id="107" dur="3000"/>
                                        <p:tgtEl>
                                          <p:spTgt spid="7"/>
                                        </p:tgtEl>
                                        <p:attrNameLst>
                                          <p:attrName>ppt_w</p:attrName>
                                        </p:attrNameLst>
                                      </p:cBhvr>
                                      <p:tavLst>
                                        <p:tav tm="0">
                                          <p:val>
                                            <p:strVal val="ppt_w"/>
                                          </p:val>
                                        </p:tav>
                                        <p:tav tm="100000">
                                          <p:val>
                                            <p:fltVal val="0"/>
                                          </p:val>
                                        </p:tav>
                                      </p:tavLst>
                                    </p:anim>
                                    <p:anim calcmode="lin" valueType="num">
                                      <p:cBhvr>
                                        <p:cTn id="108" dur="3000"/>
                                        <p:tgtEl>
                                          <p:spTgt spid="7"/>
                                        </p:tgtEl>
                                        <p:attrNameLst>
                                          <p:attrName>ppt_h</p:attrName>
                                        </p:attrNameLst>
                                      </p:cBhvr>
                                      <p:tavLst>
                                        <p:tav tm="0">
                                          <p:val>
                                            <p:strVal val="ppt_h"/>
                                          </p:val>
                                        </p:tav>
                                        <p:tav tm="100000">
                                          <p:val>
                                            <p:strVal val="ppt_h"/>
                                          </p:val>
                                        </p:tav>
                                      </p:tavLst>
                                    </p:anim>
                                    <p:set>
                                      <p:cBhvr>
                                        <p:cTn id="109" dur="1" fill="hold">
                                          <p:stCondLst>
                                            <p:cond delay="2999"/>
                                          </p:stCondLst>
                                        </p:cTn>
                                        <p:tgtEl>
                                          <p:spTgt spid="7"/>
                                        </p:tgtEl>
                                        <p:attrNameLst>
                                          <p:attrName>style.visibility</p:attrName>
                                        </p:attrNameLst>
                                      </p:cBhvr>
                                      <p:to>
                                        <p:strVal val="hidden"/>
                                      </p:to>
                                    </p:set>
                                  </p:childTnLst>
                                </p:cTn>
                              </p:par>
                              <p:par>
                                <p:cTn id="110" presetID="17" presetClass="exit" presetSubtype="2" fill="hold" grpId="3" nodeType="withEffect">
                                  <p:stCondLst>
                                    <p:cond delay="0"/>
                                  </p:stCondLst>
                                  <p:childTnLst>
                                    <p:anim calcmode="lin" valueType="num">
                                      <p:cBhvr>
                                        <p:cTn id="111" dur="3000"/>
                                        <p:tgtEl>
                                          <p:spTgt spid="9"/>
                                        </p:tgtEl>
                                        <p:attrNameLst>
                                          <p:attrName>ppt_x</p:attrName>
                                        </p:attrNameLst>
                                      </p:cBhvr>
                                      <p:tavLst>
                                        <p:tav tm="0">
                                          <p:val>
                                            <p:strVal val="ppt_x"/>
                                          </p:val>
                                        </p:tav>
                                        <p:tav tm="100000">
                                          <p:val>
                                            <p:strVal val="ppt_x+ppt_w/2"/>
                                          </p:val>
                                        </p:tav>
                                      </p:tavLst>
                                    </p:anim>
                                    <p:anim calcmode="lin" valueType="num">
                                      <p:cBhvr>
                                        <p:cTn id="112" dur="3000"/>
                                        <p:tgtEl>
                                          <p:spTgt spid="9"/>
                                        </p:tgtEl>
                                        <p:attrNameLst>
                                          <p:attrName>ppt_y</p:attrName>
                                        </p:attrNameLst>
                                      </p:cBhvr>
                                      <p:tavLst>
                                        <p:tav tm="0">
                                          <p:val>
                                            <p:strVal val="ppt_y"/>
                                          </p:val>
                                        </p:tav>
                                        <p:tav tm="100000">
                                          <p:val>
                                            <p:strVal val="ppt_y"/>
                                          </p:val>
                                        </p:tav>
                                      </p:tavLst>
                                    </p:anim>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strVal val="ppt_h"/>
                                          </p:val>
                                        </p:tav>
                                      </p:tavLst>
                                    </p:anim>
                                    <p:set>
                                      <p:cBhvr>
                                        <p:cTn id="115" dur="1" fill="hold">
                                          <p:stCondLst>
                                            <p:cond delay="2999"/>
                                          </p:stCondLst>
                                        </p:cTn>
                                        <p:tgtEl>
                                          <p:spTgt spid="9"/>
                                        </p:tgtEl>
                                        <p:attrNameLst>
                                          <p:attrName>style.visibility</p:attrName>
                                        </p:attrNameLst>
                                      </p:cBhvr>
                                      <p:to>
                                        <p:strVal val="hidden"/>
                                      </p:to>
                                    </p:set>
                                  </p:childTnLst>
                                </p:cTn>
                              </p:par>
                              <p:par>
                                <p:cTn id="116" presetID="17" presetClass="exit" presetSubtype="2" fill="hold" grpId="3" nodeType="withEffect">
                                  <p:stCondLst>
                                    <p:cond delay="0"/>
                                  </p:stCondLst>
                                  <p:childTnLst>
                                    <p:anim calcmode="lin" valueType="num">
                                      <p:cBhvr>
                                        <p:cTn id="117" dur="3000"/>
                                        <p:tgtEl>
                                          <p:spTgt spid="11"/>
                                        </p:tgtEl>
                                        <p:attrNameLst>
                                          <p:attrName>ppt_x</p:attrName>
                                        </p:attrNameLst>
                                      </p:cBhvr>
                                      <p:tavLst>
                                        <p:tav tm="0">
                                          <p:val>
                                            <p:strVal val="ppt_x"/>
                                          </p:val>
                                        </p:tav>
                                        <p:tav tm="100000">
                                          <p:val>
                                            <p:strVal val="ppt_x+ppt_w/2"/>
                                          </p:val>
                                        </p:tav>
                                      </p:tavLst>
                                    </p:anim>
                                    <p:anim calcmode="lin" valueType="num">
                                      <p:cBhvr>
                                        <p:cTn id="118" dur="3000"/>
                                        <p:tgtEl>
                                          <p:spTgt spid="11"/>
                                        </p:tgtEl>
                                        <p:attrNameLst>
                                          <p:attrName>ppt_y</p:attrName>
                                        </p:attrNameLst>
                                      </p:cBhvr>
                                      <p:tavLst>
                                        <p:tav tm="0">
                                          <p:val>
                                            <p:strVal val="ppt_y"/>
                                          </p:val>
                                        </p:tav>
                                        <p:tav tm="100000">
                                          <p:val>
                                            <p:strVal val="ppt_y"/>
                                          </p:val>
                                        </p:tav>
                                      </p:tavLst>
                                    </p:anim>
                                    <p:anim calcmode="lin" valueType="num">
                                      <p:cBhvr>
                                        <p:cTn id="119" dur="3000"/>
                                        <p:tgtEl>
                                          <p:spTgt spid="11"/>
                                        </p:tgtEl>
                                        <p:attrNameLst>
                                          <p:attrName>ppt_w</p:attrName>
                                        </p:attrNameLst>
                                      </p:cBhvr>
                                      <p:tavLst>
                                        <p:tav tm="0">
                                          <p:val>
                                            <p:strVal val="ppt_w"/>
                                          </p:val>
                                        </p:tav>
                                        <p:tav tm="100000">
                                          <p:val>
                                            <p:fltVal val="0"/>
                                          </p:val>
                                        </p:tav>
                                      </p:tavLst>
                                    </p:anim>
                                    <p:anim calcmode="lin" valueType="num">
                                      <p:cBhvr>
                                        <p:cTn id="120" dur="3000"/>
                                        <p:tgtEl>
                                          <p:spTgt spid="11"/>
                                        </p:tgtEl>
                                        <p:attrNameLst>
                                          <p:attrName>ppt_h</p:attrName>
                                        </p:attrNameLst>
                                      </p:cBhvr>
                                      <p:tavLst>
                                        <p:tav tm="0">
                                          <p:val>
                                            <p:strVal val="ppt_h"/>
                                          </p:val>
                                        </p:tav>
                                        <p:tav tm="100000">
                                          <p:val>
                                            <p:strVal val="ppt_h"/>
                                          </p:val>
                                        </p:tav>
                                      </p:tavLst>
                                    </p:anim>
                                    <p:set>
                                      <p:cBhvr>
                                        <p:cTn id="121" dur="1" fill="hold">
                                          <p:stCondLst>
                                            <p:cond delay="2999"/>
                                          </p:stCondLst>
                                        </p:cTn>
                                        <p:tgtEl>
                                          <p:spTgt spid="11"/>
                                        </p:tgtEl>
                                        <p:attrNameLst>
                                          <p:attrName>style.visibility</p:attrName>
                                        </p:attrNameLst>
                                      </p:cBhvr>
                                      <p:to>
                                        <p:strVal val="hidden"/>
                                      </p:to>
                                    </p:set>
                                  </p:childTnLst>
                                </p:cTn>
                              </p:par>
                              <p:par>
                                <p:cTn id="122" presetID="17" presetClass="exit" presetSubtype="2" fill="hold" grpId="3" nodeType="withEffect">
                                  <p:stCondLst>
                                    <p:cond delay="0"/>
                                  </p:stCondLst>
                                  <p:childTnLst>
                                    <p:anim calcmode="lin" valueType="num">
                                      <p:cBhvr>
                                        <p:cTn id="123" dur="3000"/>
                                        <p:tgtEl>
                                          <p:spTgt spid="13"/>
                                        </p:tgtEl>
                                        <p:attrNameLst>
                                          <p:attrName>ppt_x</p:attrName>
                                        </p:attrNameLst>
                                      </p:cBhvr>
                                      <p:tavLst>
                                        <p:tav tm="0">
                                          <p:val>
                                            <p:strVal val="ppt_x"/>
                                          </p:val>
                                        </p:tav>
                                        <p:tav tm="100000">
                                          <p:val>
                                            <p:strVal val="ppt_x+ppt_w/2"/>
                                          </p:val>
                                        </p:tav>
                                      </p:tavLst>
                                    </p:anim>
                                    <p:anim calcmode="lin" valueType="num">
                                      <p:cBhvr>
                                        <p:cTn id="124" dur="3000"/>
                                        <p:tgtEl>
                                          <p:spTgt spid="13"/>
                                        </p:tgtEl>
                                        <p:attrNameLst>
                                          <p:attrName>ppt_y</p:attrName>
                                        </p:attrNameLst>
                                      </p:cBhvr>
                                      <p:tavLst>
                                        <p:tav tm="0">
                                          <p:val>
                                            <p:strVal val="ppt_y"/>
                                          </p:val>
                                        </p:tav>
                                        <p:tav tm="100000">
                                          <p:val>
                                            <p:strVal val="ppt_y"/>
                                          </p:val>
                                        </p:tav>
                                      </p:tavLst>
                                    </p:anim>
                                    <p:anim calcmode="lin" valueType="num">
                                      <p:cBhvr>
                                        <p:cTn id="125" dur="3000"/>
                                        <p:tgtEl>
                                          <p:spTgt spid="13"/>
                                        </p:tgtEl>
                                        <p:attrNameLst>
                                          <p:attrName>ppt_w</p:attrName>
                                        </p:attrNameLst>
                                      </p:cBhvr>
                                      <p:tavLst>
                                        <p:tav tm="0">
                                          <p:val>
                                            <p:strVal val="ppt_w"/>
                                          </p:val>
                                        </p:tav>
                                        <p:tav tm="100000">
                                          <p:val>
                                            <p:fltVal val="0"/>
                                          </p:val>
                                        </p:tav>
                                      </p:tavLst>
                                    </p:anim>
                                    <p:anim calcmode="lin" valueType="num">
                                      <p:cBhvr>
                                        <p:cTn id="126" dur="3000"/>
                                        <p:tgtEl>
                                          <p:spTgt spid="13"/>
                                        </p:tgtEl>
                                        <p:attrNameLst>
                                          <p:attrName>ppt_h</p:attrName>
                                        </p:attrNameLst>
                                      </p:cBhvr>
                                      <p:tavLst>
                                        <p:tav tm="0">
                                          <p:val>
                                            <p:strVal val="ppt_h"/>
                                          </p:val>
                                        </p:tav>
                                        <p:tav tm="100000">
                                          <p:val>
                                            <p:strVal val="ppt_h"/>
                                          </p:val>
                                        </p:tav>
                                      </p:tavLst>
                                    </p:anim>
                                    <p:set>
                                      <p:cBhvr>
                                        <p:cTn id="127" dur="1" fill="hold">
                                          <p:stCondLst>
                                            <p:cond delay="2999"/>
                                          </p:stCondLst>
                                        </p:cTn>
                                        <p:tgtEl>
                                          <p:spTgt spid="13"/>
                                        </p:tgtEl>
                                        <p:attrNameLst>
                                          <p:attrName>style.visibility</p:attrName>
                                        </p:attrNameLst>
                                      </p:cBhvr>
                                      <p:to>
                                        <p:strVal val="hidden"/>
                                      </p:to>
                                    </p:set>
                                  </p:childTnLst>
                                </p:cTn>
                              </p:par>
                              <p:par>
                                <p:cTn id="128" presetID="16" presetClass="entr" presetSubtype="37" fill="hold" nodeType="with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barn(outVertical)">
                                      <p:cBhvr>
                                        <p:cTn id="130" dur="3000"/>
                                        <p:tgtEl>
                                          <p:spTgt spid="4"/>
                                        </p:tgtEl>
                                      </p:cBhvr>
                                    </p:animEffect>
                                  </p:childTnLst>
                                </p:cTn>
                              </p:par>
                              <p:par>
                                <p:cTn id="131" presetID="23" presetClass="entr" presetSubtype="288" fill="hold"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p:cTn id="133" dur="3000" fill="hold"/>
                                        <p:tgtEl>
                                          <p:spTgt spid="4"/>
                                        </p:tgtEl>
                                        <p:attrNameLst>
                                          <p:attrName>ppt_w</p:attrName>
                                        </p:attrNameLst>
                                      </p:cBhvr>
                                      <p:tavLst>
                                        <p:tav tm="0">
                                          <p:val>
                                            <p:strVal val="4/3*#ppt_w"/>
                                          </p:val>
                                        </p:tav>
                                        <p:tav tm="100000">
                                          <p:val>
                                            <p:strVal val="#ppt_w"/>
                                          </p:val>
                                        </p:tav>
                                      </p:tavLst>
                                    </p:anim>
                                    <p:anim calcmode="lin" valueType="num">
                                      <p:cBhvr>
                                        <p:cTn id="134"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00100" y="2285992"/>
            <a:ext cx="7143800" cy="286232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El Zoco de las Especias de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es la combinación perfecta de colores, sabores y olores tradicionales. Adentrarse en él es retroceder en el tiempo, de ahí que también sea llamado "Zoco antiguo de </a:t>
            </a:r>
            <a:r>
              <a:rPr lang="es-ES" sz="2000" b="1" dirty="0" err="1" smtClean="0">
                <a:effectLst>
                  <a:outerShdw blurRad="38100" dist="38100" dir="2700000" algn="tl">
                    <a:srgbClr val="000000">
                      <a:alpha val="43137"/>
                    </a:srgbClr>
                  </a:outerShdw>
                </a:effectLst>
                <a:latin typeface="Agency FB" pitchFamily="34" charset="0"/>
              </a:rPr>
              <a:t>Deira</a:t>
            </a:r>
            <a:r>
              <a:rPr lang="es-ES" sz="2000" b="1" dirty="0" smtClean="0">
                <a:effectLst>
                  <a:outerShdw blurRad="38100" dist="38100" dir="2700000" algn="tl">
                    <a:srgbClr val="000000">
                      <a:alpha val="43137"/>
                    </a:srgbClr>
                  </a:outerShdw>
                </a:effectLst>
                <a:latin typeface="Agency FB" pitchFamily="34" charset="0"/>
              </a:rPr>
              <a:t>".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El Zoco de las Especias es el zoco más antiguo de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y, aunque las tiendas predominantes son las de especias, la baja demanda de estas y el turismo han ido haciendo que otro tipo de tiendas se instalen en sus calles. Actualmente es posible encontrar incluso tiendas de electrónica y calzado. </a:t>
            </a:r>
            <a:br>
              <a:rPr lang="es-ES" sz="2000" b="1" dirty="0" smtClean="0">
                <a:effectLst>
                  <a:outerShdw blurRad="38100" dist="38100" dir="2700000" algn="tl">
                    <a:srgbClr val="000000">
                      <a:alpha val="43137"/>
                    </a:srgbClr>
                  </a:outerShdw>
                </a:effectLst>
                <a:latin typeface="Agency FB" pitchFamily="34" charset="0"/>
              </a:rPr>
            </a:br>
            <a:endParaRPr lang="es-ES" sz="2000" b="1"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2357422" y="1285860"/>
            <a:ext cx="4176143" cy="707886"/>
          </a:xfrm>
          <a:prstGeom prst="rect">
            <a:avLst/>
          </a:prstGeom>
          <a:noFill/>
        </p:spPr>
        <p:txBody>
          <a:bodyPr wrap="none" rtlCol="0">
            <a:spAutoFit/>
          </a:bodyPr>
          <a:lstStyle/>
          <a:p>
            <a:r>
              <a:rPr lang="es-ES" sz="4000" b="1" dirty="0" smtClean="0">
                <a:solidFill>
                  <a:srgbClr val="FFFF00"/>
                </a:solidFill>
                <a:effectLst>
                  <a:outerShdw blurRad="38100" dist="38100" dir="2700000" algn="tl">
                    <a:srgbClr val="000000">
                      <a:alpha val="43137"/>
                    </a:srgbClr>
                  </a:outerShdw>
                </a:effectLst>
                <a:latin typeface="Agency FB" pitchFamily="34" charset="0"/>
              </a:rPr>
              <a:t>El Zoco de las Especias</a:t>
            </a:r>
            <a:endParaRPr lang="es-ES" sz="4000" b="1"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amasco-Siria-76.jpg"/>
          <p:cNvPicPr>
            <a:picLocks noGrp="1" noChangeAspect="1"/>
          </p:cNvPicPr>
          <p:nvPr>
            <p:ph idx="1"/>
          </p:nvPr>
        </p:nvPicPr>
        <p:blipFill>
          <a:blip r:embed="rId2"/>
          <a:stretch>
            <a:fillRect/>
          </a:stretch>
        </p:blipFill>
        <p:spPr>
          <a:xfrm>
            <a:off x="-1" y="0"/>
            <a:ext cx="9179719" cy="6858000"/>
          </a:xfrm>
        </p:spPr>
      </p:pic>
      <p:sp>
        <p:nvSpPr>
          <p:cNvPr id="6" name="5 Arco de bloque"/>
          <p:cNvSpPr/>
          <p:nvPr/>
        </p:nvSpPr>
        <p:spPr>
          <a:xfrm rot="10800000">
            <a:off x="4000496" y="-285776"/>
            <a:ext cx="1428760"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10800000">
            <a:off x="4000496" y="214290"/>
            <a:ext cx="1428760"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3857620" y="6357958"/>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3857620" y="5929306"/>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400000">
            <a:off x="-785818" y="2714620"/>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a:off x="-285752" y="2714620"/>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16200000">
            <a:off x="8358182" y="2928934"/>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16200000">
            <a:off x="7858116" y="2928934"/>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10800000">
            <a:off x="4000496" y="714356"/>
            <a:ext cx="1428760"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10800000">
            <a:off x="4000496" y="1214422"/>
            <a:ext cx="1428760"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10800000">
            <a:off x="4000496" y="1643050"/>
            <a:ext cx="1428760"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10800000">
            <a:off x="4000496" y="2143116"/>
            <a:ext cx="1428760"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400000">
            <a:off x="285720" y="2714620"/>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400000">
            <a:off x="857224" y="2714620"/>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16200000">
            <a:off x="7286644" y="2928934"/>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16200000">
            <a:off x="6786578" y="2928934"/>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16200000">
            <a:off x="6215074" y="2928934"/>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16200000">
            <a:off x="5715008" y="2928934"/>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5400000">
            <a:off x="1428728" y="2786058"/>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5400000">
            <a:off x="2000232" y="2786058"/>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3857620" y="5357850"/>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3857620" y="4929198"/>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3857620" y="4429156"/>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3857620" y="4000504"/>
            <a:ext cx="1571636" cy="1000132"/>
          </a:xfrm>
          <a:prstGeom prst="blockArc">
            <a:avLst>
              <a:gd name="adj1" fmla="val 10104535"/>
              <a:gd name="adj2" fmla="val 893242"/>
              <a:gd name="adj3" fmla="val 15285"/>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Rectángulo"/>
          <p:cNvSpPr/>
          <p:nvPr/>
        </p:nvSpPr>
        <p:spPr>
          <a:xfrm>
            <a:off x="-428660" y="0"/>
            <a:ext cx="10215634"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2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2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2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2000"/>
                                        <p:tgtEl>
                                          <p:spTgt spid="1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plus(in)">
                                      <p:cBhvr>
                                        <p:cTn id="31" dur="2000"/>
                                        <p:tgtEl>
                                          <p:spTgt spid="17"/>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2000"/>
                                        <p:tgtEl>
                                          <p:spTgt spid="26"/>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plus(in)">
                                      <p:cBhvr>
                                        <p:cTn id="37" dur="2000"/>
                                        <p:tgtEl>
                                          <p:spTgt spid="27"/>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2000"/>
                                        <p:tgtEl>
                                          <p:spTgt spid="28"/>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plus(in)">
                                      <p:cBhvr>
                                        <p:cTn id="43" dur="2000"/>
                                        <p:tgtEl>
                                          <p:spTgt spid="29"/>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plus(in)">
                                      <p:cBhvr>
                                        <p:cTn id="46" dur="2000"/>
                                        <p:tgtEl>
                                          <p:spTgt spid="11"/>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2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plus(in)">
                                      <p:cBhvr>
                                        <p:cTn id="55" dur="2000"/>
                                        <p:tgtEl>
                                          <p:spTgt spid="24"/>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plus(in)">
                                      <p:cBhvr>
                                        <p:cTn id="58" dur="2000"/>
                                        <p:tgtEl>
                                          <p:spTgt spid="25"/>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plus(in)">
                                      <p:cBhvr>
                                        <p:cTn id="64" dur="2000"/>
                                        <p:tgtEl>
                                          <p:spTgt spid="12"/>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2000"/>
                                        <p:tgtEl>
                                          <p:spTgt spid="13"/>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plus(in)">
                                      <p:cBhvr>
                                        <p:cTn id="70" dur="2000"/>
                                        <p:tgtEl>
                                          <p:spTgt spid="20"/>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2" presetClass="entr" presetSubtype="2"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2000" fill="hold"/>
                                        <p:tgtEl>
                                          <p:spTgt spid="10"/>
                                        </p:tgtEl>
                                        <p:attrNameLst>
                                          <p:attrName>ppt_x</p:attrName>
                                        </p:attrNameLst>
                                      </p:cBhvr>
                                      <p:tavLst>
                                        <p:tav tm="0">
                                          <p:val>
                                            <p:strVal val="1+#ppt_w/2"/>
                                          </p:val>
                                        </p:tav>
                                        <p:tav tm="100000">
                                          <p:val>
                                            <p:strVal val="#ppt_x"/>
                                          </p:val>
                                        </p:tav>
                                      </p:tavLst>
                                    </p:anim>
                                    <p:anim calcmode="lin" valueType="num">
                                      <p:cBhvr additive="base">
                                        <p:cTn id="83" dur="2000" fill="hold"/>
                                        <p:tgtEl>
                                          <p:spTgt spid="10"/>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2000" fill="hold"/>
                                        <p:tgtEl>
                                          <p:spTgt spid="11"/>
                                        </p:tgtEl>
                                        <p:attrNameLst>
                                          <p:attrName>ppt_x</p:attrName>
                                        </p:attrNameLst>
                                      </p:cBhvr>
                                      <p:tavLst>
                                        <p:tav tm="0">
                                          <p:val>
                                            <p:strVal val="1+#ppt_w/2"/>
                                          </p:val>
                                        </p:tav>
                                        <p:tav tm="100000">
                                          <p:val>
                                            <p:strVal val="#ppt_x"/>
                                          </p:val>
                                        </p:tav>
                                      </p:tavLst>
                                    </p:anim>
                                    <p:anim calcmode="lin" valueType="num">
                                      <p:cBhvr additive="base">
                                        <p:cTn id="87" dur="2000" fill="hold"/>
                                        <p:tgtEl>
                                          <p:spTgt spid="11"/>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000" fill="hold"/>
                                        <p:tgtEl>
                                          <p:spTgt spid="18"/>
                                        </p:tgtEl>
                                        <p:attrNameLst>
                                          <p:attrName>ppt_x</p:attrName>
                                        </p:attrNameLst>
                                      </p:cBhvr>
                                      <p:tavLst>
                                        <p:tav tm="0">
                                          <p:val>
                                            <p:strVal val="1+#ppt_w/2"/>
                                          </p:val>
                                        </p:tav>
                                        <p:tav tm="100000">
                                          <p:val>
                                            <p:strVal val="#ppt_x"/>
                                          </p:val>
                                        </p:tav>
                                      </p:tavLst>
                                    </p:anim>
                                    <p:anim calcmode="lin" valueType="num">
                                      <p:cBhvr additive="base">
                                        <p:cTn id="91" dur="2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1+#ppt_w/2"/>
                                          </p:val>
                                        </p:tav>
                                        <p:tav tm="100000">
                                          <p:val>
                                            <p:strVal val="#ppt_x"/>
                                          </p:val>
                                        </p:tav>
                                      </p:tavLst>
                                    </p:anim>
                                    <p:anim calcmode="lin" valueType="num">
                                      <p:cBhvr additive="base">
                                        <p:cTn id="95" dur="2000" fill="hold"/>
                                        <p:tgtEl>
                                          <p:spTgt spid="19"/>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2000" fill="hold"/>
                                        <p:tgtEl>
                                          <p:spTgt spid="24"/>
                                        </p:tgtEl>
                                        <p:attrNameLst>
                                          <p:attrName>ppt_x</p:attrName>
                                        </p:attrNameLst>
                                      </p:cBhvr>
                                      <p:tavLst>
                                        <p:tav tm="0">
                                          <p:val>
                                            <p:strVal val="1+#ppt_w/2"/>
                                          </p:val>
                                        </p:tav>
                                        <p:tav tm="100000">
                                          <p:val>
                                            <p:strVal val="#ppt_x"/>
                                          </p:val>
                                        </p:tav>
                                      </p:tavLst>
                                    </p:anim>
                                    <p:anim calcmode="lin" valueType="num">
                                      <p:cBhvr additive="base">
                                        <p:cTn id="99" dur="2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2000" fill="hold"/>
                                        <p:tgtEl>
                                          <p:spTgt spid="25"/>
                                        </p:tgtEl>
                                        <p:attrNameLst>
                                          <p:attrName>ppt_x</p:attrName>
                                        </p:attrNameLst>
                                      </p:cBhvr>
                                      <p:tavLst>
                                        <p:tav tm="0">
                                          <p:val>
                                            <p:strVal val="1+#ppt_w/2"/>
                                          </p:val>
                                        </p:tav>
                                        <p:tav tm="100000">
                                          <p:val>
                                            <p:strVal val="#ppt_x"/>
                                          </p:val>
                                        </p:tav>
                                      </p:tavLst>
                                    </p:anim>
                                    <p:anim calcmode="lin" valueType="num">
                                      <p:cBhvr additive="base">
                                        <p:cTn id="103" dur="2000" fill="hold"/>
                                        <p:tgtEl>
                                          <p:spTgt spid="25"/>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2000" fill="hold"/>
                                        <p:tgtEl>
                                          <p:spTgt spid="12"/>
                                        </p:tgtEl>
                                        <p:attrNameLst>
                                          <p:attrName>ppt_x</p:attrName>
                                        </p:attrNameLst>
                                      </p:cBhvr>
                                      <p:tavLst>
                                        <p:tav tm="0">
                                          <p:val>
                                            <p:strVal val="0-#ppt_w/2"/>
                                          </p:val>
                                        </p:tav>
                                        <p:tav tm="100000">
                                          <p:val>
                                            <p:strVal val="#ppt_x"/>
                                          </p:val>
                                        </p:tav>
                                      </p:tavLst>
                                    </p:anim>
                                    <p:anim calcmode="lin" valueType="num">
                                      <p:cBhvr additive="base">
                                        <p:cTn id="107" dur="2000" fill="hold"/>
                                        <p:tgtEl>
                                          <p:spTgt spid="12"/>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0-#ppt_w/2"/>
                                          </p:val>
                                        </p:tav>
                                        <p:tav tm="100000">
                                          <p:val>
                                            <p:strVal val="#ppt_x"/>
                                          </p:val>
                                        </p:tav>
                                      </p:tavLst>
                                    </p:anim>
                                    <p:anim calcmode="lin" valueType="num">
                                      <p:cBhvr additive="base">
                                        <p:cTn id="115" dur="2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0-#ppt_w/2"/>
                                          </p:val>
                                        </p:tav>
                                        <p:tav tm="100000">
                                          <p:val>
                                            <p:strVal val="#ppt_x"/>
                                          </p:val>
                                        </p:tav>
                                      </p:tavLst>
                                    </p:anim>
                                    <p:anim calcmode="lin" valueType="num">
                                      <p:cBhvr additive="base">
                                        <p:cTn id="119" dur="2000" fill="hold"/>
                                        <p:tgtEl>
                                          <p:spTgt spid="21"/>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0-#ppt_w/2"/>
                                          </p:val>
                                        </p:tav>
                                        <p:tav tm="100000">
                                          <p:val>
                                            <p:strVal val="#ppt_x"/>
                                          </p:val>
                                        </p:tav>
                                      </p:tavLst>
                                    </p:anim>
                                    <p:anim calcmode="lin" valueType="num">
                                      <p:cBhvr additive="base">
                                        <p:cTn id="123" dur="2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0-#ppt_w/2"/>
                                          </p:val>
                                        </p:tav>
                                        <p:tav tm="100000">
                                          <p:val>
                                            <p:strVal val="#ppt_x"/>
                                          </p:val>
                                        </p:tav>
                                      </p:tavLst>
                                    </p:anim>
                                    <p:anim calcmode="lin" valueType="num">
                                      <p:cBhvr additive="base">
                                        <p:cTn id="127" dur="2000" fill="hold"/>
                                        <p:tgtEl>
                                          <p:spTgt spid="23"/>
                                        </p:tgtEl>
                                        <p:attrNameLst>
                                          <p:attrName>ppt_y</p:attrName>
                                        </p:attrNameLst>
                                      </p:cBhvr>
                                      <p:tavLst>
                                        <p:tav tm="0">
                                          <p:val>
                                            <p:strVal val="#ppt_y"/>
                                          </p:val>
                                        </p:tav>
                                        <p:tav tm="100000">
                                          <p:val>
                                            <p:strVal val="#ppt_y"/>
                                          </p:val>
                                        </p:tav>
                                      </p:tavLst>
                                    </p:anim>
                                  </p:childTnLst>
                                </p:cTn>
                              </p:par>
                              <p:par>
                                <p:cTn id="128" presetID="2" presetClass="entr" presetSubtype="4"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2000" fill="hold"/>
                                        <p:tgtEl>
                                          <p:spTgt spid="6"/>
                                        </p:tgtEl>
                                        <p:attrNameLst>
                                          <p:attrName>ppt_x</p:attrName>
                                        </p:attrNameLst>
                                      </p:cBhvr>
                                      <p:tavLst>
                                        <p:tav tm="0">
                                          <p:val>
                                            <p:strVal val="#ppt_x"/>
                                          </p:val>
                                        </p:tav>
                                        <p:tav tm="100000">
                                          <p:val>
                                            <p:strVal val="#ppt_x"/>
                                          </p:val>
                                        </p:tav>
                                      </p:tavLst>
                                    </p:anim>
                                    <p:anim calcmode="lin" valueType="num">
                                      <p:cBhvr additive="base">
                                        <p:cTn id="131" dur="2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additive="base">
                                        <p:cTn id="134" dur="2000" fill="hold"/>
                                        <p:tgtEl>
                                          <p:spTgt spid="7"/>
                                        </p:tgtEl>
                                        <p:attrNameLst>
                                          <p:attrName>ppt_x</p:attrName>
                                        </p:attrNameLst>
                                      </p:cBhvr>
                                      <p:tavLst>
                                        <p:tav tm="0">
                                          <p:val>
                                            <p:strVal val="#ppt_x"/>
                                          </p:val>
                                        </p:tav>
                                        <p:tav tm="100000">
                                          <p:val>
                                            <p:strVal val="#ppt_x"/>
                                          </p:val>
                                        </p:tav>
                                      </p:tavLst>
                                    </p:anim>
                                    <p:anim calcmode="lin" valueType="num">
                                      <p:cBhvr additive="base">
                                        <p:cTn id="135" dur="2000" fill="hold"/>
                                        <p:tgtEl>
                                          <p:spTgt spid="7"/>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2000" fill="hold"/>
                                        <p:tgtEl>
                                          <p:spTgt spid="14"/>
                                        </p:tgtEl>
                                        <p:attrNameLst>
                                          <p:attrName>ppt_x</p:attrName>
                                        </p:attrNameLst>
                                      </p:cBhvr>
                                      <p:tavLst>
                                        <p:tav tm="0">
                                          <p:val>
                                            <p:strVal val="#ppt_x"/>
                                          </p:val>
                                        </p:tav>
                                        <p:tav tm="100000">
                                          <p:val>
                                            <p:strVal val="#ppt_x"/>
                                          </p:val>
                                        </p:tav>
                                      </p:tavLst>
                                    </p:anim>
                                    <p:anim calcmode="lin" valueType="num">
                                      <p:cBhvr additive="base">
                                        <p:cTn id="139" dur="2000" fill="hold"/>
                                        <p:tgtEl>
                                          <p:spTgt spid="14"/>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additive="base">
                                        <p:cTn id="142" dur="2000" fill="hold"/>
                                        <p:tgtEl>
                                          <p:spTgt spid="15"/>
                                        </p:tgtEl>
                                        <p:attrNameLst>
                                          <p:attrName>ppt_x</p:attrName>
                                        </p:attrNameLst>
                                      </p:cBhvr>
                                      <p:tavLst>
                                        <p:tav tm="0">
                                          <p:val>
                                            <p:strVal val="#ppt_x"/>
                                          </p:val>
                                        </p:tav>
                                        <p:tav tm="100000">
                                          <p:val>
                                            <p:strVal val="#ppt_x"/>
                                          </p:val>
                                        </p:tav>
                                      </p:tavLst>
                                    </p:anim>
                                    <p:anim calcmode="lin" valueType="num">
                                      <p:cBhvr additive="base">
                                        <p:cTn id="143" dur="2000" fill="hold"/>
                                        <p:tgtEl>
                                          <p:spTgt spid="15"/>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16"/>
                                        </p:tgtEl>
                                        <p:attrNameLst>
                                          <p:attrName>style.visibility</p:attrName>
                                        </p:attrNameLst>
                                      </p:cBhvr>
                                      <p:to>
                                        <p:strVal val="visible"/>
                                      </p:to>
                                    </p:set>
                                    <p:anim calcmode="lin" valueType="num">
                                      <p:cBhvr additive="base">
                                        <p:cTn id="146" dur="2000" fill="hold"/>
                                        <p:tgtEl>
                                          <p:spTgt spid="16"/>
                                        </p:tgtEl>
                                        <p:attrNameLst>
                                          <p:attrName>ppt_x</p:attrName>
                                        </p:attrNameLst>
                                      </p:cBhvr>
                                      <p:tavLst>
                                        <p:tav tm="0">
                                          <p:val>
                                            <p:strVal val="#ppt_x"/>
                                          </p:val>
                                        </p:tav>
                                        <p:tav tm="100000">
                                          <p:val>
                                            <p:strVal val="#ppt_x"/>
                                          </p:val>
                                        </p:tav>
                                      </p:tavLst>
                                    </p:anim>
                                    <p:anim calcmode="lin" valueType="num">
                                      <p:cBhvr additive="base">
                                        <p:cTn id="147" dur="2000" fill="hold"/>
                                        <p:tgtEl>
                                          <p:spTgt spid="16"/>
                                        </p:tgtEl>
                                        <p:attrNameLst>
                                          <p:attrName>ppt_y</p:attrName>
                                        </p:attrNameLst>
                                      </p:cBhvr>
                                      <p:tavLst>
                                        <p:tav tm="0">
                                          <p:val>
                                            <p:strVal val="1+#ppt_h/2"/>
                                          </p:val>
                                        </p:tav>
                                        <p:tav tm="100000">
                                          <p:val>
                                            <p:strVal val="#ppt_y"/>
                                          </p:val>
                                        </p:tav>
                                      </p:tavLst>
                                    </p:anim>
                                  </p:childTnLst>
                                </p:cTn>
                              </p:par>
                              <p:par>
                                <p:cTn id="148" presetID="2" presetClass="entr" presetSubtype="4"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 calcmode="lin" valueType="num">
                                      <p:cBhvr additive="base">
                                        <p:cTn id="150" dur="2000" fill="hold"/>
                                        <p:tgtEl>
                                          <p:spTgt spid="17"/>
                                        </p:tgtEl>
                                        <p:attrNameLst>
                                          <p:attrName>ppt_x</p:attrName>
                                        </p:attrNameLst>
                                      </p:cBhvr>
                                      <p:tavLst>
                                        <p:tav tm="0">
                                          <p:val>
                                            <p:strVal val="#ppt_x"/>
                                          </p:val>
                                        </p:tav>
                                        <p:tav tm="100000">
                                          <p:val>
                                            <p:strVal val="#ppt_x"/>
                                          </p:val>
                                        </p:tav>
                                      </p:tavLst>
                                    </p:anim>
                                    <p:anim calcmode="lin" valueType="num">
                                      <p:cBhvr additive="base">
                                        <p:cTn id="151" dur="2000" fill="hold"/>
                                        <p:tgtEl>
                                          <p:spTgt spid="17"/>
                                        </p:tgtEl>
                                        <p:attrNameLst>
                                          <p:attrName>ppt_y</p:attrName>
                                        </p:attrNameLst>
                                      </p:cBhvr>
                                      <p:tavLst>
                                        <p:tav tm="0">
                                          <p:val>
                                            <p:strVal val="1+#ppt_h/2"/>
                                          </p:val>
                                        </p:tav>
                                        <p:tav tm="100000">
                                          <p:val>
                                            <p:strVal val="#ppt_y"/>
                                          </p:val>
                                        </p:tav>
                                      </p:tavLst>
                                    </p:anim>
                                  </p:childTnLst>
                                </p:cTn>
                              </p:par>
                              <p:par>
                                <p:cTn id="152" presetID="2" presetClass="entr" presetSubtype="1" fill="hold" grpId="1"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2000" fill="hold"/>
                                        <p:tgtEl>
                                          <p:spTgt spid="8"/>
                                        </p:tgtEl>
                                        <p:attrNameLst>
                                          <p:attrName>ppt_x</p:attrName>
                                        </p:attrNameLst>
                                      </p:cBhvr>
                                      <p:tavLst>
                                        <p:tav tm="0">
                                          <p:val>
                                            <p:strVal val="#ppt_x"/>
                                          </p:val>
                                        </p:tav>
                                        <p:tav tm="100000">
                                          <p:val>
                                            <p:strVal val="#ppt_x"/>
                                          </p:val>
                                        </p:tav>
                                      </p:tavLst>
                                    </p:anim>
                                    <p:anim calcmode="lin" valueType="num">
                                      <p:cBhvr additive="base">
                                        <p:cTn id="155" dur="2000" fill="hold"/>
                                        <p:tgtEl>
                                          <p:spTgt spid="8"/>
                                        </p:tgtEl>
                                        <p:attrNameLst>
                                          <p:attrName>ppt_y</p:attrName>
                                        </p:attrNameLst>
                                      </p:cBhvr>
                                      <p:tavLst>
                                        <p:tav tm="0">
                                          <p:val>
                                            <p:strVal val="0-#ppt_h/2"/>
                                          </p:val>
                                        </p:tav>
                                        <p:tav tm="100000">
                                          <p:val>
                                            <p:strVal val="#ppt_y"/>
                                          </p:val>
                                        </p:tav>
                                      </p:tavLst>
                                    </p:anim>
                                  </p:childTnLst>
                                </p:cTn>
                              </p:par>
                              <p:par>
                                <p:cTn id="156" presetID="2" presetClass="entr" presetSubtype="1"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 calcmode="lin" valueType="num">
                                      <p:cBhvr additive="base">
                                        <p:cTn id="158" dur="2000" fill="hold"/>
                                        <p:tgtEl>
                                          <p:spTgt spid="9"/>
                                        </p:tgtEl>
                                        <p:attrNameLst>
                                          <p:attrName>ppt_x</p:attrName>
                                        </p:attrNameLst>
                                      </p:cBhvr>
                                      <p:tavLst>
                                        <p:tav tm="0">
                                          <p:val>
                                            <p:strVal val="#ppt_x"/>
                                          </p:val>
                                        </p:tav>
                                        <p:tav tm="100000">
                                          <p:val>
                                            <p:strVal val="#ppt_x"/>
                                          </p:val>
                                        </p:tav>
                                      </p:tavLst>
                                    </p:anim>
                                    <p:anim calcmode="lin" valueType="num">
                                      <p:cBhvr additive="base">
                                        <p:cTn id="159" dur="2000" fill="hold"/>
                                        <p:tgtEl>
                                          <p:spTgt spid="9"/>
                                        </p:tgtEl>
                                        <p:attrNameLst>
                                          <p:attrName>ppt_y</p:attrName>
                                        </p:attrNameLst>
                                      </p:cBhvr>
                                      <p:tavLst>
                                        <p:tav tm="0">
                                          <p:val>
                                            <p:strVal val="0-#ppt_h/2"/>
                                          </p:val>
                                        </p:tav>
                                        <p:tav tm="100000">
                                          <p:val>
                                            <p:strVal val="#ppt_y"/>
                                          </p:val>
                                        </p:tav>
                                      </p:tavLst>
                                    </p:anim>
                                  </p:childTnLst>
                                </p:cTn>
                              </p:par>
                              <p:par>
                                <p:cTn id="160" presetID="2" presetClass="entr" presetSubtype="1" fill="hold" grpId="1" nodeType="withEffect">
                                  <p:stCondLst>
                                    <p:cond delay="0"/>
                                  </p:stCondLst>
                                  <p:childTnLst>
                                    <p:set>
                                      <p:cBhvr>
                                        <p:cTn id="161" dur="1" fill="hold">
                                          <p:stCondLst>
                                            <p:cond delay="0"/>
                                          </p:stCondLst>
                                        </p:cTn>
                                        <p:tgtEl>
                                          <p:spTgt spid="26"/>
                                        </p:tgtEl>
                                        <p:attrNameLst>
                                          <p:attrName>style.visibility</p:attrName>
                                        </p:attrNameLst>
                                      </p:cBhvr>
                                      <p:to>
                                        <p:strVal val="visible"/>
                                      </p:to>
                                    </p:set>
                                    <p:anim calcmode="lin" valueType="num">
                                      <p:cBhvr additive="base">
                                        <p:cTn id="162" dur="2000" fill="hold"/>
                                        <p:tgtEl>
                                          <p:spTgt spid="26"/>
                                        </p:tgtEl>
                                        <p:attrNameLst>
                                          <p:attrName>ppt_x</p:attrName>
                                        </p:attrNameLst>
                                      </p:cBhvr>
                                      <p:tavLst>
                                        <p:tav tm="0">
                                          <p:val>
                                            <p:strVal val="#ppt_x"/>
                                          </p:val>
                                        </p:tav>
                                        <p:tav tm="100000">
                                          <p:val>
                                            <p:strVal val="#ppt_x"/>
                                          </p:val>
                                        </p:tav>
                                      </p:tavLst>
                                    </p:anim>
                                    <p:anim calcmode="lin" valueType="num">
                                      <p:cBhvr additive="base">
                                        <p:cTn id="163" dur="2000" fill="hold"/>
                                        <p:tgtEl>
                                          <p:spTgt spid="26"/>
                                        </p:tgtEl>
                                        <p:attrNameLst>
                                          <p:attrName>ppt_y</p:attrName>
                                        </p:attrNameLst>
                                      </p:cBhvr>
                                      <p:tavLst>
                                        <p:tav tm="0">
                                          <p:val>
                                            <p:strVal val="0-#ppt_h/2"/>
                                          </p:val>
                                        </p:tav>
                                        <p:tav tm="100000">
                                          <p:val>
                                            <p:strVal val="#ppt_y"/>
                                          </p:val>
                                        </p:tav>
                                      </p:tavLst>
                                    </p:anim>
                                  </p:childTnLst>
                                </p:cTn>
                              </p:par>
                              <p:par>
                                <p:cTn id="164" presetID="2" presetClass="entr" presetSubtype="1" fill="hold" grpId="1" nodeType="withEffect">
                                  <p:stCondLst>
                                    <p:cond delay="0"/>
                                  </p:stCondLst>
                                  <p:childTnLst>
                                    <p:set>
                                      <p:cBhvr>
                                        <p:cTn id="165" dur="1" fill="hold">
                                          <p:stCondLst>
                                            <p:cond delay="0"/>
                                          </p:stCondLst>
                                        </p:cTn>
                                        <p:tgtEl>
                                          <p:spTgt spid="27"/>
                                        </p:tgtEl>
                                        <p:attrNameLst>
                                          <p:attrName>style.visibility</p:attrName>
                                        </p:attrNameLst>
                                      </p:cBhvr>
                                      <p:to>
                                        <p:strVal val="visible"/>
                                      </p:to>
                                    </p:set>
                                    <p:anim calcmode="lin" valueType="num">
                                      <p:cBhvr additive="base">
                                        <p:cTn id="166" dur="2000" fill="hold"/>
                                        <p:tgtEl>
                                          <p:spTgt spid="27"/>
                                        </p:tgtEl>
                                        <p:attrNameLst>
                                          <p:attrName>ppt_x</p:attrName>
                                        </p:attrNameLst>
                                      </p:cBhvr>
                                      <p:tavLst>
                                        <p:tav tm="0">
                                          <p:val>
                                            <p:strVal val="#ppt_x"/>
                                          </p:val>
                                        </p:tav>
                                        <p:tav tm="100000">
                                          <p:val>
                                            <p:strVal val="#ppt_x"/>
                                          </p:val>
                                        </p:tav>
                                      </p:tavLst>
                                    </p:anim>
                                    <p:anim calcmode="lin" valueType="num">
                                      <p:cBhvr additive="base">
                                        <p:cTn id="167" dur="2000" fill="hold"/>
                                        <p:tgtEl>
                                          <p:spTgt spid="27"/>
                                        </p:tgtEl>
                                        <p:attrNameLst>
                                          <p:attrName>ppt_y</p:attrName>
                                        </p:attrNameLst>
                                      </p:cBhvr>
                                      <p:tavLst>
                                        <p:tav tm="0">
                                          <p:val>
                                            <p:strVal val="0-#ppt_h/2"/>
                                          </p:val>
                                        </p:tav>
                                        <p:tav tm="100000">
                                          <p:val>
                                            <p:strVal val="#ppt_y"/>
                                          </p:val>
                                        </p:tav>
                                      </p:tavLst>
                                    </p:anim>
                                  </p:childTnLst>
                                </p:cTn>
                              </p:par>
                              <p:par>
                                <p:cTn id="168" presetID="2" presetClass="entr" presetSubtype="1" fill="hold" grpId="1" nodeType="withEffect">
                                  <p:stCondLst>
                                    <p:cond delay="0"/>
                                  </p:stCondLst>
                                  <p:childTnLst>
                                    <p:set>
                                      <p:cBhvr>
                                        <p:cTn id="169" dur="1" fill="hold">
                                          <p:stCondLst>
                                            <p:cond delay="0"/>
                                          </p:stCondLst>
                                        </p:cTn>
                                        <p:tgtEl>
                                          <p:spTgt spid="28"/>
                                        </p:tgtEl>
                                        <p:attrNameLst>
                                          <p:attrName>style.visibility</p:attrName>
                                        </p:attrNameLst>
                                      </p:cBhvr>
                                      <p:to>
                                        <p:strVal val="visible"/>
                                      </p:to>
                                    </p:set>
                                    <p:anim calcmode="lin" valueType="num">
                                      <p:cBhvr additive="base">
                                        <p:cTn id="170" dur="2000" fill="hold"/>
                                        <p:tgtEl>
                                          <p:spTgt spid="28"/>
                                        </p:tgtEl>
                                        <p:attrNameLst>
                                          <p:attrName>ppt_x</p:attrName>
                                        </p:attrNameLst>
                                      </p:cBhvr>
                                      <p:tavLst>
                                        <p:tav tm="0">
                                          <p:val>
                                            <p:strVal val="#ppt_x"/>
                                          </p:val>
                                        </p:tav>
                                        <p:tav tm="100000">
                                          <p:val>
                                            <p:strVal val="#ppt_x"/>
                                          </p:val>
                                        </p:tav>
                                      </p:tavLst>
                                    </p:anim>
                                    <p:anim calcmode="lin" valueType="num">
                                      <p:cBhvr additive="base">
                                        <p:cTn id="171" dur="2000" fill="hold"/>
                                        <p:tgtEl>
                                          <p:spTgt spid="28"/>
                                        </p:tgtEl>
                                        <p:attrNameLst>
                                          <p:attrName>ppt_y</p:attrName>
                                        </p:attrNameLst>
                                      </p:cBhvr>
                                      <p:tavLst>
                                        <p:tav tm="0">
                                          <p:val>
                                            <p:strVal val="0-#ppt_h/2"/>
                                          </p:val>
                                        </p:tav>
                                        <p:tav tm="100000">
                                          <p:val>
                                            <p:strVal val="#ppt_y"/>
                                          </p:val>
                                        </p:tav>
                                      </p:tavLst>
                                    </p:anim>
                                  </p:childTnLst>
                                </p:cTn>
                              </p:par>
                              <p:par>
                                <p:cTn id="172" presetID="2" presetClass="entr" presetSubtype="1" fill="hold" grpId="1" nodeType="withEffect">
                                  <p:stCondLst>
                                    <p:cond delay="0"/>
                                  </p:stCondLst>
                                  <p:childTnLst>
                                    <p:set>
                                      <p:cBhvr>
                                        <p:cTn id="173" dur="1" fill="hold">
                                          <p:stCondLst>
                                            <p:cond delay="0"/>
                                          </p:stCondLst>
                                        </p:cTn>
                                        <p:tgtEl>
                                          <p:spTgt spid="29"/>
                                        </p:tgtEl>
                                        <p:attrNameLst>
                                          <p:attrName>style.visibility</p:attrName>
                                        </p:attrNameLst>
                                      </p:cBhvr>
                                      <p:to>
                                        <p:strVal val="visible"/>
                                      </p:to>
                                    </p:set>
                                    <p:anim calcmode="lin" valueType="num">
                                      <p:cBhvr additive="base">
                                        <p:cTn id="174" dur="2000" fill="hold"/>
                                        <p:tgtEl>
                                          <p:spTgt spid="29"/>
                                        </p:tgtEl>
                                        <p:attrNameLst>
                                          <p:attrName>ppt_x</p:attrName>
                                        </p:attrNameLst>
                                      </p:cBhvr>
                                      <p:tavLst>
                                        <p:tav tm="0">
                                          <p:val>
                                            <p:strVal val="#ppt_x"/>
                                          </p:val>
                                        </p:tav>
                                        <p:tav tm="100000">
                                          <p:val>
                                            <p:strVal val="#ppt_x"/>
                                          </p:val>
                                        </p:tav>
                                      </p:tavLst>
                                    </p:anim>
                                    <p:anim calcmode="lin" valueType="num">
                                      <p:cBhvr additive="base">
                                        <p:cTn id="175" dur="2000" fill="hold"/>
                                        <p:tgtEl>
                                          <p:spTgt spid="29"/>
                                        </p:tgtEl>
                                        <p:attrNameLst>
                                          <p:attrName>ppt_y</p:attrName>
                                        </p:attrNameLst>
                                      </p:cBhvr>
                                      <p:tavLst>
                                        <p:tav tm="0">
                                          <p:val>
                                            <p:strVal val="0-#ppt_h/2"/>
                                          </p:val>
                                        </p:tav>
                                        <p:tav tm="100000">
                                          <p:val>
                                            <p:strVal val="#ppt_y"/>
                                          </p:val>
                                        </p:tav>
                                      </p:tavLst>
                                    </p:anim>
                                  </p:childTnLst>
                                </p:cTn>
                              </p:par>
                              <p:par>
                                <p:cTn id="176" presetID="8" presetClass="emph" presetSubtype="0" fill="hold" grpId="2" nodeType="withEffect">
                                  <p:stCondLst>
                                    <p:cond delay="0"/>
                                  </p:stCondLst>
                                  <p:childTnLst>
                                    <p:animRot by="21600000">
                                      <p:cBhvr>
                                        <p:cTn id="177" dur="2000" fill="hold"/>
                                        <p:tgtEl>
                                          <p:spTgt spid="10"/>
                                        </p:tgtEl>
                                        <p:attrNameLst>
                                          <p:attrName>r</p:attrName>
                                        </p:attrNameLst>
                                      </p:cBhvr>
                                    </p:animRot>
                                  </p:childTnLst>
                                </p:cTn>
                              </p:par>
                              <p:par>
                                <p:cTn id="178" presetID="8" presetClass="emph" presetSubtype="0" fill="hold" grpId="2" nodeType="withEffect">
                                  <p:stCondLst>
                                    <p:cond delay="0"/>
                                  </p:stCondLst>
                                  <p:childTnLst>
                                    <p:animRot by="21600000">
                                      <p:cBhvr>
                                        <p:cTn id="179" dur="2000" fill="hold"/>
                                        <p:tgtEl>
                                          <p:spTgt spid="11"/>
                                        </p:tgtEl>
                                        <p:attrNameLst>
                                          <p:attrName>r</p:attrName>
                                        </p:attrNameLst>
                                      </p:cBhvr>
                                    </p:animRot>
                                  </p:childTnLst>
                                </p:cTn>
                              </p:par>
                              <p:par>
                                <p:cTn id="180" presetID="8" presetClass="emph" presetSubtype="0" fill="hold" grpId="2"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fill="hold" grpId="2"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fill="hold" grpId="2" nodeType="withEffect">
                                  <p:stCondLst>
                                    <p:cond delay="0"/>
                                  </p:stCondLst>
                                  <p:childTnLst>
                                    <p:animRot by="21600000">
                                      <p:cBhvr>
                                        <p:cTn id="185" dur="2000" fill="hold"/>
                                        <p:tgtEl>
                                          <p:spTgt spid="24"/>
                                        </p:tgtEl>
                                        <p:attrNameLst>
                                          <p:attrName>r</p:attrName>
                                        </p:attrNameLst>
                                      </p:cBhvr>
                                    </p:animRot>
                                  </p:childTnLst>
                                </p:cTn>
                              </p:par>
                              <p:par>
                                <p:cTn id="186" presetID="8" presetClass="emph" presetSubtype="0" fill="hold" grpId="2" nodeType="withEffect">
                                  <p:stCondLst>
                                    <p:cond delay="0"/>
                                  </p:stCondLst>
                                  <p:childTnLst>
                                    <p:animRot by="21600000">
                                      <p:cBhvr>
                                        <p:cTn id="187" dur="2000" fill="hold"/>
                                        <p:tgtEl>
                                          <p:spTgt spid="25"/>
                                        </p:tgtEl>
                                        <p:attrNameLst>
                                          <p:attrName>r</p:attrName>
                                        </p:attrNameLst>
                                      </p:cBhvr>
                                    </p:animRot>
                                  </p:childTnLst>
                                </p:cTn>
                              </p:par>
                              <p:par>
                                <p:cTn id="188" presetID="8" presetClass="emph" presetSubtype="0" fill="hold" grpId="2"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fill="hold" grpId="2"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fill="hold" grpId="2"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2"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2"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2"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2" nodeType="withEffect">
                                  <p:stCondLst>
                                    <p:cond delay="0"/>
                                  </p:stCondLst>
                                  <p:childTnLst>
                                    <p:animRot by="21600000">
                                      <p:cBhvr>
                                        <p:cTn id="201" dur="2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2000" fill="hold"/>
                                        <p:tgtEl>
                                          <p:spTgt spid="7"/>
                                        </p:tgtEl>
                                        <p:attrNameLst>
                                          <p:attrName>r</p:attrName>
                                        </p:attrNameLst>
                                      </p:cBhvr>
                                    </p:animRot>
                                  </p:childTnLst>
                                </p:cTn>
                              </p:par>
                              <p:par>
                                <p:cTn id="204" presetID="8" presetClass="emph" presetSubtype="0" fill="hold" grpId="2" nodeType="withEffect">
                                  <p:stCondLst>
                                    <p:cond delay="0"/>
                                  </p:stCondLst>
                                  <p:childTnLst>
                                    <p:animRot by="21600000">
                                      <p:cBhvr>
                                        <p:cTn id="205" dur="2000" fill="hold"/>
                                        <p:tgtEl>
                                          <p:spTgt spid="8"/>
                                        </p:tgtEl>
                                        <p:attrNameLst>
                                          <p:attrName>r</p:attrName>
                                        </p:attrNameLst>
                                      </p:cBhvr>
                                    </p:animRot>
                                  </p:childTnLst>
                                </p:cTn>
                              </p:par>
                              <p:par>
                                <p:cTn id="206" presetID="8" presetClass="emph" presetSubtype="0" fill="hold" grpId="2" nodeType="withEffect">
                                  <p:stCondLst>
                                    <p:cond delay="0"/>
                                  </p:stCondLst>
                                  <p:childTnLst>
                                    <p:animRot by="21600000">
                                      <p:cBhvr>
                                        <p:cTn id="207" dur="2000" fill="hold"/>
                                        <p:tgtEl>
                                          <p:spTgt spid="9"/>
                                        </p:tgtEl>
                                        <p:attrNameLst>
                                          <p:attrName>r</p:attrName>
                                        </p:attrNameLst>
                                      </p:cBhvr>
                                    </p:animRot>
                                  </p:childTnLst>
                                </p:cTn>
                              </p:par>
                              <p:par>
                                <p:cTn id="208" presetID="8" presetClass="emph" presetSubtype="0" fill="hold" grpId="2"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grpId="2"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fill="hold" grpId="2"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fill="hold" grpId="2"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2" nodeType="withEffect">
                                  <p:stCondLst>
                                    <p:cond delay="0"/>
                                  </p:stCondLst>
                                  <p:childTnLst>
                                    <p:animRot by="21600000">
                                      <p:cBhvr>
                                        <p:cTn id="219" dur="2000" fill="hold"/>
                                        <p:tgtEl>
                                          <p:spTgt spid="27"/>
                                        </p:tgtEl>
                                        <p:attrNameLst>
                                          <p:attrName>r</p:attrName>
                                        </p:attrNameLst>
                                      </p:cBhvr>
                                    </p:animRot>
                                  </p:childTnLst>
                                </p:cTn>
                              </p:par>
                              <p:par>
                                <p:cTn id="220" presetID="8" presetClass="emph" presetSubtype="0" fill="hold" grpId="2" nodeType="withEffect">
                                  <p:stCondLst>
                                    <p:cond delay="0"/>
                                  </p:stCondLst>
                                  <p:childTnLst>
                                    <p:animRot by="21600000">
                                      <p:cBhvr>
                                        <p:cTn id="221" dur="2000" fill="hold"/>
                                        <p:tgtEl>
                                          <p:spTgt spid="28"/>
                                        </p:tgtEl>
                                        <p:attrNameLst>
                                          <p:attrName>r</p:attrName>
                                        </p:attrNameLst>
                                      </p:cBhvr>
                                    </p:animRot>
                                  </p:childTnLst>
                                </p:cTn>
                              </p:par>
                              <p:par>
                                <p:cTn id="222" presetID="8" presetClass="emph" presetSubtype="0" fill="hold" grpId="2" nodeType="withEffect">
                                  <p:stCondLst>
                                    <p:cond delay="0"/>
                                  </p:stCondLst>
                                  <p:childTnLst>
                                    <p:animRot by="21600000">
                                      <p:cBhvr>
                                        <p:cTn id="223" dur="2000" fill="hold"/>
                                        <p:tgtEl>
                                          <p:spTgt spid="29"/>
                                        </p:tgtEl>
                                        <p:attrNameLst>
                                          <p:attrName>r</p:attrName>
                                        </p:attrNameLst>
                                      </p:cBhvr>
                                    </p:animRot>
                                  </p:childTnLst>
                                </p:cTn>
                              </p:par>
                            </p:childTnLst>
                          </p:cTn>
                        </p:par>
                        <p:par>
                          <p:cTn id="224" fill="hold">
                            <p:stCondLst>
                              <p:cond delay="2000"/>
                            </p:stCondLst>
                            <p:childTnLst>
                              <p:par>
                                <p:cTn id="225" presetID="2" presetClass="exit" presetSubtype="2" fill="hold" grpId="3" nodeType="afterEffect">
                                  <p:stCondLst>
                                    <p:cond delay="0"/>
                                  </p:stCondLst>
                                  <p:childTnLst>
                                    <p:anim calcmode="lin" valueType="num">
                                      <p:cBhvr additive="base">
                                        <p:cTn id="226" dur="2000"/>
                                        <p:tgtEl>
                                          <p:spTgt spid="10"/>
                                        </p:tgtEl>
                                        <p:attrNameLst>
                                          <p:attrName>ppt_x</p:attrName>
                                        </p:attrNameLst>
                                      </p:cBhvr>
                                      <p:tavLst>
                                        <p:tav tm="0">
                                          <p:val>
                                            <p:strVal val="ppt_x"/>
                                          </p:val>
                                        </p:tav>
                                        <p:tav tm="100000">
                                          <p:val>
                                            <p:strVal val="1+ppt_w/2"/>
                                          </p:val>
                                        </p:tav>
                                      </p:tavLst>
                                    </p:anim>
                                    <p:anim calcmode="lin" valueType="num">
                                      <p:cBhvr additive="base">
                                        <p:cTn id="227" dur="2000"/>
                                        <p:tgtEl>
                                          <p:spTgt spid="10"/>
                                        </p:tgtEl>
                                        <p:attrNameLst>
                                          <p:attrName>ppt_y</p:attrName>
                                        </p:attrNameLst>
                                      </p:cBhvr>
                                      <p:tavLst>
                                        <p:tav tm="0">
                                          <p:val>
                                            <p:strVal val="ppt_y"/>
                                          </p:val>
                                        </p:tav>
                                        <p:tav tm="100000">
                                          <p:val>
                                            <p:strVal val="ppt_y"/>
                                          </p:val>
                                        </p:tav>
                                      </p:tavLst>
                                    </p:anim>
                                    <p:set>
                                      <p:cBhvr>
                                        <p:cTn id="228" dur="1" fill="hold">
                                          <p:stCondLst>
                                            <p:cond delay="1999"/>
                                          </p:stCondLst>
                                        </p:cTn>
                                        <p:tgtEl>
                                          <p:spTgt spid="10"/>
                                        </p:tgtEl>
                                        <p:attrNameLst>
                                          <p:attrName>style.visibility</p:attrName>
                                        </p:attrNameLst>
                                      </p:cBhvr>
                                      <p:to>
                                        <p:strVal val="hidden"/>
                                      </p:to>
                                    </p:set>
                                  </p:childTnLst>
                                </p:cTn>
                              </p:par>
                              <p:par>
                                <p:cTn id="229" presetID="2" presetClass="exit" presetSubtype="2" fill="hold" grpId="3" nodeType="withEffect">
                                  <p:stCondLst>
                                    <p:cond delay="0"/>
                                  </p:stCondLst>
                                  <p:childTnLst>
                                    <p:anim calcmode="lin" valueType="num">
                                      <p:cBhvr additive="base">
                                        <p:cTn id="230" dur="2000"/>
                                        <p:tgtEl>
                                          <p:spTgt spid="11"/>
                                        </p:tgtEl>
                                        <p:attrNameLst>
                                          <p:attrName>ppt_x</p:attrName>
                                        </p:attrNameLst>
                                      </p:cBhvr>
                                      <p:tavLst>
                                        <p:tav tm="0">
                                          <p:val>
                                            <p:strVal val="ppt_x"/>
                                          </p:val>
                                        </p:tav>
                                        <p:tav tm="100000">
                                          <p:val>
                                            <p:strVal val="1+ppt_w/2"/>
                                          </p:val>
                                        </p:tav>
                                      </p:tavLst>
                                    </p:anim>
                                    <p:anim calcmode="lin" valueType="num">
                                      <p:cBhvr additive="base">
                                        <p:cTn id="231" dur="2000"/>
                                        <p:tgtEl>
                                          <p:spTgt spid="11"/>
                                        </p:tgtEl>
                                        <p:attrNameLst>
                                          <p:attrName>ppt_y</p:attrName>
                                        </p:attrNameLst>
                                      </p:cBhvr>
                                      <p:tavLst>
                                        <p:tav tm="0">
                                          <p:val>
                                            <p:strVal val="ppt_y"/>
                                          </p:val>
                                        </p:tav>
                                        <p:tav tm="100000">
                                          <p:val>
                                            <p:strVal val="ppt_y"/>
                                          </p:val>
                                        </p:tav>
                                      </p:tavLst>
                                    </p:anim>
                                    <p:set>
                                      <p:cBhvr>
                                        <p:cTn id="232" dur="1" fill="hold">
                                          <p:stCondLst>
                                            <p:cond delay="1999"/>
                                          </p:stCondLst>
                                        </p:cTn>
                                        <p:tgtEl>
                                          <p:spTgt spid="11"/>
                                        </p:tgtEl>
                                        <p:attrNameLst>
                                          <p:attrName>style.visibility</p:attrName>
                                        </p:attrNameLst>
                                      </p:cBhvr>
                                      <p:to>
                                        <p:strVal val="hidden"/>
                                      </p:to>
                                    </p:set>
                                  </p:childTnLst>
                                </p:cTn>
                              </p:par>
                              <p:par>
                                <p:cTn id="233" presetID="2" presetClass="exit" presetSubtype="2" fill="hold" grpId="3" nodeType="withEffect">
                                  <p:stCondLst>
                                    <p:cond delay="0"/>
                                  </p:stCondLst>
                                  <p:childTnLst>
                                    <p:anim calcmode="lin" valueType="num">
                                      <p:cBhvr additive="base">
                                        <p:cTn id="234" dur="2000"/>
                                        <p:tgtEl>
                                          <p:spTgt spid="18"/>
                                        </p:tgtEl>
                                        <p:attrNameLst>
                                          <p:attrName>ppt_x</p:attrName>
                                        </p:attrNameLst>
                                      </p:cBhvr>
                                      <p:tavLst>
                                        <p:tav tm="0">
                                          <p:val>
                                            <p:strVal val="ppt_x"/>
                                          </p:val>
                                        </p:tav>
                                        <p:tav tm="100000">
                                          <p:val>
                                            <p:strVal val="1+ppt_w/2"/>
                                          </p:val>
                                        </p:tav>
                                      </p:tavLst>
                                    </p:anim>
                                    <p:anim calcmode="lin" valueType="num">
                                      <p:cBhvr additive="base">
                                        <p:cTn id="235" dur="2000"/>
                                        <p:tgtEl>
                                          <p:spTgt spid="18"/>
                                        </p:tgtEl>
                                        <p:attrNameLst>
                                          <p:attrName>ppt_y</p:attrName>
                                        </p:attrNameLst>
                                      </p:cBhvr>
                                      <p:tavLst>
                                        <p:tav tm="0">
                                          <p:val>
                                            <p:strVal val="ppt_y"/>
                                          </p:val>
                                        </p:tav>
                                        <p:tav tm="100000">
                                          <p:val>
                                            <p:strVal val="ppt_y"/>
                                          </p:val>
                                        </p:tav>
                                      </p:tavLst>
                                    </p:anim>
                                    <p:set>
                                      <p:cBhvr>
                                        <p:cTn id="236" dur="1" fill="hold">
                                          <p:stCondLst>
                                            <p:cond delay="1999"/>
                                          </p:stCondLst>
                                        </p:cTn>
                                        <p:tgtEl>
                                          <p:spTgt spid="18"/>
                                        </p:tgtEl>
                                        <p:attrNameLst>
                                          <p:attrName>style.visibility</p:attrName>
                                        </p:attrNameLst>
                                      </p:cBhvr>
                                      <p:to>
                                        <p:strVal val="hidden"/>
                                      </p:to>
                                    </p:set>
                                  </p:childTnLst>
                                </p:cTn>
                              </p:par>
                              <p:par>
                                <p:cTn id="237" presetID="2" presetClass="exit" presetSubtype="2" fill="hold" grpId="3" nodeType="withEffect">
                                  <p:stCondLst>
                                    <p:cond delay="0"/>
                                  </p:stCondLst>
                                  <p:childTnLst>
                                    <p:anim calcmode="lin" valueType="num">
                                      <p:cBhvr additive="base">
                                        <p:cTn id="238" dur="2000"/>
                                        <p:tgtEl>
                                          <p:spTgt spid="19"/>
                                        </p:tgtEl>
                                        <p:attrNameLst>
                                          <p:attrName>ppt_x</p:attrName>
                                        </p:attrNameLst>
                                      </p:cBhvr>
                                      <p:tavLst>
                                        <p:tav tm="0">
                                          <p:val>
                                            <p:strVal val="ppt_x"/>
                                          </p:val>
                                        </p:tav>
                                        <p:tav tm="100000">
                                          <p:val>
                                            <p:strVal val="1+ppt_w/2"/>
                                          </p:val>
                                        </p:tav>
                                      </p:tavLst>
                                    </p:anim>
                                    <p:anim calcmode="lin" valueType="num">
                                      <p:cBhvr additive="base">
                                        <p:cTn id="239" dur="2000"/>
                                        <p:tgtEl>
                                          <p:spTgt spid="19"/>
                                        </p:tgtEl>
                                        <p:attrNameLst>
                                          <p:attrName>ppt_y</p:attrName>
                                        </p:attrNameLst>
                                      </p:cBhvr>
                                      <p:tavLst>
                                        <p:tav tm="0">
                                          <p:val>
                                            <p:strVal val="ppt_y"/>
                                          </p:val>
                                        </p:tav>
                                        <p:tav tm="100000">
                                          <p:val>
                                            <p:strVal val="ppt_y"/>
                                          </p:val>
                                        </p:tav>
                                      </p:tavLst>
                                    </p:anim>
                                    <p:set>
                                      <p:cBhvr>
                                        <p:cTn id="240" dur="1" fill="hold">
                                          <p:stCondLst>
                                            <p:cond delay="1999"/>
                                          </p:stCondLst>
                                        </p:cTn>
                                        <p:tgtEl>
                                          <p:spTgt spid="19"/>
                                        </p:tgtEl>
                                        <p:attrNameLst>
                                          <p:attrName>style.visibility</p:attrName>
                                        </p:attrNameLst>
                                      </p:cBhvr>
                                      <p:to>
                                        <p:strVal val="hidden"/>
                                      </p:to>
                                    </p:set>
                                  </p:childTnLst>
                                </p:cTn>
                              </p:par>
                              <p:par>
                                <p:cTn id="241" presetID="2" presetClass="exit" presetSubtype="2" fill="hold" grpId="3"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1+ppt_w/2"/>
                                          </p:val>
                                        </p:tav>
                                      </p:tavLst>
                                    </p:anim>
                                    <p:anim calcmode="lin" valueType="num">
                                      <p:cBhvr additive="base">
                                        <p:cTn id="243" dur="2000"/>
                                        <p:tgtEl>
                                          <p:spTgt spid="24"/>
                                        </p:tgtEl>
                                        <p:attrNameLst>
                                          <p:attrName>ppt_y</p:attrName>
                                        </p:attrNameLst>
                                      </p:cBhvr>
                                      <p:tavLst>
                                        <p:tav tm="0">
                                          <p:val>
                                            <p:strVal val="ppt_y"/>
                                          </p:val>
                                        </p:tav>
                                        <p:tav tm="100000">
                                          <p:val>
                                            <p:strVal val="ppt_y"/>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2" fill="hold" grpId="3" nodeType="withEffect">
                                  <p:stCondLst>
                                    <p:cond delay="0"/>
                                  </p:stCondLst>
                                  <p:childTnLst>
                                    <p:anim calcmode="lin" valueType="num">
                                      <p:cBhvr additive="base">
                                        <p:cTn id="246" dur="2000"/>
                                        <p:tgtEl>
                                          <p:spTgt spid="25"/>
                                        </p:tgtEl>
                                        <p:attrNameLst>
                                          <p:attrName>ppt_x</p:attrName>
                                        </p:attrNameLst>
                                      </p:cBhvr>
                                      <p:tavLst>
                                        <p:tav tm="0">
                                          <p:val>
                                            <p:strVal val="ppt_x"/>
                                          </p:val>
                                        </p:tav>
                                        <p:tav tm="100000">
                                          <p:val>
                                            <p:strVal val="1+ppt_w/2"/>
                                          </p:val>
                                        </p:tav>
                                      </p:tavLst>
                                    </p:anim>
                                    <p:anim calcmode="lin" valueType="num">
                                      <p:cBhvr additive="base">
                                        <p:cTn id="247" dur="2000"/>
                                        <p:tgtEl>
                                          <p:spTgt spid="25"/>
                                        </p:tgtEl>
                                        <p:attrNameLst>
                                          <p:attrName>ppt_y</p:attrName>
                                        </p:attrNameLst>
                                      </p:cBhvr>
                                      <p:tavLst>
                                        <p:tav tm="0">
                                          <p:val>
                                            <p:strVal val="ppt_y"/>
                                          </p:val>
                                        </p:tav>
                                        <p:tav tm="100000">
                                          <p:val>
                                            <p:strVal val="ppt_y"/>
                                          </p:val>
                                        </p:tav>
                                      </p:tavLst>
                                    </p:anim>
                                    <p:set>
                                      <p:cBhvr>
                                        <p:cTn id="248" dur="1" fill="hold">
                                          <p:stCondLst>
                                            <p:cond delay="1999"/>
                                          </p:stCondLst>
                                        </p:cTn>
                                        <p:tgtEl>
                                          <p:spTgt spid="25"/>
                                        </p:tgtEl>
                                        <p:attrNameLst>
                                          <p:attrName>style.visibility</p:attrName>
                                        </p:attrNameLst>
                                      </p:cBhvr>
                                      <p:to>
                                        <p:strVal val="hidden"/>
                                      </p:to>
                                    </p:set>
                                  </p:childTnLst>
                                </p:cTn>
                              </p:par>
                              <p:par>
                                <p:cTn id="249" presetID="2" presetClass="exit" presetSubtype="8" fill="hold" grpId="3" nodeType="withEffect">
                                  <p:stCondLst>
                                    <p:cond delay="0"/>
                                  </p:stCondLst>
                                  <p:childTnLst>
                                    <p:anim calcmode="lin" valueType="num">
                                      <p:cBhvr additive="base">
                                        <p:cTn id="250" dur="2000"/>
                                        <p:tgtEl>
                                          <p:spTgt spid="12"/>
                                        </p:tgtEl>
                                        <p:attrNameLst>
                                          <p:attrName>ppt_x</p:attrName>
                                        </p:attrNameLst>
                                      </p:cBhvr>
                                      <p:tavLst>
                                        <p:tav tm="0">
                                          <p:val>
                                            <p:strVal val="ppt_x"/>
                                          </p:val>
                                        </p:tav>
                                        <p:tav tm="100000">
                                          <p:val>
                                            <p:strVal val="0-ppt_w/2"/>
                                          </p:val>
                                        </p:tav>
                                      </p:tavLst>
                                    </p:anim>
                                    <p:anim calcmode="lin" valueType="num">
                                      <p:cBhvr additive="base">
                                        <p:cTn id="251" dur="2000"/>
                                        <p:tgtEl>
                                          <p:spTgt spid="12"/>
                                        </p:tgtEl>
                                        <p:attrNameLst>
                                          <p:attrName>ppt_y</p:attrName>
                                        </p:attrNameLst>
                                      </p:cBhvr>
                                      <p:tavLst>
                                        <p:tav tm="0">
                                          <p:val>
                                            <p:strVal val="ppt_y"/>
                                          </p:val>
                                        </p:tav>
                                        <p:tav tm="100000">
                                          <p:val>
                                            <p:strVal val="ppt_y"/>
                                          </p:val>
                                        </p:tav>
                                      </p:tavLst>
                                    </p:anim>
                                    <p:set>
                                      <p:cBhvr>
                                        <p:cTn id="252" dur="1" fill="hold">
                                          <p:stCondLst>
                                            <p:cond delay="1999"/>
                                          </p:stCondLst>
                                        </p:cTn>
                                        <p:tgtEl>
                                          <p:spTgt spid="12"/>
                                        </p:tgtEl>
                                        <p:attrNameLst>
                                          <p:attrName>style.visibility</p:attrName>
                                        </p:attrNameLst>
                                      </p:cBhvr>
                                      <p:to>
                                        <p:strVal val="hidden"/>
                                      </p:to>
                                    </p:set>
                                  </p:childTnLst>
                                </p:cTn>
                              </p:par>
                              <p:par>
                                <p:cTn id="253" presetID="2" presetClass="exit" presetSubtype="8" fill="hold" grpId="3" nodeType="withEffect">
                                  <p:stCondLst>
                                    <p:cond delay="0"/>
                                  </p:stCondLst>
                                  <p:childTnLst>
                                    <p:anim calcmode="lin" valueType="num">
                                      <p:cBhvr additive="base">
                                        <p:cTn id="254" dur="2000"/>
                                        <p:tgtEl>
                                          <p:spTgt spid="13"/>
                                        </p:tgtEl>
                                        <p:attrNameLst>
                                          <p:attrName>ppt_x</p:attrName>
                                        </p:attrNameLst>
                                      </p:cBhvr>
                                      <p:tavLst>
                                        <p:tav tm="0">
                                          <p:val>
                                            <p:strVal val="ppt_x"/>
                                          </p:val>
                                        </p:tav>
                                        <p:tav tm="100000">
                                          <p:val>
                                            <p:strVal val="0-ppt_w/2"/>
                                          </p:val>
                                        </p:tav>
                                      </p:tavLst>
                                    </p:anim>
                                    <p:anim calcmode="lin" valueType="num">
                                      <p:cBhvr additive="base">
                                        <p:cTn id="255" dur="2000"/>
                                        <p:tgtEl>
                                          <p:spTgt spid="13"/>
                                        </p:tgtEl>
                                        <p:attrNameLst>
                                          <p:attrName>ppt_y</p:attrName>
                                        </p:attrNameLst>
                                      </p:cBhvr>
                                      <p:tavLst>
                                        <p:tav tm="0">
                                          <p:val>
                                            <p:strVal val="ppt_y"/>
                                          </p:val>
                                        </p:tav>
                                        <p:tav tm="100000">
                                          <p:val>
                                            <p:strVal val="ppt_y"/>
                                          </p:val>
                                        </p:tav>
                                      </p:tavLst>
                                    </p:anim>
                                    <p:set>
                                      <p:cBhvr>
                                        <p:cTn id="256" dur="1" fill="hold">
                                          <p:stCondLst>
                                            <p:cond delay="1999"/>
                                          </p:stCondLst>
                                        </p:cTn>
                                        <p:tgtEl>
                                          <p:spTgt spid="13"/>
                                        </p:tgtEl>
                                        <p:attrNameLst>
                                          <p:attrName>style.visibility</p:attrName>
                                        </p:attrNameLst>
                                      </p:cBhvr>
                                      <p:to>
                                        <p:strVal val="hidden"/>
                                      </p:to>
                                    </p:set>
                                  </p:childTnLst>
                                </p:cTn>
                              </p:par>
                              <p:par>
                                <p:cTn id="257" presetID="2" presetClass="exit" presetSubtype="8" fill="hold" grpId="3"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0-ppt_w/2"/>
                                          </p:val>
                                        </p:tav>
                                      </p:tavLst>
                                    </p:anim>
                                    <p:anim calcmode="lin" valueType="num">
                                      <p:cBhvr additive="base">
                                        <p:cTn id="259" dur="2000"/>
                                        <p:tgtEl>
                                          <p:spTgt spid="20"/>
                                        </p:tgtEl>
                                        <p:attrNameLst>
                                          <p:attrName>ppt_y</p:attrName>
                                        </p:attrNameLst>
                                      </p:cBhvr>
                                      <p:tavLst>
                                        <p:tav tm="0">
                                          <p:val>
                                            <p:strVal val="ppt_y"/>
                                          </p:val>
                                        </p:tav>
                                        <p:tav tm="100000">
                                          <p:val>
                                            <p:strVal val="ppt_y"/>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8" fill="hold" grpId="3" nodeType="withEffect">
                                  <p:stCondLst>
                                    <p:cond delay="0"/>
                                  </p:stCondLst>
                                  <p:childTnLst>
                                    <p:anim calcmode="lin" valueType="num">
                                      <p:cBhvr additive="base">
                                        <p:cTn id="262" dur="2000"/>
                                        <p:tgtEl>
                                          <p:spTgt spid="21"/>
                                        </p:tgtEl>
                                        <p:attrNameLst>
                                          <p:attrName>ppt_x</p:attrName>
                                        </p:attrNameLst>
                                      </p:cBhvr>
                                      <p:tavLst>
                                        <p:tav tm="0">
                                          <p:val>
                                            <p:strVal val="ppt_x"/>
                                          </p:val>
                                        </p:tav>
                                        <p:tav tm="100000">
                                          <p:val>
                                            <p:strVal val="0-ppt_w/2"/>
                                          </p:val>
                                        </p:tav>
                                      </p:tavLst>
                                    </p:anim>
                                    <p:anim calcmode="lin" valueType="num">
                                      <p:cBhvr additive="base">
                                        <p:cTn id="263" dur="2000"/>
                                        <p:tgtEl>
                                          <p:spTgt spid="21"/>
                                        </p:tgtEl>
                                        <p:attrNameLst>
                                          <p:attrName>ppt_y</p:attrName>
                                        </p:attrNameLst>
                                      </p:cBhvr>
                                      <p:tavLst>
                                        <p:tav tm="0">
                                          <p:val>
                                            <p:strVal val="ppt_y"/>
                                          </p:val>
                                        </p:tav>
                                        <p:tav tm="100000">
                                          <p:val>
                                            <p:strVal val="ppt_y"/>
                                          </p:val>
                                        </p:tav>
                                      </p:tavLst>
                                    </p:anim>
                                    <p:set>
                                      <p:cBhvr>
                                        <p:cTn id="264" dur="1" fill="hold">
                                          <p:stCondLst>
                                            <p:cond delay="1999"/>
                                          </p:stCondLst>
                                        </p:cTn>
                                        <p:tgtEl>
                                          <p:spTgt spid="21"/>
                                        </p:tgtEl>
                                        <p:attrNameLst>
                                          <p:attrName>style.visibility</p:attrName>
                                        </p:attrNameLst>
                                      </p:cBhvr>
                                      <p:to>
                                        <p:strVal val="hidden"/>
                                      </p:to>
                                    </p:set>
                                  </p:childTnLst>
                                </p:cTn>
                              </p:par>
                              <p:par>
                                <p:cTn id="265" presetID="2" presetClass="exit" presetSubtype="8" fill="hold" grpId="3"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0-ppt_w/2"/>
                                          </p:val>
                                        </p:tav>
                                      </p:tavLst>
                                    </p:anim>
                                    <p:anim calcmode="lin" valueType="num">
                                      <p:cBhvr additive="base">
                                        <p:cTn id="267" dur="2000"/>
                                        <p:tgtEl>
                                          <p:spTgt spid="22"/>
                                        </p:tgtEl>
                                        <p:attrNameLst>
                                          <p:attrName>ppt_y</p:attrName>
                                        </p:attrNameLst>
                                      </p:cBhvr>
                                      <p:tavLst>
                                        <p:tav tm="0">
                                          <p:val>
                                            <p:strVal val="ppt_y"/>
                                          </p:val>
                                        </p:tav>
                                        <p:tav tm="100000">
                                          <p:val>
                                            <p:strVal val="ppt_y"/>
                                          </p:val>
                                        </p:tav>
                                      </p:tavLst>
                                    </p:anim>
                                    <p:set>
                                      <p:cBhvr>
                                        <p:cTn id="268" dur="1" fill="hold">
                                          <p:stCondLst>
                                            <p:cond delay="1999"/>
                                          </p:stCondLst>
                                        </p:cTn>
                                        <p:tgtEl>
                                          <p:spTgt spid="22"/>
                                        </p:tgtEl>
                                        <p:attrNameLst>
                                          <p:attrName>style.visibility</p:attrName>
                                        </p:attrNameLst>
                                      </p:cBhvr>
                                      <p:to>
                                        <p:strVal val="hidden"/>
                                      </p:to>
                                    </p:set>
                                  </p:childTnLst>
                                </p:cTn>
                              </p:par>
                              <p:par>
                                <p:cTn id="269" presetID="2" presetClass="exit" presetSubtype="8" fill="hold" grpId="3" nodeType="withEffect">
                                  <p:stCondLst>
                                    <p:cond delay="0"/>
                                  </p:stCondLst>
                                  <p:childTnLst>
                                    <p:anim calcmode="lin" valueType="num">
                                      <p:cBhvr additive="base">
                                        <p:cTn id="270" dur="2000"/>
                                        <p:tgtEl>
                                          <p:spTgt spid="23"/>
                                        </p:tgtEl>
                                        <p:attrNameLst>
                                          <p:attrName>ppt_x</p:attrName>
                                        </p:attrNameLst>
                                      </p:cBhvr>
                                      <p:tavLst>
                                        <p:tav tm="0">
                                          <p:val>
                                            <p:strVal val="ppt_x"/>
                                          </p:val>
                                        </p:tav>
                                        <p:tav tm="100000">
                                          <p:val>
                                            <p:strVal val="0-ppt_w/2"/>
                                          </p:val>
                                        </p:tav>
                                      </p:tavLst>
                                    </p:anim>
                                    <p:anim calcmode="lin" valueType="num">
                                      <p:cBhvr additive="base">
                                        <p:cTn id="271" dur="2000"/>
                                        <p:tgtEl>
                                          <p:spTgt spid="23"/>
                                        </p:tgtEl>
                                        <p:attrNameLst>
                                          <p:attrName>ppt_y</p:attrName>
                                        </p:attrNameLst>
                                      </p:cBhvr>
                                      <p:tavLst>
                                        <p:tav tm="0">
                                          <p:val>
                                            <p:strVal val="ppt_y"/>
                                          </p:val>
                                        </p:tav>
                                        <p:tav tm="100000">
                                          <p:val>
                                            <p:strVal val="ppt_y"/>
                                          </p:val>
                                        </p:tav>
                                      </p:tavLst>
                                    </p:anim>
                                    <p:set>
                                      <p:cBhvr>
                                        <p:cTn id="272" dur="1" fill="hold">
                                          <p:stCondLst>
                                            <p:cond delay="1999"/>
                                          </p:stCondLst>
                                        </p:cTn>
                                        <p:tgtEl>
                                          <p:spTgt spid="23"/>
                                        </p:tgtEl>
                                        <p:attrNameLst>
                                          <p:attrName>style.visibility</p:attrName>
                                        </p:attrNameLst>
                                      </p:cBhvr>
                                      <p:to>
                                        <p:strVal val="hidden"/>
                                      </p:to>
                                    </p:set>
                                  </p:childTnLst>
                                </p:cTn>
                              </p:par>
                              <p:par>
                                <p:cTn id="273" presetID="2" presetClass="exit" presetSubtype="4" fill="hold" grpId="3" nodeType="withEffect">
                                  <p:stCondLst>
                                    <p:cond delay="0"/>
                                  </p:stCondLst>
                                  <p:childTnLst>
                                    <p:anim calcmode="lin" valueType="num">
                                      <p:cBhvr additive="base">
                                        <p:cTn id="274" dur="2000"/>
                                        <p:tgtEl>
                                          <p:spTgt spid="6"/>
                                        </p:tgtEl>
                                        <p:attrNameLst>
                                          <p:attrName>ppt_x</p:attrName>
                                        </p:attrNameLst>
                                      </p:cBhvr>
                                      <p:tavLst>
                                        <p:tav tm="0">
                                          <p:val>
                                            <p:strVal val="ppt_x"/>
                                          </p:val>
                                        </p:tav>
                                        <p:tav tm="100000">
                                          <p:val>
                                            <p:strVal val="ppt_x"/>
                                          </p:val>
                                        </p:tav>
                                      </p:tavLst>
                                    </p:anim>
                                    <p:anim calcmode="lin" valueType="num">
                                      <p:cBhvr additive="base">
                                        <p:cTn id="275" dur="2000"/>
                                        <p:tgtEl>
                                          <p:spTgt spid="6"/>
                                        </p:tgtEl>
                                        <p:attrNameLst>
                                          <p:attrName>ppt_y</p:attrName>
                                        </p:attrNameLst>
                                      </p:cBhvr>
                                      <p:tavLst>
                                        <p:tav tm="0">
                                          <p:val>
                                            <p:strVal val="ppt_y"/>
                                          </p:val>
                                        </p:tav>
                                        <p:tav tm="100000">
                                          <p:val>
                                            <p:strVal val="1+ppt_h/2"/>
                                          </p:val>
                                        </p:tav>
                                      </p:tavLst>
                                    </p:anim>
                                    <p:set>
                                      <p:cBhvr>
                                        <p:cTn id="276" dur="1" fill="hold">
                                          <p:stCondLst>
                                            <p:cond delay="1999"/>
                                          </p:stCondLst>
                                        </p:cTn>
                                        <p:tgtEl>
                                          <p:spTgt spid="6"/>
                                        </p:tgtEl>
                                        <p:attrNameLst>
                                          <p:attrName>style.visibility</p:attrName>
                                        </p:attrNameLst>
                                      </p:cBhvr>
                                      <p:to>
                                        <p:strVal val="hidden"/>
                                      </p:to>
                                    </p:set>
                                  </p:childTnLst>
                                </p:cTn>
                              </p:par>
                              <p:par>
                                <p:cTn id="277" presetID="2" presetClass="exit" presetSubtype="4" fill="hold" grpId="3" nodeType="withEffect">
                                  <p:stCondLst>
                                    <p:cond delay="0"/>
                                  </p:stCondLst>
                                  <p:childTnLst>
                                    <p:anim calcmode="lin" valueType="num">
                                      <p:cBhvr additive="base">
                                        <p:cTn id="278" dur="2000"/>
                                        <p:tgtEl>
                                          <p:spTgt spid="7"/>
                                        </p:tgtEl>
                                        <p:attrNameLst>
                                          <p:attrName>ppt_x</p:attrName>
                                        </p:attrNameLst>
                                      </p:cBhvr>
                                      <p:tavLst>
                                        <p:tav tm="0">
                                          <p:val>
                                            <p:strVal val="ppt_x"/>
                                          </p:val>
                                        </p:tav>
                                        <p:tav tm="100000">
                                          <p:val>
                                            <p:strVal val="ppt_x"/>
                                          </p:val>
                                        </p:tav>
                                      </p:tavLst>
                                    </p:anim>
                                    <p:anim calcmode="lin" valueType="num">
                                      <p:cBhvr additive="base">
                                        <p:cTn id="279" dur="2000"/>
                                        <p:tgtEl>
                                          <p:spTgt spid="7"/>
                                        </p:tgtEl>
                                        <p:attrNameLst>
                                          <p:attrName>ppt_y</p:attrName>
                                        </p:attrNameLst>
                                      </p:cBhvr>
                                      <p:tavLst>
                                        <p:tav tm="0">
                                          <p:val>
                                            <p:strVal val="ppt_y"/>
                                          </p:val>
                                        </p:tav>
                                        <p:tav tm="100000">
                                          <p:val>
                                            <p:strVal val="1+ppt_h/2"/>
                                          </p:val>
                                        </p:tav>
                                      </p:tavLst>
                                    </p:anim>
                                    <p:set>
                                      <p:cBhvr>
                                        <p:cTn id="280" dur="1" fill="hold">
                                          <p:stCondLst>
                                            <p:cond delay="1999"/>
                                          </p:stCondLst>
                                        </p:cTn>
                                        <p:tgtEl>
                                          <p:spTgt spid="7"/>
                                        </p:tgtEl>
                                        <p:attrNameLst>
                                          <p:attrName>style.visibility</p:attrName>
                                        </p:attrNameLst>
                                      </p:cBhvr>
                                      <p:to>
                                        <p:strVal val="hidden"/>
                                      </p:to>
                                    </p:set>
                                  </p:childTnLst>
                                </p:cTn>
                              </p:par>
                              <p:par>
                                <p:cTn id="281" presetID="2" presetClass="exit" presetSubtype="4" fill="hold" grpId="3" nodeType="withEffect">
                                  <p:stCondLst>
                                    <p:cond delay="0"/>
                                  </p:stCondLst>
                                  <p:childTnLst>
                                    <p:anim calcmode="lin" valueType="num">
                                      <p:cBhvr additive="base">
                                        <p:cTn id="282" dur="2000"/>
                                        <p:tgtEl>
                                          <p:spTgt spid="14"/>
                                        </p:tgtEl>
                                        <p:attrNameLst>
                                          <p:attrName>ppt_x</p:attrName>
                                        </p:attrNameLst>
                                      </p:cBhvr>
                                      <p:tavLst>
                                        <p:tav tm="0">
                                          <p:val>
                                            <p:strVal val="ppt_x"/>
                                          </p:val>
                                        </p:tav>
                                        <p:tav tm="100000">
                                          <p:val>
                                            <p:strVal val="ppt_x"/>
                                          </p:val>
                                        </p:tav>
                                      </p:tavLst>
                                    </p:anim>
                                    <p:anim calcmode="lin" valueType="num">
                                      <p:cBhvr additive="base">
                                        <p:cTn id="283" dur="2000"/>
                                        <p:tgtEl>
                                          <p:spTgt spid="14"/>
                                        </p:tgtEl>
                                        <p:attrNameLst>
                                          <p:attrName>ppt_y</p:attrName>
                                        </p:attrNameLst>
                                      </p:cBhvr>
                                      <p:tavLst>
                                        <p:tav tm="0">
                                          <p:val>
                                            <p:strVal val="ppt_y"/>
                                          </p:val>
                                        </p:tav>
                                        <p:tav tm="100000">
                                          <p:val>
                                            <p:strVal val="1+ppt_h/2"/>
                                          </p:val>
                                        </p:tav>
                                      </p:tavLst>
                                    </p:anim>
                                    <p:set>
                                      <p:cBhvr>
                                        <p:cTn id="284" dur="1" fill="hold">
                                          <p:stCondLst>
                                            <p:cond delay="1999"/>
                                          </p:stCondLst>
                                        </p:cTn>
                                        <p:tgtEl>
                                          <p:spTgt spid="14"/>
                                        </p:tgtEl>
                                        <p:attrNameLst>
                                          <p:attrName>style.visibility</p:attrName>
                                        </p:attrNameLst>
                                      </p:cBhvr>
                                      <p:to>
                                        <p:strVal val="hidden"/>
                                      </p:to>
                                    </p:set>
                                  </p:childTnLst>
                                </p:cTn>
                              </p:par>
                              <p:par>
                                <p:cTn id="285" presetID="2" presetClass="exit" presetSubtype="4" fill="hold" grpId="3" nodeType="withEffect">
                                  <p:stCondLst>
                                    <p:cond delay="0"/>
                                  </p:stCondLst>
                                  <p:childTnLst>
                                    <p:anim calcmode="lin" valueType="num">
                                      <p:cBhvr additive="base">
                                        <p:cTn id="286" dur="2000"/>
                                        <p:tgtEl>
                                          <p:spTgt spid="15"/>
                                        </p:tgtEl>
                                        <p:attrNameLst>
                                          <p:attrName>ppt_x</p:attrName>
                                        </p:attrNameLst>
                                      </p:cBhvr>
                                      <p:tavLst>
                                        <p:tav tm="0">
                                          <p:val>
                                            <p:strVal val="ppt_x"/>
                                          </p:val>
                                        </p:tav>
                                        <p:tav tm="100000">
                                          <p:val>
                                            <p:strVal val="ppt_x"/>
                                          </p:val>
                                        </p:tav>
                                      </p:tavLst>
                                    </p:anim>
                                    <p:anim calcmode="lin" valueType="num">
                                      <p:cBhvr additive="base">
                                        <p:cTn id="287" dur="2000"/>
                                        <p:tgtEl>
                                          <p:spTgt spid="15"/>
                                        </p:tgtEl>
                                        <p:attrNameLst>
                                          <p:attrName>ppt_y</p:attrName>
                                        </p:attrNameLst>
                                      </p:cBhvr>
                                      <p:tavLst>
                                        <p:tav tm="0">
                                          <p:val>
                                            <p:strVal val="ppt_y"/>
                                          </p:val>
                                        </p:tav>
                                        <p:tav tm="100000">
                                          <p:val>
                                            <p:strVal val="1+ppt_h/2"/>
                                          </p:val>
                                        </p:tav>
                                      </p:tavLst>
                                    </p:anim>
                                    <p:set>
                                      <p:cBhvr>
                                        <p:cTn id="288" dur="1" fill="hold">
                                          <p:stCondLst>
                                            <p:cond delay="1999"/>
                                          </p:stCondLst>
                                        </p:cTn>
                                        <p:tgtEl>
                                          <p:spTgt spid="15"/>
                                        </p:tgtEl>
                                        <p:attrNameLst>
                                          <p:attrName>style.visibility</p:attrName>
                                        </p:attrNameLst>
                                      </p:cBhvr>
                                      <p:to>
                                        <p:strVal val="hidden"/>
                                      </p:to>
                                    </p:set>
                                  </p:childTnLst>
                                </p:cTn>
                              </p:par>
                              <p:par>
                                <p:cTn id="289" presetID="2" presetClass="exit" presetSubtype="4" fill="hold" grpId="3" nodeType="withEffect">
                                  <p:stCondLst>
                                    <p:cond delay="0"/>
                                  </p:stCondLst>
                                  <p:childTnLst>
                                    <p:anim calcmode="lin" valueType="num">
                                      <p:cBhvr additive="base">
                                        <p:cTn id="290" dur="2000"/>
                                        <p:tgtEl>
                                          <p:spTgt spid="16"/>
                                        </p:tgtEl>
                                        <p:attrNameLst>
                                          <p:attrName>ppt_x</p:attrName>
                                        </p:attrNameLst>
                                      </p:cBhvr>
                                      <p:tavLst>
                                        <p:tav tm="0">
                                          <p:val>
                                            <p:strVal val="ppt_x"/>
                                          </p:val>
                                        </p:tav>
                                        <p:tav tm="100000">
                                          <p:val>
                                            <p:strVal val="ppt_x"/>
                                          </p:val>
                                        </p:tav>
                                      </p:tavLst>
                                    </p:anim>
                                    <p:anim calcmode="lin" valueType="num">
                                      <p:cBhvr additive="base">
                                        <p:cTn id="291" dur="2000"/>
                                        <p:tgtEl>
                                          <p:spTgt spid="16"/>
                                        </p:tgtEl>
                                        <p:attrNameLst>
                                          <p:attrName>ppt_y</p:attrName>
                                        </p:attrNameLst>
                                      </p:cBhvr>
                                      <p:tavLst>
                                        <p:tav tm="0">
                                          <p:val>
                                            <p:strVal val="ppt_y"/>
                                          </p:val>
                                        </p:tav>
                                        <p:tav tm="100000">
                                          <p:val>
                                            <p:strVal val="1+ppt_h/2"/>
                                          </p:val>
                                        </p:tav>
                                      </p:tavLst>
                                    </p:anim>
                                    <p:set>
                                      <p:cBhvr>
                                        <p:cTn id="292" dur="1" fill="hold">
                                          <p:stCondLst>
                                            <p:cond delay="1999"/>
                                          </p:stCondLst>
                                        </p:cTn>
                                        <p:tgtEl>
                                          <p:spTgt spid="16"/>
                                        </p:tgtEl>
                                        <p:attrNameLst>
                                          <p:attrName>style.visibility</p:attrName>
                                        </p:attrNameLst>
                                      </p:cBhvr>
                                      <p:to>
                                        <p:strVal val="hidden"/>
                                      </p:to>
                                    </p:set>
                                  </p:childTnLst>
                                </p:cTn>
                              </p:par>
                              <p:par>
                                <p:cTn id="293" presetID="2" presetClass="exit" presetSubtype="4" fill="hold" grpId="3" nodeType="withEffect">
                                  <p:stCondLst>
                                    <p:cond delay="0"/>
                                  </p:stCondLst>
                                  <p:childTnLst>
                                    <p:anim calcmode="lin" valueType="num">
                                      <p:cBhvr additive="base">
                                        <p:cTn id="294" dur="2000"/>
                                        <p:tgtEl>
                                          <p:spTgt spid="17"/>
                                        </p:tgtEl>
                                        <p:attrNameLst>
                                          <p:attrName>ppt_x</p:attrName>
                                        </p:attrNameLst>
                                      </p:cBhvr>
                                      <p:tavLst>
                                        <p:tav tm="0">
                                          <p:val>
                                            <p:strVal val="ppt_x"/>
                                          </p:val>
                                        </p:tav>
                                        <p:tav tm="100000">
                                          <p:val>
                                            <p:strVal val="ppt_x"/>
                                          </p:val>
                                        </p:tav>
                                      </p:tavLst>
                                    </p:anim>
                                    <p:anim calcmode="lin" valueType="num">
                                      <p:cBhvr additive="base">
                                        <p:cTn id="295" dur="2000"/>
                                        <p:tgtEl>
                                          <p:spTgt spid="17"/>
                                        </p:tgtEl>
                                        <p:attrNameLst>
                                          <p:attrName>ppt_y</p:attrName>
                                        </p:attrNameLst>
                                      </p:cBhvr>
                                      <p:tavLst>
                                        <p:tav tm="0">
                                          <p:val>
                                            <p:strVal val="ppt_y"/>
                                          </p:val>
                                        </p:tav>
                                        <p:tav tm="100000">
                                          <p:val>
                                            <p:strVal val="1+ppt_h/2"/>
                                          </p:val>
                                        </p:tav>
                                      </p:tavLst>
                                    </p:anim>
                                    <p:set>
                                      <p:cBhvr>
                                        <p:cTn id="296" dur="1" fill="hold">
                                          <p:stCondLst>
                                            <p:cond delay="1999"/>
                                          </p:stCondLst>
                                        </p:cTn>
                                        <p:tgtEl>
                                          <p:spTgt spid="17"/>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2000"/>
                                        <p:tgtEl>
                                          <p:spTgt spid="8"/>
                                        </p:tgtEl>
                                        <p:attrNameLst>
                                          <p:attrName>ppt_x</p:attrName>
                                        </p:attrNameLst>
                                      </p:cBhvr>
                                      <p:tavLst>
                                        <p:tav tm="0">
                                          <p:val>
                                            <p:strVal val="ppt_x"/>
                                          </p:val>
                                        </p:tav>
                                        <p:tav tm="100000">
                                          <p:val>
                                            <p:strVal val="ppt_x"/>
                                          </p:val>
                                        </p:tav>
                                      </p:tavLst>
                                    </p:anim>
                                    <p:anim calcmode="lin" valueType="num">
                                      <p:cBhvr additive="base">
                                        <p:cTn id="299" dur="2000"/>
                                        <p:tgtEl>
                                          <p:spTgt spid="8"/>
                                        </p:tgtEl>
                                        <p:attrNameLst>
                                          <p:attrName>ppt_y</p:attrName>
                                        </p:attrNameLst>
                                      </p:cBhvr>
                                      <p:tavLst>
                                        <p:tav tm="0">
                                          <p:val>
                                            <p:strVal val="ppt_y"/>
                                          </p:val>
                                        </p:tav>
                                        <p:tav tm="100000">
                                          <p:val>
                                            <p:strVal val="0-ppt_h/2"/>
                                          </p:val>
                                        </p:tav>
                                      </p:tavLst>
                                    </p:anim>
                                    <p:set>
                                      <p:cBhvr>
                                        <p:cTn id="300" dur="1" fill="hold">
                                          <p:stCondLst>
                                            <p:cond delay="1999"/>
                                          </p:stCondLst>
                                        </p:cTn>
                                        <p:tgtEl>
                                          <p:spTgt spid="8"/>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2000"/>
                                        <p:tgtEl>
                                          <p:spTgt spid="9"/>
                                        </p:tgtEl>
                                        <p:attrNameLst>
                                          <p:attrName>ppt_x</p:attrName>
                                        </p:attrNameLst>
                                      </p:cBhvr>
                                      <p:tavLst>
                                        <p:tav tm="0">
                                          <p:val>
                                            <p:strVal val="ppt_x"/>
                                          </p:val>
                                        </p:tav>
                                        <p:tav tm="100000">
                                          <p:val>
                                            <p:strVal val="ppt_x"/>
                                          </p:val>
                                        </p:tav>
                                      </p:tavLst>
                                    </p:anim>
                                    <p:anim calcmode="lin" valueType="num">
                                      <p:cBhvr additive="base">
                                        <p:cTn id="303" dur="2000"/>
                                        <p:tgtEl>
                                          <p:spTgt spid="9"/>
                                        </p:tgtEl>
                                        <p:attrNameLst>
                                          <p:attrName>ppt_y</p:attrName>
                                        </p:attrNameLst>
                                      </p:cBhvr>
                                      <p:tavLst>
                                        <p:tav tm="0">
                                          <p:val>
                                            <p:strVal val="ppt_y"/>
                                          </p:val>
                                        </p:tav>
                                        <p:tav tm="100000">
                                          <p:val>
                                            <p:strVal val="0-ppt_h/2"/>
                                          </p:val>
                                        </p:tav>
                                      </p:tavLst>
                                    </p:anim>
                                    <p:set>
                                      <p:cBhvr>
                                        <p:cTn id="304" dur="1" fill="hold">
                                          <p:stCondLst>
                                            <p:cond delay="1999"/>
                                          </p:stCondLst>
                                        </p:cTn>
                                        <p:tgtEl>
                                          <p:spTgt spid="9"/>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2000"/>
                                        <p:tgtEl>
                                          <p:spTgt spid="26"/>
                                        </p:tgtEl>
                                        <p:attrNameLst>
                                          <p:attrName>ppt_x</p:attrName>
                                        </p:attrNameLst>
                                      </p:cBhvr>
                                      <p:tavLst>
                                        <p:tav tm="0">
                                          <p:val>
                                            <p:strVal val="ppt_x"/>
                                          </p:val>
                                        </p:tav>
                                        <p:tav tm="100000">
                                          <p:val>
                                            <p:strVal val="ppt_x"/>
                                          </p:val>
                                        </p:tav>
                                      </p:tavLst>
                                    </p:anim>
                                    <p:anim calcmode="lin" valueType="num">
                                      <p:cBhvr additive="base">
                                        <p:cTn id="307" dur="2000"/>
                                        <p:tgtEl>
                                          <p:spTgt spid="26"/>
                                        </p:tgtEl>
                                        <p:attrNameLst>
                                          <p:attrName>ppt_y</p:attrName>
                                        </p:attrNameLst>
                                      </p:cBhvr>
                                      <p:tavLst>
                                        <p:tav tm="0">
                                          <p:val>
                                            <p:strVal val="ppt_y"/>
                                          </p:val>
                                        </p:tav>
                                        <p:tav tm="100000">
                                          <p:val>
                                            <p:strVal val="0-ppt_h/2"/>
                                          </p:val>
                                        </p:tav>
                                      </p:tavLst>
                                    </p:anim>
                                    <p:set>
                                      <p:cBhvr>
                                        <p:cTn id="308" dur="1" fill="hold">
                                          <p:stCondLst>
                                            <p:cond delay="1999"/>
                                          </p:stCondLst>
                                        </p:cTn>
                                        <p:tgtEl>
                                          <p:spTgt spid="26"/>
                                        </p:tgtEl>
                                        <p:attrNameLst>
                                          <p:attrName>style.visibility</p:attrName>
                                        </p:attrNameLst>
                                      </p:cBhvr>
                                      <p:to>
                                        <p:strVal val="hidden"/>
                                      </p:to>
                                    </p:set>
                                  </p:childTnLst>
                                </p:cTn>
                              </p:par>
                              <p:par>
                                <p:cTn id="309" presetID="2" presetClass="exit" presetSubtype="1" fill="hold" grpId="3" nodeType="withEffect">
                                  <p:stCondLst>
                                    <p:cond delay="0"/>
                                  </p:stCondLst>
                                  <p:childTnLst>
                                    <p:anim calcmode="lin" valueType="num">
                                      <p:cBhvr additive="base">
                                        <p:cTn id="310" dur="2000"/>
                                        <p:tgtEl>
                                          <p:spTgt spid="27"/>
                                        </p:tgtEl>
                                        <p:attrNameLst>
                                          <p:attrName>ppt_x</p:attrName>
                                        </p:attrNameLst>
                                      </p:cBhvr>
                                      <p:tavLst>
                                        <p:tav tm="0">
                                          <p:val>
                                            <p:strVal val="ppt_x"/>
                                          </p:val>
                                        </p:tav>
                                        <p:tav tm="100000">
                                          <p:val>
                                            <p:strVal val="ppt_x"/>
                                          </p:val>
                                        </p:tav>
                                      </p:tavLst>
                                    </p:anim>
                                    <p:anim calcmode="lin" valueType="num">
                                      <p:cBhvr additive="base">
                                        <p:cTn id="311" dur="2000"/>
                                        <p:tgtEl>
                                          <p:spTgt spid="27"/>
                                        </p:tgtEl>
                                        <p:attrNameLst>
                                          <p:attrName>ppt_y</p:attrName>
                                        </p:attrNameLst>
                                      </p:cBhvr>
                                      <p:tavLst>
                                        <p:tav tm="0">
                                          <p:val>
                                            <p:strVal val="ppt_y"/>
                                          </p:val>
                                        </p:tav>
                                        <p:tav tm="100000">
                                          <p:val>
                                            <p:strVal val="0-ppt_h/2"/>
                                          </p:val>
                                        </p:tav>
                                      </p:tavLst>
                                    </p:anim>
                                    <p:set>
                                      <p:cBhvr>
                                        <p:cTn id="312" dur="1" fill="hold">
                                          <p:stCondLst>
                                            <p:cond delay="1999"/>
                                          </p:stCondLst>
                                        </p:cTn>
                                        <p:tgtEl>
                                          <p:spTgt spid="27"/>
                                        </p:tgtEl>
                                        <p:attrNameLst>
                                          <p:attrName>style.visibility</p:attrName>
                                        </p:attrNameLst>
                                      </p:cBhvr>
                                      <p:to>
                                        <p:strVal val="hidden"/>
                                      </p:to>
                                    </p:set>
                                  </p:childTnLst>
                                </p:cTn>
                              </p:par>
                              <p:par>
                                <p:cTn id="313" presetID="2" presetClass="exit" presetSubtype="1" fill="hold" grpId="3" nodeType="withEffect">
                                  <p:stCondLst>
                                    <p:cond delay="0"/>
                                  </p:stCondLst>
                                  <p:childTnLst>
                                    <p:anim calcmode="lin" valueType="num">
                                      <p:cBhvr additive="base">
                                        <p:cTn id="314" dur="2000"/>
                                        <p:tgtEl>
                                          <p:spTgt spid="28"/>
                                        </p:tgtEl>
                                        <p:attrNameLst>
                                          <p:attrName>ppt_x</p:attrName>
                                        </p:attrNameLst>
                                      </p:cBhvr>
                                      <p:tavLst>
                                        <p:tav tm="0">
                                          <p:val>
                                            <p:strVal val="ppt_x"/>
                                          </p:val>
                                        </p:tav>
                                        <p:tav tm="100000">
                                          <p:val>
                                            <p:strVal val="ppt_x"/>
                                          </p:val>
                                        </p:tav>
                                      </p:tavLst>
                                    </p:anim>
                                    <p:anim calcmode="lin" valueType="num">
                                      <p:cBhvr additive="base">
                                        <p:cTn id="315" dur="2000"/>
                                        <p:tgtEl>
                                          <p:spTgt spid="28"/>
                                        </p:tgtEl>
                                        <p:attrNameLst>
                                          <p:attrName>ppt_y</p:attrName>
                                        </p:attrNameLst>
                                      </p:cBhvr>
                                      <p:tavLst>
                                        <p:tav tm="0">
                                          <p:val>
                                            <p:strVal val="ppt_y"/>
                                          </p:val>
                                        </p:tav>
                                        <p:tav tm="100000">
                                          <p:val>
                                            <p:strVal val="0-ppt_h/2"/>
                                          </p:val>
                                        </p:tav>
                                      </p:tavLst>
                                    </p:anim>
                                    <p:set>
                                      <p:cBhvr>
                                        <p:cTn id="316" dur="1" fill="hold">
                                          <p:stCondLst>
                                            <p:cond delay="1999"/>
                                          </p:stCondLst>
                                        </p:cTn>
                                        <p:tgtEl>
                                          <p:spTgt spid="28"/>
                                        </p:tgtEl>
                                        <p:attrNameLst>
                                          <p:attrName>style.visibility</p:attrName>
                                        </p:attrNameLst>
                                      </p:cBhvr>
                                      <p:to>
                                        <p:strVal val="hidden"/>
                                      </p:to>
                                    </p:set>
                                  </p:childTnLst>
                                </p:cTn>
                              </p:par>
                              <p:par>
                                <p:cTn id="317" presetID="2" presetClass="exit" presetSubtype="1" fill="hold" grpId="3" nodeType="withEffect">
                                  <p:stCondLst>
                                    <p:cond delay="0"/>
                                  </p:stCondLst>
                                  <p:childTnLst>
                                    <p:anim calcmode="lin" valueType="num">
                                      <p:cBhvr additive="base">
                                        <p:cTn id="318" dur="2000"/>
                                        <p:tgtEl>
                                          <p:spTgt spid="29"/>
                                        </p:tgtEl>
                                        <p:attrNameLst>
                                          <p:attrName>ppt_x</p:attrName>
                                        </p:attrNameLst>
                                      </p:cBhvr>
                                      <p:tavLst>
                                        <p:tav tm="0">
                                          <p:val>
                                            <p:strVal val="ppt_x"/>
                                          </p:val>
                                        </p:tav>
                                        <p:tav tm="100000">
                                          <p:val>
                                            <p:strVal val="ppt_x"/>
                                          </p:val>
                                        </p:tav>
                                      </p:tavLst>
                                    </p:anim>
                                    <p:anim calcmode="lin" valueType="num">
                                      <p:cBhvr additive="base">
                                        <p:cTn id="319" dur="2000"/>
                                        <p:tgtEl>
                                          <p:spTgt spid="29"/>
                                        </p:tgtEl>
                                        <p:attrNameLst>
                                          <p:attrName>ppt_y</p:attrName>
                                        </p:attrNameLst>
                                      </p:cBhvr>
                                      <p:tavLst>
                                        <p:tav tm="0">
                                          <p:val>
                                            <p:strVal val="ppt_y"/>
                                          </p:val>
                                        </p:tav>
                                        <p:tav tm="100000">
                                          <p:val>
                                            <p:strVal val="0-ppt_h/2"/>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4" presetClass="entr" presetSubtype="32"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ox(out)">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857224" y="1071546"/>
            <a:ext cx="7358114" cy="4708981"/>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El Zoco del Oro es la zona donde se concentran la mayor parte de las joyerías de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y, como su nombre indica, su especialidad es el oro.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Las más de 300 tiendas que forman el Zoco del Oro han estado ahí desde tiempos antiguos y han otorgado a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el sobrenombre de "Ciudad del Oro". Se calcula que en toda la ciudad hay más de 700 joyerías.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Cualquier hora es buena para visitar el Zoco del Oro ya que sus calles están techadas, lo que es de agradecer durante las horas de sol.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Precios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Si  les gustan los artículos de oro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es un buen sitio para adquirirlos. Sin ser una ganga, la exención de impuestos y la competencia hacen que comprar oro en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resulte más barato que en otras partes del mundo. </a:t>
            </a:r>
            <a:br>
              <a:rPr lang="es-ES" sz="2000" b="1" dirty="0" smtClean="0">
                <a:effectLst>
                  <a:outerShdw blurRad="38100" dist="38100" dir="2700000" algn="tl">
                    <a:srgbClr val="000000">
                      <a:alpha val="43137"/>
                    </a:srgbClr>
                  </a:outerShdw>
                </a:effectLst>
                <a:latin typeface="Agency FB" pitchFamily="34" charset="0"/>
              </a:rPr>
            </a:br>
            <a:endParaRPr lang="es-ES" sz="2000" b="1"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3214678" y="571480"/>
            <a:ext cx="2004075" cy="523220"/>
          </a:xfrm>
          <a:prstGeom prst="rect">
            <a:avLst/>
          </a:prstGeom>
          <a:noFill/>
        </p:spPr>
        <p:txBody>
          <a:bodyPr wrap="none" rtlCol="0">
            <a:spAutoFit/>
          </a:bodyPr>
          <a:lstStyle/>
          <a:p>
            <a:r>
              <a:rPr lang="es-ES" sz="2800" b="1" dirty="0" smtClean="0">
                <a:solidFill>
                  <a:srgbClr val="FFFF00"/>
                </a:solidFill>
                <a:effectLst>
                  <a:outerShdw blurRad="38100" dist="38100" dir="2700000" algn="tl">
                    <a:srgbClr val="000000">
                      <a:alpha val="43137"/>
                    </a:srgbClr>
                  </a:outerShdw>
                </a:effectLst>
                <a:latin typeface="Agency FB" pitchFamily="34" charset="0"/>
              </a:rPr>
              <a:t>El Zoco del Oro</a:t>
            </a:r>
            <a:endParaRPr lang="es-ES" sz="2800" b="1" dirty="0">
              <a:solidFill>
                <a:srgbClr val="FFFF00"/>
              </a:solidFill>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Dubai-sin-rascacielos_05.jpg"/>
          <p:cNvPicPr>
            <a:picLocks noGrp="1" noChangeAspect="1"/>
          </p:cNvPicPr>
          <p:nvPr>
            <p:ph idx="1"/>
          </p:nvPr>
        </p:nvPicPr>
        <p:blipFill>
          <a:blip r:embed="rId2"/>
          <a:stretch>
            <a:fillRect/>
          </a:stretch>
        </p:blipFill>
        <p:spPr>
          <a:xfrm>
            <a:off x="0" y="0"/>
            <a:ext cx="9108310" cy="6858000"/>
          </a:xfrm>
        </p:spPr>
      </p:pic>
      <p:sp>
        <p:nvSpPr>
          <p:cNvPr id="5" name="4 Onda"/>
          <p:cNvSpPr/>
          <p:nvPr/>
        </p:nvSpPr>
        <p:spPr>
          <a:xfrm>
            <a:off x="0" y="0"/>
            <a:ext cx="3857620" cy="2071678"/>
          </a:xfrm>
          <a:prstGeom prst="wave">
            <a:avLst>
              <a:gd name="adj1" fmla="val 20000"/>
              <a:gd name="adj2" fmla="val 0"/>
            </a:avLst>
          </a:prstGeom>
          <a:gradFill flip="none" rotWithShape="1">
            <a:gsLst>
              <a:gs pos="29000">
                <a:schemeClr val="accent6">
                  <a:lumMod val="75000"/>
                  <a:shade val="30000"/>
                  <a:satMod val="115000"/>
                  <a:alpha val="6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5286348" y="0"/>
            <a:ext cx="3857652" cy="2143116"/>
          </a:xfrm>
          <a:prstGeom prst="wave">
            <a:avLst>
              <a:gd name="adj1" fmla="val 20000"/>
              <a:gd name="adj2" fmla="val 0"/>
            </a:avLst>
          </a:prstGeom>
          <a:gradFill flip="none" rotWithShape="1">
            <a:gsLst>
              <a:gs pos="26000">
                <a:schemeClr val="accent6">
                  <a:lumMod val="75000"/>
                  <a:shade val="30000"/>
                  <a:satMod val="115000"/>
                  <a:alpha val="32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0" y="1428736"/>
            <a:ext cx="3857620" cy="2071702"/>
          </a:xfrm>
          <a:prstGeom prst="wave">
            <a:avLst>
              <a:gd name="adj1" fmla="val 20000"/>
              <a:gd name="adj2" fmla="val 0"/>
            </a:avLst>
          </a:prstGeom>
          <a:gradFill flip="none" rotWithShape="1">
            <a:gsLst>
              <a:gs pos="29000">
                <a:schemeClr val="accent6">
                  <a:lumMod val="75000"/>
                  <a:shade val="30000"/>
                  <a:satMod val="115000"/>
                  <a:alpha val="6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5286348" y="1571612"/>
            <a:ext cx="3857652" cy="2000264"/>
          </a:xfrm>
          <a:prstGeom prst="wave">
            <a:avLst>
              <a:gd name="adj1" fmla="val 20000"/>
              <a:gd name="adj2" fmla="val 0"/>
            </a:avLst>
          </a:prstGeom>
          <a:gradFill flip="none" rotWithShape="1">
            <a:gsLst>
              <a:gs pos="26000">
                <a:schemeClr val="accent6">
                  <a:lumMod val="75000"/>
                  <a:shade val="30000"/>
                  <a:satMod val="115000"/>
                  <a:alpha val="32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3071810"/>
            <a:ext cx="3786182" cy="2143140"/>
          </a:xfrm>
          <a:prstGeom prst="wave">
            <a:avLst>
              <a:gd name="adj1" fmla="val 20000"/>
              <a:gd name="adj2" fmla="val 0"/>
            </a:avLst>
          </a:prstGeom>
          <a:gradFill flip="none" rotWithShape="1">
            <a:gsLst>
              <a:gs pos="29000">
                <a:schemeClr val="accent6">
                  <a:lumMod val="75000"/>
                  <a:shade val="30000"/>
                  <a:satMod val="115000"/>
                  <a:alpha val="6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5286348" y="3214686"/>
            <a:ext cx="3857652" cy="2000264"/>
          </a:xfrm>
          <a:prstGeom prst="wave">
            <a:avLst>
              <a:gd name="adj1" fmla="val 20000"/>
              <a:gd name="adj2" fmla="val 0"/>
            </a:avLst>
          </a:prstGeom>
          <a:gradFill flip="none" rotWithShape="1">
            <a:gsLst>
              <a:gs pos="26000">
                <a:schemeClr val="accent6">
                  <a:lumMod val="75000"/>
                  <a:shade val="30000"/>
                  <a:satMod val="115000"/>
                  <a:alpha val="32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571984"/>
            <a:ext cx="3786182" cy="2000288"/>
          </a:xfrm>
          <a:prstGeom prst="wave">
            <a:avLst>
              <a:gd name="adj1" fmla="val 20000"/>
              <a:gd name="adj2" fmla="val 0"/>
            </a:avLst>
          </a:prstGeom>
          <a:gradFill flip="none" rotWithShape="1">
            <a:gsLst>
              <a:gs pos="29000">
                <a:schemeClr val="accent6">
                  <a:lumMod val="75000"/>
                  <a:shade val="30000"/>
                  <a:satMod val="115000"/>
                  <a:alpha val="6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5286348" y="4571984"/>
            <a:ext cx="3857652" cy="1928850"/>
          </a:xfrm>
          <a:prstGeom prst="wave">
            <a:avLst>
              <a:gd name="adj1" fmla="val 20000"/>
              <a:gd name="adj2" fmla="val 0"/>
            </a:avLst>
          </a:prstGeom>
          <a:gradFill flip="none" rotWithShape="1">
            <a:gsLst>
              <a:gs pos="26000">
                <a:schemeClr val="accent6">
                  <a:lumMod val="75000"/>
                  <a:shade val="30000"/>
                  <a:satMod val="115000"/>
                  <a:alpha val="32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7"/>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3000"/>
                                        <p:tgtEl>
                                          <p:spTgt spid="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3000"/>
                                        <p:tgtEl>
                                          <p:spTgt spid="9"/>
                                        </p:tgtEl>
                                      </p:cBhvr>
                                    </p:animEffect>
                                  </p:childTnLst>
                                </p:cTn>
                              </p:par>
                              <p:par>
                                <p:cTn id="24" presetID="8" presetClass="emph" presetSubtype="0" fill="hold" grpId="1" nodeType="withEffect">
                                  <p:stCondLst>
                                    <p:cond delay="0"/>
                                  </p:stCondLst>
                                  <p:childTnLst>
                                    <p:animRot by="21600000">
                                      <p:cBhvr>
                                        <p:cTn id="25" dur="3000" fill="hold"/>
                                        <p:tgtEl>
                                          <p:spTgt spid="8"/>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9"/>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3000"/>
                                        <p:tgtEl>
                                          <p:spTgt spid="1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3000"/>
                                        <p:tgtEl>
                                          <p:spTgt spid="11"/>
                                        </p:tgtEl>
                                      </p:cBhvr>
                                    </p:animEffect>
                                  </p:childTnLst>
                                </p:cTn>
                              </p:par>
                              <p:par>
                                <p:cTn id="34" presetID="8" presetClass="emph" presetSubtype="0" fill="hold" grpId="1" nodeType="withEffect">
                                  <p:stCondLst>
                                    <p:cond delay="0"/>
                                  </p:stCondLst>
                                  <p:childTnLst>
                                    <p:animRot by="21600000">
                                      <p:cBhvr>
                                        <p:cTn id="35" dur="3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heckerboard(across)">
                                      <p:cBhvr>
                                        <p:cTn id="40" dur="3000"/>
                                        <p:tgtEl>
                                          <p:spTgt spid="12"/>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3000"/>
                                        <p:tgtEl>
                                          <p:spTgt spid="13"/>
                                        </p:tgtEl>
                                      </p:cBhvr>
                                    </p:animEffec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1+#ppt_w/2"/>
                                          </p:val>
                                        </p:tav>
                                        <p:tav tm="100000">
                                          <p:val>
                                            <p:strVal val="#ppt_x"/>
                                          </p:val>
                                        </p:tav>
                                      </p:tavLst>
                                    </p:anim>
                                    <p:anim calcmode="lin" valueType="num">
                                      <p:cBhvr additive="base">
                                        <p:cTn id="71" dur="3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1+#ppt_w/2"/>
                                          </p:val>
                                        </p:tav>
                                        <p:tav tm="100000">
                                          <p:val>
                                            <p:strVal val="#ppt_x"/>
                                          </p:val>
                                        </p:tav>
                                      </p:tavLst>
                                    </p:anim>
                                    <p:anim calcmode="lin" valueType="num">
                                      <p:cBhvr additive="base">
                                        <p:cTn id="79" dur="3000" fill="hold"/>
                                        <p:tgtEl>
                                          <p:spTgt spid="13"/>
                                        </p:tgtEl>
                                        <p:attrNameLst>
                                          <p:attrName>ppt_y</p:attrName>
                                        </p:attrNameLst>
                                      </p:cBhvr>
                                      <p:tavLst>
                                        <p:tav tm="0">
                                          <p:val>
                                            <p:strVal val="#ppt_y"/>
                                          </p:val>
                                        </p:tav>
                                        <p:tav tm="100000">
                                          <p:val>
                                            <p:strVal val="#ppt_y"/>
                                          </p:val>
                                        </p:tav>
                                      </p:tavLst>
                                    </p:anim>
                                  </p:childTnLst>
                                </p:cTn>
                              </p:par>
                              <p:par>
                                <p:cTn id="80" presetID="17" presetClass="exit" presetSubtype="8" fill="hold" grpId="3" nodeType="withEffect">
                                  <p:stCondLst>
                                    <p:cond delay="0"/>
                                  </p:stCondLst>
                                  <p:childTnLst>
                                    <p:anim calcmode="lin" valueType="num">
                                      <p:cBhvr>
                                        <p:cTn id="81" dur="3000"/>
                                        <p:tgtEl>
                                          <p:spTgt spid="5"/>
                                        </p:tgtEl>
                                        <p:attrNameLst>
                                          <p:attrName>ppt_x</p:attrName>
                                        </p:attrNameLst>
                                      </p:cBhvr>
                                      <p:tavLst>
                                        <p:tav tm="0">
                                          <p:val>
                                            <p:strVal val="ppt_x"/>
                                          </p:val>
                                        </p:tav>
                                        <p:tav tm="100000">
                                          <p:val>
                                            <p:strVal val="ppt_x-ppt_w/2"/>
                                          </p:val>
                                        </p:tav>
                                      </p:tavLst>
                                    </p:anim>
                                    <p:anim calcmode="lin" valueType="num">
                                      <p:cBhvr>
                                        <p:cTn id="82" dur="3000"/>
                                        <p:tgtEl>
                                          <p:spTgt spid="5"/>
                                        </p:tgtEl>
                                        <p:attrNameLst>
                                          <p:attrName>ppt_y</p:attrName>
                                        </p:attrNameLst>
                                      </p:cBhvr>
                                      <p:tavLst>
                                        <p:tav tm="0">
                                          <p:val>
                                            <p:strVal val="ppt_y"/>
                                          </p:val>
                                        </p:tav>
                                        <p:tav tm="100000">
                                          <p:val>
                                            <p:strVal val="ppt_y"/>
                                          </p:val>
                                        </p:tav>
                                      </p:tavLst>
                                    </p:anim>
                                    <p:anim calcmode="lin" valueType="num">
                                      <p:cBhvr>
                                        <p:cTn id="83" dur="3000"/>
                                        <p:tgtEl>
                                          <p:spTgt spid="5"/>
                                        </p:tgtEl>
                                        <p:attrNameLst>
                                          <p:attrName>ppt_w</p:attrName>
                                        </p:attrNameLst>
                                      </p:cBhvr>
                                      <p:tavLst>
                                        <p:tav tm="0">
                                          <p:val>
                                            <p:strVal val="ppt_w"/>
                                          </p:val>
                                        </p:tav>
                                        <p:tav tm="100000">
                                          <p:val>
                                            <p:fltVal val="0"/>
                                          </p:val>
                                        </p:tav>
                                      </p:tavLst>
                                    </p:anim>
                                    <p:anim calcmode="lin" valueType="num">
                                      <p:cBhvr>
                                        <p:cTn id="84" dur="3000"/>
                                        <p:tgtEl>
                                          <p:spTgt spid="5"/>
                                        </p:tgtEl>
                                        <p:attrNameLst>
                                          <p:attrName>ppt_h</p:attrName>
                                        </p:attrNameLst>
                                      </p:cBhvr>
                                      <p:tavLst>
                                        <p:tav tm="0">
                                          <p:val>
                                            <p:strVal val="ppt_h"/>
                                          </p:val>
                                        </p:tav>
                                        <p:tav tm="100000">
                                          <p:val>
                                            <p:strVal val="ppt_h"/>
                                          </p:val>
                                        </p:tav>
                                      </p:tavLst>
                                    </p:anim>
                                    <p:set>
                                      <p:cBhvr>
                                        <p:cTn id="85" dur="1" fill="hold">
                                          <p:stCondLst>
                                            <p:cond delay="2999"/>
                                          </p:stCondLst>
                                        </p:cTn>
                                        <p:tgtEl>
                                          <p:spTgt spid="5"/>
                                        </p:tgtEl>
                                        <p:attrNameLst>
                                          <p:attrName>style.visibility</p:attrName>
                                        </p:attrNameLst>
                                      </p:cBhvr>
                                      <p:to>
                                        <p:strVal val="hidden"/>
                                      </p:to>
                                    </p:set>
                                  </p:childTnLst>
                                </p:cTn>
                              </p:par>
                              <p:par>
                                <p:cTn id="86" presetID="17" presetClass="exit" presetSubtype="8" fill="hold" grpId="3" nodeType="withEffect">
                                  <p:stCondLst>
                                    <p:cond delay="0"/>
                                  </p:stCondLst>
                                  <p:childTnLst>
                                    <p:anim calcmode="lin" valueType="num">
                                      <p:cBhvr>
                                        <p:cTn id="87" dur="3000"/>
                                        <p:tgtEl>
                                          <p:spTgt spid="8"/>
                                        </p:tgtEl>
                                        <p:attrNameLst>
                                          <p:attrName>ppt_x</p:attrName>
                                        </p:attrNameLst>
                                      </p:cBhvr>
                                      <p:tavLst>
                                        <p:tav tm="0">
                                          <p:val>
                                            <p:strVal val="ppt_x"/>
                                          </p:val>
                                        </p:tav>
                                        <p:tav tm="100000">
                                          <p:val>
                                            <p:strVal val="ppt_x-ppt_w/2"/>
                                          </p:val>
                                        </p:tav>
                                      </p:tavLst>
                                    </p:anim>
                                    <p:anim calcmode="lin" valueType="num">
                                      <p:cBhvr>
                                        <p:cTn id="88" dur="3000"/>
                                        <p:tgtEl>
                                          <p:spTgt spid="8"/>
                                        </p:tgtEl>
                                        <p:attrNameLst>
                                          <p:attrName>ppt_y</p:attrName>
                                        </p:attrNameLst>
                                      </p:cBhvr>
                                      <p:tavLst>
                                        <p:tav tm="0">
                                          <p:val>
                                            <p:strVal val="ppt_y"/>
                                          </p:val>
                                        </p:tav>
                                        <p:tav tm="100000">
                                          <p:val>
                                            <p:strVal val="ppt_y"/>
                                          </p:val>
                                        </p:tav>
                                      </p:tavLst>
                                    </p:anim>
                                    <p:anim calcmode="lin" valueType="num">
                                      <p:cBhvr>
                                        <p:cTn id="89" dur="3000"/>
                                        <p:tgtEl>
                                          <p:spTgt spid="8"/>
                                        </p:tgtEl>
                                        <p:attrNameLst>
                                          <p:attrName>ppt_w</p:attrName>
                                        </p:attrNameLst>
                                      </p:cBhvr>
                                      <p:tavLst>
                                        <p:tav tm="0">
                                          <p:val>
                                            <p:strVal val="ppt_w"/>
                                          </p:val>
                                        </p:tav>
                                        <p:tav tm="100000">
                                          <p:val>
                                            <p:fltVal val="0"/>
                                          </p:val>
                                        </p:tav>
                                      </p:tavLst>
                                    </p:anim>
                                    <p:anim calcmode="lin" valueType="num">
                                      <p:cBhvr>
                                        <p:cTn id="90" dur="3000"/>
                                        <p:tgtEl>
                                          <p:spTgt spid="8"/>
                                        </p:tgtEl>
                                        <p:attrNameLst>
                                          <p:attrName>ppt_h</p:attrName>
                                        </p:attrNameLst>
                                      </p:cBhvr>
                                      <p:tavLst>
                                        <p:tav tm="0">
                                          <p:val>
                                            <p:strVal val="ppt_h"/>
                                          </p:val>
                                        </p:tav>
                                        <p:tav tm="100000">
                                          <p:val>
                                            <p:strVal val="ppt_h"/>
                                          </p:val>
                                        </p:tav>
                                      </p:tavLst>
                                    </p:anim>
                                    <p:set>
                                      <p:cBhvr>
                                        <p:cTn id="91" dur="1" fill="hold">
                                          <p:stCondLst>
                                            <p:cond delay="2999"/>
                                          </p:stCondLst>
                                        </p:cTn>
                                        <p:tgtEl>
                                          <p:spTgt spid="8"/>
                                        </p:tgtEl>
                                        <p:attrNameLst>
                                          <p:attrName>style.visibility</p:attrName>
                                        </p:attrNameLst>
                                      </p:cBhvr>
                                      <p:to>
                                        <p:strVal val="hidden"/>
                                      </p:to>
                                    </p:set>
                                  </p:childTnLst>
                                </p:cTn>
                              </p:par>
                              <p:par>
                                <p:cTn id="92" presetID="17" presetClass="exit" presetSubtype="8" fill="hold" grpId="3"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grpId="3" nodeType="withEffect">
                                  <p:stCondLst>
                                    <p:cond delay="0"/>
                                  </p:stCondLst>
                                  <p:childTnLst>
                                    <p:anim calcmode="lin" valueType="num">
                                      <p:cBhvr>
                                        <p:cTn id="99" dur="3000"/>
                                        <p:tgtEl>
                                          <p:spTgt spid="12"/>
                                        </p:tgtEl>
                                        <p:attrNameLst>
                                          <p:attrName>ppt_x</p:attrName>
                                        </p:attrNameLst>
                                      </p:cBhvr>
                                      <p:tavLst>
                                        <p:tav tm="0">
                                          <p:val>
                                            <p:strVal val="ppt_x"/>
                                          </p:val>
                                        </p:tav>
                                        <p:tav tm="100000">
                                          <p:val>
                                            <p:strVal val="ppt_x-ppt_w/2"/>
                                          </p:val>
                                        </p:tav>
                                      </p:tavLst>
                                    </p:anim>
                                    <p:anim calcmode="lin" valueType="num">
                                      <p:cBhvr>
                                        <p:cTn id="100" dur="3000"/>
                                        <p:tgtEl>
                                          <p:spTgt spid="12"/>
                                        </p:tgtEl>
                                        <p:attrNameLst>
                                          <p:attrName>ppt_y</p:attrName>
                                        </p:attrNameLst>
                                      </p:cBhvr>
                                      <p:tavLst>
                                        <p:tav tm="0">
                                          <p:val>
                                            <p:strVal val="ppt_y"/>
                                          </p:val>
                                        </p:tav>
                                        <p:tav tm="100000">
                                          <p:val>
                                            <p:strVal val="ppt_y"/>
                                          </p:val>
                                        </p:tav>
                                      </p:tavLst>
                                    </p:anim>
                                    <p:anim calcmode="lin" valueType="num">
                                      <p:cBhvr>
                                        <p:cTn id="101" dur="3000"/>
                                        <p:tgtEl>
                                          <p:spTgt spid="12"/>
                                        </p:tgtEl>
                                        <p:attrNameLst>
                                          <p:attrName>ppt_w</p:attrName>
                                        </p:attrNameLst>
                                      </p:cBhvr>
                                      <p:tavLst>
                                        <p:tav tm="0">
                                          <p:val>
                                            <p:strVal val="ppt_w"/>
                                          </p:val>
                                        </p:tav>
                                        <p:tav tm="100000">
                                          <p:val>
                                            <p:fltVal val="0"/>
                                          </p:val>
                                        </p:tav>
                                      </p:tavLst>
                                    </p:anim>
                                    <p:anim calcmode="lin" valueType="num">
                                      <p:cBhvr>
                                        <p:cTn id="102" dur="3000"/>
                                        <p:tgtEl>
                                          <p:spTgt spid="12"/>
                                        </p:tgtEl>
                                        <p:attrNameLst>
                                          <p:attrName>ppt_h</p:attrName>
                                        </p:attrNameLst>
                                      </p:cBhvr>
                                      <p:tavLst>
                                        <p:tav tm="0">
                                          <p:val>
                                            <p:strVal val="ppt_h"/>
                                          </p:val>
                                        </p:tav>
                                        <p:tav tm="100000">
                                          <p:val>
                                            <p:strVal val="ppt_h"/>
                                          </p:val>
                                        </p:tav>
                                      </p:tavLst>
                                    </p:anim>
                                    <p:set>
                                      <p:cBhvr>
                                        <p:cTn id="103" dur="1" fill="hold">
                                          <p:stCondLst>
                                            <p:cond delay="2999"/>
                                          </p:stCondLst>
                                        </p:cTn>
                                        <p:tgtEl>
                                          <p:spTgt spid="12"/>
                                        </p:tgtEl>
                                        <p:attrNameLst>
                                          <p:attrName>style.visibility</p:attrName>
                                        </p:attrNameLst>
                                      </p:cBhvr>
                                      <p:to>
                                        <p:strVal val="hidden"/>
                                      </p:to>
                                    </p:set>
                                  </p:childTnLst>
                                </p:cTn>
                              </p:par>
                              <p:par>
                                <p:cTn id="104" presetID="17" presetClass="exit" presetSubtype="2" fill="hold" grpId="3" nodeType="withEffect">
                                  <p:stCondLst>
                                    <p:cond delay="0"/>
                                  </p:stCondLst>
                                  <p:childTnLst>
                                    <p:anim calcmode="lin" valueType="num">
                                      <p:cBhvr>
                                        <p:cTn id="105" dur="3000"/>
                                        <p:tgtEl>
                                          <p:spTgt spid="7"/>
                                        </p:tgtEl>
                                        <p:attrNameLst>
                                          <p:attrName>ppt_x</p:attrName>
                                        </p:attrNameLst>
                                      </p:cBhvr>
                                      <p:tavLst>
                                        <p:tav tm="0">
                                          <p:val>
                                            <p:strVal val="ppt_x"/>
                                          </p:val>
                                        </p:tav>
                                        <p:tav tm="100000">
                                          <p:val>
                                            <p:strVal val="ppt_x+ppt_w/2"/>
                                          </p:val>
                                        </p:tav>
                                      </p:tavLst>
                                    </p:anim>
                                    <p:anim calcmode="lin" valueType="num">
                                      <p:cBhvr>
                                        <p:cTn id="106" dur="3000"/>
                                        <p:tgtEl>
                                          <p:spTgt spid="7"/>
                                        </p:tgtEl>
                                        <p:attrNameLst>
                                          <p:attrName>ppt_y</p:attrName>
                                        </p:attrNameLst>
                                      </p:cBhvr>
                                      <p:tavLst>
                                        <p:tav tm="0">
                                          <p:val>
                                            <p:strVal val="ppt_y"/>
                                          </p:val>
                                        </p:tav>
                                        <p:tav tm="100000">
                                          <p:val>
                                            <p:strVal val="ppt_y"/>
                                          </p:val>
                                        </p:tav>
                                      </p:tavLst>
                                    </p:anim>
                                    <p:anim calcmode="lin" valueType="num">
                                      <p:cBhvr>
                                        <p:cTn id="107" dur="3000"/>
                                        <p:tgtEl>
                                          <p:spTgt spid="7"/>
                                        </p:tgtEl>
                                        <p:attrNameLst>
                                          <p:attrName>ppt_w</p:attrName>
                                        </p:attrNameLst>
                                      </p:cBhvr>
                                      <p:tavLst>
                                        <p:tav tm="0">
                                          <p:val>
                                            <p:strVal val="ppt_w"/>
                                          </p:val>
                                        </p:tav>
                                        <p:tav tm="100000">
                                          <p:val>
                                            <p:fltVal val="0"/>
                                          </p:val>
                                        </p:tav>
                                      </p:tavLst>
                                    </p:anim>
                                    <p:anim calcmode="lin" valueType="num">
                                      <p:cBhvr>
                                        <p:cTn id="108" dur="3000"/>
                                        <p:tgtEl>
                                          <p:spTgt spid="7"/>
                                        </p:tgtEl>
                                        <p:attrNameLst>
                                          <p:attrName>ppt_h</p:attrName>
                                        </p:attrNameLst>
                                      </p:cBhvr>
                                      <p:tavLst>
                                        <p:tav tm="0">
                                          <p:val>
                                            <p:strVal val="ppt_h"/>
                                          </p:val>
                                        </p:tav>
                                        <p:tav tm="100000">
                                          <p:val>
                                            <p:strVal val="ppt_h"/>
                                          </p:val>
                                        </p:tav>
                                      </p:tavLst>
                                    </p:anim>
                                    <p:set>
                                      <p:cBhvr>
                                        <p:cTn id="109" dur="1" fill="hold">
                                          <p:stCondLst>
                                            <p:cond delay="2999"/>
                                          </p:stCondLst>
                                        </p:cTn>
                                        <p:tgtEl>
                                          <p:spTgt spid="7"/>
                                        </p:tgtEl>
                                        <p:attrNameLst>
                                          <p:attrName>style.visibility</p:attrName>
                                        </p:attrNameLst>
                                      </p:cBhvr>
                                      <p:to>
                                        <p:strVal val="hidden"/>
                                      </p:to>
                                    </p:set>
                                  </p:childTnLst>
                                </p:cTn>
                              </p:par>
                              <p:par>
                                <p:cTn id="110" presetID="17" presetClass="exit" presetSubtype="2" fill="hold" grpId="3" nodeType="withEffect">
                                  <p:stCondLst>
                                    <p:cond delay="0"/>
                                  </p:stCondLst>
                                  <p:childTnLst>
                                    <p:anim calcmode="lin" valueType="num">
                                      <p:cBhvr>
                                        <p:cTn id="111" dur="3000"/>
                                        <p:tgtEl>
                                          <p:spTgt spid="9"/>
                                        </p:tgtEl>
                                        <p:attrNameLst>
                                          <p:attrName>ppt_x</p:attrName>
                                        </p:attrNameLst>
                                      </p:cBhvr>
                                      <p:tavLst>
                                        <p:tav tm="0">
                                          <p:val>
                                            <p:strVal val="ppt_x"/>
                                          </p:val>
                                        </p:tav>
                                        <p:tav tm="100000">
                                          <p:val>
                                            <p:strVal val="ppt_x+ppt_w/2"/>
                                          </p:val>
                                        </p:tav>
                                      </p:tavLst>
                                    </p:anim>
                                    <p:anim calcmode="lin" valueType="num">
                                      <p:cBhvr>
                                        <p:cTn id="112" dur="3000"/>
                                        <p:tgtEl>
                                          <p:spTgt spid="9"/>
                                        </p:tgtEl>
                                        <p:attrNameLst>
                                          <p:attrName>ppt_y</p:attrName>
                                        </p:attrNameLst>
                                      </p:cBhvr>
                                      <p:tavLst>
                                        <p:tav tm="0">
                                          <p:val>
                                            <p:strVal val="ppt_y"/>
                                          </p:val>
                                        </p:tav>
                                        <p:tav tm="100000">
                                          <p:val>
                                            <p:strVal val="ppt_y"/>
                                          </p:val>
                                        </p:tav>
                                      </p:tavLst>
                                    </p:anim>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strVal val="ppt_h"/>
                                          </p:val>
                                        </p:tav>
                                      </p:tavLst>
                                    </p:anim>
                                    <p:set>
                                      <p:cBhvr>
                                        <p:cTn id="115" dur="1" fill="hold">
                                          <p:stCondLst>
                                            <p:cond delay="2999"/>
                                          </p:stCondLst>
                                        </p:cTn>
                                        <p:tgtEl>
                                          <p:spTgt spid="9"/>
                                        </p:tgtEl>
                                        <p:attrNameLst>
                                          <p:attrName>style.visibility</p:attrName>
                                        </p:attrNameLst>
                                      </p:cBhvr>
                                      <p:to>
                                        <p:strVal val="hidden"/>
                                      </p:to>
                                    </p:set>
                                  </p:childTnLst>
                                </p:cTn>
                              </p:par>
                              <p:par>
                                <p:cTn id="116" presetID="17" presetClass="exit" presetSubtype="2" fill="hold" grpId="3" nodeType="withEffect">
                                  <p:stCondLst>
                                    <p:cond delay="0"/>
                                  </p:stCondLst>
                                  <p:childTnLst>
                                    <p:anim calcmode="lin" valueType="num">
                                      <p:cBhvr>
                                        <p:cTn id="117" dur="3000"/>
                                        <p:tgtEl>
                                          <p:spTgt spid="11"/>
                                        </p:tgtEl>
                                        <p:attrNameLst>
                                          <p:attrName>ppt_x</p:attrName>
                                        </p:attrNameLst>
                                      </p:cBhvr>
                                      <p:tavLst>
                                        <p:tav tm="0">
                                          <p:val>
                                            <p:strVal val="ppt_x"/>
                                          </p:val>
                                        </p:tav>
                                        <p:tav tm="100000">
                                          <p:val>
                                            <p:strVal val="ppt_x+ppt_w/2"/>
                                          </p:val>
                                        </p:tav>
                                      </p:tavLst>
                                    </p:anim>
                                    <p:anim calcmode="lin" valueType="num">
                                      <p:cBhvr>
                                        <p:cTn id="118" dur="3000"/>
                                        <p:tgtEl>
                                          <p:spTgt spid="11"/>
                                        </p:tgtEl>
                                        <p:attrNameLst>
                                          <p:attrName>ppt_y</p:attrName>
                                        </p:attrNameLst>
                                      </p:cBhvr>
                                      <p:tavLst>
                                        <p:tav tm="0">
                                          <p:val>
                                            <p:strVal val="ppt_y"/>
                                          </p:val>
                                        </p:tav>
                                        <p:tav tm="100000">
                                          <p:val>
                                            <p:strVal val="ppt_y"/>
                                          </p:val>
                                        </p:tav>
                                      </p:tavLst>
                                    </p:anim>
                                    <p:anim calcmode="lin" valueType="num">
                                      <p:cBhvr>
                                        <p:cTn id="119" dur="3000"/>
                                        <p:tgtEl>
                                          <p:spTgt spid="11"/>
                                        </p:tgtEl>
                                        <p:attrNameLst>
                                          <p:attrName>ppt_w</p:attrName>
                                        </p:attrNameLst>
                                      </p:cBhvr>
                                      <p:tavLst>
                                        <p:tav tm="0">
                                          <p:val>
                                            <p:strVal val="ppt_w"/>
                                          </p:val>
                                        </p:tav>
                                        <p:tav tm="100000">
                                          <p:val>
                                            <p:fltVal val="0"/>
                                          </p:val>
                                        </p:tav>
                                      </p:tavLst>
                                    </p:anim>
                                    <p:anim calcmode="lin" valueType="num">
                                      <p:cBhvr>
                                        <p:cTn id="120" dur="3000"/>
                                        <p:tgtEl>
                                          <p:spTgt spid="11"/>
                                        </p:tgtEl>
                                        <p:attrNameLst>
                                          <p:attrName>ppt_h</p:attrName>
                                        </p:attrNameLst>
                                      </p:cBhvr>
                                      <p:tavLst>
                                        <p:tav tm="0">
                                          <p:val>
                                            <p:strVal val="ppt_h"/>
                                          </p:val>
                                        </p:tav>
                                        <p:tav tm="100000">
                                          <p:val>
                                            <p:strVal val="ppt_h"/>
                                          </p:val>
                                        </p:tav>
                                      </p:tavLst>
                                    </p:anim>
                                    <p:set>
                                      <p:cBhvr>
                                        <p:cTn id="121" dur="1" fill="hold">
                                          <p:stCondLst>
                                            <p:cond delay="2999"/>
                                          </p:stCondLst>
                                        </p:cTn>
                                        <p:tgtEl>
                                          <p:spTgt spid="11"/>
                                        </p:tgtEl>
                                        <p:attrNameLst>
                                          <p:attrName>style.visibility</p:attrName>
                                        </p:attrNameLst>
                                      </p:cBhvr>
                                      <p:to>
                                        <p:strVal val="hidden"/>
                                      </p:to>
                                    </p:set>
                                  </p:childTnLst>
                                </p:cTn>
                              </p:par>
                              <p:par>
                                <p:cTn id="122" presetID="17" presetClass="exit" presetSubtype="2" fill="hold" grpId="3" nodeType="withEffect">
                                  <p:stCondLst>
                                    <p:cond delay="0"/>
                                  </p:stCondLst>
                                  <p:childTnLst>
                                    <p:anim calcmode="lin" valueType="num">
                                      <p:cBhvr>
                                        <p:cTn id="123" dur="3000"/>
                                        <p:tgtEl>
                                          <p:spTgt spid="13"/>
                                        </p:tgtEl>
                                        <p:attrNameLst>
                                          <p:attrName>ppt_x</p:attrName>
                                        </p:attrNameLst>
                                      </p:cBhvr>
                                      <p:tavLst>
                                        <p:tav tm="0">
                                          <p:val>
                                            <p:strVal val="ppt_x"/>
                                          </p:val>
                                        </p:tav>
                                        <p:tav tm="100000">
                                          <p:val>
                                            <p:strVal val="ppt_x+ppt_w/2"/>
                                          </p:val>
                                        </p:tav>
                                      </p:tavLst>
                                    </p:anim>
                                    <p:anim calcmode="lin" valueType="num">
                                      <p:cBhvr>
                                        <p:cTn id="124" dur="3000"/>
                                        <p:tgtEl>
                                          <p:spTgt spid="13"/>
                                        </p:tgtEl>
                                        <p:attrNameLst>
                                          <p:attrName>ppt_y</p:attrName>
                                        </p:attrNameLst>
                                      </p:cBhvr>
                                      <p:tavLst>
                                        <p:tav tm="0">
                                          <p:val>
                                            <p:strVal val="ppt_y"/>
                                          </p:val>
                                        </p:tav>
                                        <p:tav tm="100000">
                                          <p:val>
                                            <p:strVal val="ppt_y"/>
                                          </p:val>
                                        </p:tav>
                                      </p:tavLst>
                                    </p:anim>
                                    <p:anim calcmode="lin" valueType="num">
                                      <p:cBhvr>
                                        <p:cTn id="125" dur="3000"/>
                                        <p:tgtEl>
                                          <p:spTgt spid="13"/>
                                        </p:tgtEl>
                                        <p:attrNameLst>
                                          <p:attrName>ppt_w</p:attrName>
                                        </p:attrNameLst>
                                      </p:cBhvr>
                                      <p:tavLst>
                                        <p:tav tm="0">
                                          <p:val>
                                            <p:strVal val="ppt_w"/>
                                          </p:val>
                                        </p:tav>
                                        <p:tav tm="100000">
                                          <p:val>
                                            <p:fltVal val="0"/>
                                          </p:val>
                                        </p:tav>
                                      </p:tavLst>
                                    </p:anim>
                                    <p:anim calcmode="lin" valueType="num">
                                      <p:cBhvr>
                                        <p:cTn id="126" dur="3000"/>
                                        <p:tgtEl>
                                          <p:spTgt spid="13"/>
                                        </p:tgtEl>
                                        <p:attrNameLst>
                                          <p:attrName>ppt_h</p:attrName>
                                        </p:attrNameLst>
                                      </p:cBhvr>
                                      <p:tavLst>
                                        <p:tav tm="0">
                                          <p:val>
                                            <p:strVal val="ppt_h"/>
                                          </p:val>
                                        </p:tav>
                                        <p:tav tm="100000">
                                          <p:val>
                                            <p:strVal val="ppt_h"/>
                                          </p:val>
                                        </p:tav>
                                      </p:tavLst>
                                    </p:anim>
                                    <p:set>
                                      <p:cBhvr>
                                        <p:cTn id="127" dur="1" fill="hold">
                                          <p:stCondLst>
                                            <p:cond delay="2999"/>
                                          </p:stCondLst>
                                        </p:cTn>
                                        <p:tgtEl>
                                          <p:spTgt spid="13"/>
                                        </p:tgtEl>
                                        <p:attrNameLst>
                                          <p:attrName>style.visibility</p:attrName>
                                        </p:attrNameLst>
                                      </p:cBhvr>
                                      <p:to>
                                        <p:strVal val="hidden"/>
                                      </p:to>
                                    </p:set>
                                  </p:childTnLst>
                                </p:cTn>
                              </p:par>
                              <p:par>
                                <p:cTn id="128" presetID="23" presetClass="entr" presetSubtype="272" fill="hold"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p:cTn id="130" dur="2000" fill="hold"/>
                                        <p:tgtEl>
                                          <p:spTgt spid="6"/>
                                        </p:tgtEl>
                                        <p:attrNameLst>
                                          <p:attrName>ppt_w</p:attrName>
                                        </p:attrNameLst>
                                      </p:cBhvr>
                                      <p:tavLst>
                                        <p:tav tm="0">
                                          <p:val>
                                            <p:strVal val="2/3*#ppt_w"/>
                                          </p:val>
                                        </p:tav>
                                        <p:tav tm="100000">
                                          <p:val>
                                            <p:strVal val="#ppt_w"/>
                                          </p:val>
                                        </p:tav>
                                      </p:tavLst>
                                    </p:anim>
                                    <p:anim calcmode="lin" valueType="num">
                                      <p:cBhvr>
                                        <p:cTn id="131" dur="2000" fill="hold"/>
                                        <p:tgtEl>
                                          <p:spTgt spid="6"/>
                                        </p:tgtEl>
                                        <p:attrNameLst>
                                          <p:attrName>ppt_h</p:attrName>
                                        </p:attrNameLst>
                                      </p:cBhvr>
                                      <p:tavLst>
                                        <p:tav tm="0">
                                          <p:val>
                                            <p:strVal val="2/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animEffect transition="in" filter="barn(outVertical)">
                                      <p:cBhvr>
                                        <p:cTn id="13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aquarium-in-der-dubai-mall.jpg"/>
          <p:cNvPicPr>
            <a:picLocks noChangeAspect="1"/>
          </p:cNvPicPr>
          <p:nvPr/>
        </p:nvPicPr>
        <p:blipFill>
          <a:blip r:embed="rId2"/>
          <a:stretch>
            <a:fillRect/>
          </a:stretch>
        </p:blipFill>
        <p:spPr>
          <a:xfrm>
            <a:off x="0" y="6691"/>
            <a:ext cx="9144000" cy="6851309"/>
          </a:xfrm>
          <a:prstGeom prst="rect">
            <a:avLst/>
          </a:prstGeom>
        </p:spPr>
      </p:pic>
      <p:sp>
        <p:nvSpPr>
          <p:cNvPr id="6" name="5 Paralelogramo"/>
          <p:cNvSpPr/>
          <p:nvPr/>
        </p:nvSpPr>
        <p:spPr>
          <a:xfrm rot="5400000">
            <a:off x="642938" y="-214334"/>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678657" y="3321847"/>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602457" y="-602457"/>
            <a:ext cx="3081334" cy="4286248"/>
          </a:xfrm>
          <a:prstGeom prst="parallelogram">
            <a:avLst>
              <a:gd name="adj" fmla="val 90639"/>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678657" y="2893219"/>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88855" flipH="1">
            <a:off x="5691133" y="3202170"/>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5607847" y="-678657"/>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5607847" y="-250053"/>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488855" flipH="1">
            <a:off x="5691133" y="2773542"/>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a:off x="642938" y="285732"/>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678657" y="2536029"/>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H="1">
            <a:off x="5607847" y="107137"/>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20488855" flipH="1">
            <a:off x="5697312" y="1953786"/>
            <a:ext cx="3059481" cy="4286654"/>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a:off x="642938" y="714360"/>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678657" y="2178839"/>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flipH="1">
            <a:off x="5607847" y="535765"/>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20488855" flipH="1">
            <a:off x="5843532" y="2450917"/>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a:off x="642938" y="1142988"/>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678657" y="1750211"/>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5607847" y="964393"/>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20488855" flipH="1">
            <a:off x="5691763" y="1487760"/>
            <a:ext cx="2856235" cy="4218574"/>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642938" y="1643054"/>
            <a:ext cx="2928934" cy="4214810"/>
          </a:xfrm>
          <a:prstGeom prst="parallelogram">
            <a:avLst>
              <a:gd name="adj" fmla="val 89024"/>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flipH="1">
            <a:off x="678657" y="1393021"/>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16200000" flipH="1">
            <a:off x="5607847" y="1464459"/>
            <a:ext cx="2857496" cy="4214810"/>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20488855" flipH="1">
            <a:off x="5714454" y="919955"/>
            <a:ext cx="2810853" cy="4354051"/>
          </a:xfrm>
          <a:prstGeom prst="parallelogram">
            <a:avLst>
              <a:gd name="adj" fmla="val 90693"/>
            </a:avLst>
          </a:prstGeom>
          <a:gradFill>
            <a:gsLst>
              <a:gs pos="69000">
                <a:srgbClr val="2B34E1"/>
              </a:gs>
              <a:gs pos="25000">
                <a:srgbClr val="21D6E0"/>
              </a:gs>
              <a:gs pos="75000">
                <a:srgbClr val="0087E6"/>
              </a:gs>
              <a:gs pos="100000">
                <a:srgbClr val="005CBF"/>
              </a:gs>
            </a:gsLst>
            <a:lin ang="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1+#ppt_w/2"/>
                                          </p:val>
                                        </p:tav>
                                        <p:tav tm="100000">
                                          <p:val>
                                            <p:strVal val="#ppt_x"/>
                                          </p:val>
                                        </p:tav>
                                      </p:tavLst>
                                    </p:anim>
                                    <p:anim calcmode="lin" valueType="num">
                                      <p:cBhvr additive="base">
                                        <p:cTn id="23" dur="2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000" fill="hold"/>
                                        <p:tgtEl>
                                          <p:spTgt spid="22"/>
                                        </p:tgtEl>
                                        <p:attrNameLst>
                                          <p:attrName>ppt_x</p:attrName>
                                        </p:attrNameLst>
                                      </p:cBhvr>
                                      <p:tavLst>
                                        <p:tav tm="0">
                                          <p:val>
                                            <p:strVal val="1+#ppt_w/2"/>
                                          </p:val>
                                        </p:tav>
                                        <p:tav tm="100000">
                                          <p:val>
                                            <p:strVal val="#ppt_x"/>
                                          </p:val>
                                        </p:tav>
                                      </p:tavLst>
                                    </p:anim>
                                    <p:anim calcmode="lin" valueType="num">
                                      <p:cBhvr additive="base">
                                        <p:cTn id="27" dur="2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2000" fill="hold"/>
                                        <p:tgtEl>
                                          <p:spTgt spid="26"/>
                                        </p:tgtEl>
                                        <p:attrNameLst>
                                          <p:attrName>ppt_x</p:attrName>
                                        </p:attrNameLst>
                                      </p:cBhvr>
                                      <p:tavLst>
                                        <p:tav tm="0">
                                          <p:val>
                                            <p:strVal val="1+#ppt_w/2"/>
                                          </p:val>
                                        </p:tav>
                                        <p:tav tm="100000">
                                          <p:val>
                                            <p:strVal val="#ppt_x"/>
                                          </p:val>
                                        </p:tav>
                                      </p:tavLst>
                                    </p:anim>
                                    <p:anim calcmode="lin" valueType="num">
                                      <p:cBhvr additive="base">
                                        <p:cTn id="31" dur="2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000" fill="hold"/>
                                        <p:tgtEl>
                                          <p:spTgt spid="19"/>
                                        </p:tgtEl>
                                        <p:attrNameLst>
                                          <p:attrName>ppt_x</p:attrName>
                                        </p:attrNameLst>
                                      </p:cBhvr>
                                      <p:tavLst>
                                        <p:tav tm="0">
                                          <p:val>
                                            <p:strVal val="1+#ppt_w/2"/>
                                          </p:val>
                                        </p:tav>
                                        <p:tav tm="100000">
                                          <p:val>
                                            <p:strVal val="#ppt_x"/>
                                          </p:val>
                                        </p:tav>
                                      </p:tavLst>
                                    </p:anim>
                                    <p:anim calcmode="lin" valueType="num">
                                      <p:cBhvr additive="base">
                                        <p:cTn id="47" dur="2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1+#ppt_w/2"/>
                                          </p:val>
                                        </p:tav>
                                        <p:tav tm="100000">
                                          <p:val>
                                            <p:strVal val="#ppt_x"/>
                                          </p:val>
                                        </p:tav>
                                      </p:tavLst>
                                    </p:anim>
                                    <p:anim calcmode="lin" valueType="num">
                                      <p:cBhvr additive="base">
                                        <p:cTn id="51" dur="2000" fill="hold"/>
                                        <p:tgtEl>
                                          <p:spTgt spid="2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0-#ppt_w/2"/>
                                          </p:val>
                                        </p:tav>
                                        <p:tav tm="100000">
                                          <p:val>
                                            <p:strVal val="#ppt_x"/>
                                          </p:val>
                                        </p:tav>
                                      </p:tavLst>
                                    </p:anim>
                                    <p:anim calcmode="lin" valueType="num">
                                      <p:cBhvr additive="base">
                                        <p:cTn id="67" dur="2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2000" fill="hold"/>
                                        <p:tgtEl>
                                          <p:spTgt spid="24"/>
                                        </p:tgtEl>
                                        <p:attrNameLst>
                                          <p:attrName>ppt_x</p:attrName>
                                        </p:attrNameLst>
                                      </p:cBhvr>
                                      <p:tavLst>
                                        <p:tav tm="0">
                                          <p:val>
                                            <p:strVal val="0-#ppt_w/2"/>
                                          </p:val>
                                        </p:tav>
                                        <p:tav tm="100000">
                                          <p:val>
                                            <p:strVal val="#ppt_x"/>
                                          </p:val>
                                        </p:tav>
                                      </p:tavLst>
                                    </p:anim>
                                    <p:anim calcmode="lin" valueType="num">
                                      <p:cBhvr additive="base">
                                        <p:cTn id="75" dur="2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2000" fill="hold"/>
                                        <p:tgtEl>
                                          <p:spTgt spid="28"/>
                                        </p:tgtEl>
                                        <p:attrNameLst>
                                          <p:attrName>ppt_x</p:attrName>
                                        </p:attrNameLst>
                                      </p:cBhvr>
                                      <p:tavLst>
                                        <p:tav tm="0">
                                          <p:val>
                                            <p:strVal val="0-#ppt_w/2"/>
                                          </p:val>
                                        </p:tav>
                                        <p:tav tm="100000">
                                          <p:val>
                                            <p:strVal val="#ppt_x"/>
                                          </p:val>
                                        </p:tav>
                                      </p:tavLst>
                                    </p:anim>
                                    <p:anim calcmode="lin" valueType="num">
                                      <p:cBhvr additive="base">
                                        <p:cTn id="79" dur="2000" fill="hold"/>
                                        <p:tgtEl>
                                          <p:spTgt spid="28"/>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2000" fill="hold"/>
                                        <p:tgtEl>
                                          <p:spTgt spid="29"/>
                                        </p:tgtEl>
                                        <p:attrNameLst>
                                          <p:attrName>ppt_x</p:attrName>
                                        </p:attrNameLst>
                                      </p:cBhvr>
                                      <p:tavLst>
                                        <p:tav tm="0">
                                          <p:val>
                                            <p:strVal val="0-#ppt_w/2"/>
                                          </p:val>
                                        </p:tav>
                                        <p:tav tm="100000">
                                          <p:val>
                                            <p:strVal val="#ppt_x"/>
                                          </p:val>
                                        </p:tav>
                                      </p:tavLst>
                                    </p:anim>
                                    <p:anim calcmode="lin" valueType="num">
                                      <p:cBhvr additive="base">
                                        <p:cTn id="83" dur="2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2000" fill="hold"/>
                                        <p:tgtEl>
                                          <p:spTgt spid="25"/>
                                        </p:tgtEl>
                                        <p:attrNameLst>
                                          <p:attrName>ppt_x</p:attrName>
                                        </p:attrNameLst>
                                      </p:cBhvr>
                                      <p:tavLst>
                                        <p:tav tm="0">
                                          <p:val>
                                            <p:strVal val="0-#ppt_w/2"/>
                                          </p:val>
                                        </p:tav>
                                        <p:tav tm="100000">
                                          <p:val>
                                            <p:strVal val="#ppt_x"/>
                                          </p:val>
                                        </p:tav>
                                      </p:tavLst>
                                    </p:anim>
                                    <p:anim calcmode="lin" valueType="num">
                                      <p:cBhvr additive="base">
                                        <p:cTn id="87" dur="2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2000" fill="hold"/>
                                        <p:tgtEl>
                                          <p:spTgt spid="17"/>
                                        </p:tgtEl>
                                        <p:attrNameLst>
                                          <p:attrName>ppt_x</p:attrName>
                                        </p:attrNameLst>
                                      </p:cBhvr>
                                      <p:tavLst>
                                        <p:tav tm="0">
                                          <p:val>
                                            <p:strVal val="0-#ppt_w/2"/>
                                          </p:val>
                                        </p:tav>
                                        <p:tav tm="100000">
                                          <p:val>
                                            <p:strVal val="#ppt_x"/>
                                          </p:val>
                                        </p:tav>
                                      </p:tavLst>
                                    </p:anim>
                                    <p:anim calcmode="lin" valueType="num">
                                      <p:cBhvr additive="base">
                                        <p:cTn id="91" dur="2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2000" fill="hold"/>
                                        <p:tgtEl>
                                          <p:spTgt spid="21"/>
                                        </p:tgtEl>
                                        <p:attrNameLst>
                                          <p:attrName>ppt_x</p:attrName>
                                        </p:attrNameLst>
                                      </p:cBhvr>
                                      <p:tavLst>
                                        <p:tav tm="0">
                                          <p:val>
                                            <p:strVal val="0-#ppt_w/2"/>
                                          </p:val>
                                        </p:tav>
                                        <p:tav tm="100000">
                                          <p:val>
                                            <p:strVal val="#ppt_x"/>
                                          </p:val>
                                        </p:tav>
                                      </p:tavLst>
                                    </p:anim>
                                    <p:anim calcmode="lin" valueType="num">
                                      <p:cBhvr additive="base">
                                        <p:cTn id="95" dur="2000" fill="hold"/>
                                        <p:tgtEl>
                                          <p:spTgt spid="21"/>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2000" fill="hold"/>
                                        <p:tgtEl>
                                          <p:spTgt spid="13"/>
                                        </p:tgtEl>
                                        <p:attrNameLst>
                                          <p:attrName>ppt_x</p:attrName>
                                        </p:attrNameLst>
                                      </p:cBhvr>
                                      <p:tavLst>
                                        <p:tav tm="0">
                                          <p:val>
                                            <p:strVal val="0-#ppt_w/2"/>
                                          </p:val>
                                        </p:tav>
                                        <p:tav tm="100000">
                                          <p:val>
                                            <p:strVal val="#ppt_x"/>
                                          </p:val>
                                        </p:tav>
                                      </p:tavLst>
                                    </p:anim>
                                    <p:anim calcmode="lin" valueType="num">
                                      <p:cBhvr additive="base">
                                        <p:cTn id="99" dur="2000" fill="hold"/>
                                        <p:tgtEl>
                                          <p:spTgt spid="1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0-#ppt_w/2"/>
                                          </p:val>
                                        </p:tav>
                                        <p:tav tm="100000">
                                          <p:val>
                                            <p:strVal val="#ppt_x"/>
                                          </p:val>
                                        </p:tav>
                                      </p:tavLst>
                                    </p:anim>
                                    <p:anim calcmode="lin" valueType="num">
                                      <p:cBhvr additive="base">
                                        <p:cTn id="103" dur="2000" fill="hold"/>
                                        <p:tgtEl>
                                          <p:spTgt spid="10"/>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2000"/>
                                        <p:tgtEl>
                                          <p:spTgt spid="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Effect transition="in" filter="checkerboard(across)">
                                      <p:cBhvr>
                                        <p:cTn id="109" dur="2000"/>
                                        <p:tgtEl>
                                          <p:spTgt spid="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checkerboard(across)">
                                      <p:cBhvr>
                                        <p:cTn id="112" dur="2000"/>
                                        <p:tgtEl>
                                          <p:spTgt spid="8"/>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checkerboard(across)">
                                      <p:cBhvr>
                                        <p:cTn id="115" dur="2000"/>
                                        <p:tgtEl>
                                          <p:spTgt spid="9"/>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checkerboard(across)">
                                      <p:cBhvr>
                                        <p:cTn id="118" dur="2000"/>
                                        <p:tgtEl>
                                          <p:spTgt spid="14"/>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checkerboard(across)">
                                      <p:cBhvr>
                                        <p:cTn id="121" dur="2000"/>
                                        <p:tgtEl>
                                          <p:spTgt spid="15"/>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8"/>
                                        </p:tgtEl>
                                        <p:attrNameLst>
                                          <p:attrName>style.visibility</p:attrName>
                                        </p:attrNameLst>
                                      </p:cBhvr>
                                      <p:to>
                                        <p:strVal val="visible"/>
                                      </p:to>
                                    </p:set>
                                    <p:animEffect transition="in" filter="checkerboard(across)">
                                      <p:cBhvr>
                                        <p:cTn id="124" dur="2000"/>
                                        <p:tgtEl>
                                          <p:spTgt spid="18"/>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checkerboard(across)">
                                      <p:cBhvr>
                                        <p:cTn id="127" dur="2000"/>
                                        <p:tgtEl>
                                          <p:spTgt spid="19"/>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animEffect transition="in" filter="checkerboard(across)">
                                      <p:cBhvr>
                                        <p:cTn id="130" dur="2000"/>
                                        <p:tgtEl>
                                          <p:spTgt spid="22"/>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3"/>
                                        </p:tgtEl>
                                        <p:attrNameLst>
                                          <p:attrName>style.visibility</p:attrName>
                                        </p:attrNameLst>
                                      </p:cBhvr>
                                      <p:to>
                                        <p:strVal val="visible"/>
                                      </p:to>
                                    </p:set>
                                    <p:animEffect transition="in" filter="checkerboard(across)">
                                      <p:cBhvr>
                                        <p:cTn id="133" dur="2000"/>
                                        <p:tgtEl>
                                          <p:spTgt spid="23"/>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26"/>
                                        </p:tgtEl>
                                        <p:attrNameLst>
                                          <p:attrName>style.visibility</p:attrName>
                                        </p:attrNameLst>
                                      </p:cBhvr>
                                      <p:to>
                                        <p:strVal val="visible"/>
                                      </p:to>
                                    </p:set>
                                    <p:animEffect transition="in" filter="checkerboard(across)">
                                      <p:cBhvr>
                                        <p:cTn id="136" dur="2000"/>
                                        <p:tgtEl>
                                          <p:spTgt spid="26"/>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checkerboard(across)">
                                      <p:cBhvr>
                                        <p:cTn id="139" dur="2000"/>
                                        <p:tgtEl>
                                          <p:spTgt spid="27"/>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checkerboard(across)">
                                      <p:cBhvr>
                                        <p:cTn id="142" dur="2000"/>
                                        <p:tgtEl>
                                          <p:spTgt spid="10"/>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checkerboard(across)">
                                      <p:cBhvr>
                                        <p:cTn id="145" dur="2000"/>
                                        <p:tgtEl>
                                          <p:spTgt spid="11"/>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checkerboard(across)">
                                      <p:cBhvr>
                                        <p:cTn id="148" dur="2000"/>
                                        <p:tgtEl>
                                          <p:spTgt spid="12"/>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checkerboard(across)">
                                      <p:cBhvr>
                                        <p:cTn id="151" dur="2000"/>
                                        <p:tgtEl>
                                          <p:spTgt spid="13"/>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checkerboard(across)">
                                      <p:cBhvr>
                                        <p:cTn id="154" dur="2000"/>
                                        <p:tgtEl>
                                          <p:spTgt spid="16"/>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checkerboard(across)">
                                      <p:cBhvr>
                                        <p:cTn id="157" dur="2000"/>
                                        <p:tgtEl>
                                          <p:spTgt spid="17"/>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2000"/>
                                        <p:tgtEl>
                                          <p:spTgt spid="20"/>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2000"/>
                                        <p:tgtEl>
                                          <p:spTgt spid="21"/>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2000"/>
                                        <p:tgtEl>
                                          <p:spTgt spid="24"/>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2000"/>
                                        <p:tgtEl>
                                          <p:spTgt spid="25"/>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checkerboard(across)">
                                      <p:cBhvr>
                                        <p:cTn id="172" dur="2000"/>
                                        <p:tgtEl>
                                          <p:spTgt spid="28"/>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29"/>
                                        </p:tgtEl>
                                        <p:attrNameLst>
                                          <p:attrName>style.visibility</p:attrName>
                                        </p:attrNameLst>
                                      </p:cBhvr>
                                      <p:to>
                                        <p:strVal val="visible"/>
                                      </p:to>
                                    </p:set>
                                    <p:animEffect transition="in" filter="checkerboard(across)">
                                      <p:cBhvr>
                                        <p:cTn id="175" dur="2000"/>
                                        <p:tgtEl>
                                          <p:spTgt spid="29"/>
                                        </p:tgtEl>
                                      </p:cBhvr>
                                    </p:animEffect>
                                  </p:childTnLst>
                                </p:cTn>
                              </p:par>
                            </p:childTnLst>
                          </p:cTn>
                        </p:par>
                        <p:par>
                          <p:cTn id="176" fill="hold">
                            <p:stCondLst>
                              <p:cond delay="2000"/>
                            </p:stCondLst>
                            <p:childTnLst>
                              <p:par>
                                <p:cTn id="177" presetID="17" presetClass="exit" presetSubtype="8" fill="hold" grpId="2" nodeType="afterEffect">
                                  <p:stCondLst>
                                    <p:cond delay="0"/>
                                  </p:stCondLst>
                                  <p:childTnLst>
                                    <p:anim calcmode="lin" valueType="num">
                                      <p:cBhvr>
                                        <p:cTn id="178" dur="2000"/>
                                        <p:tgtEl>
                                          <p:spTgt spid="6"/>
                                        </p:tgtEl>
                                        <p:attrNameLst>
                                          <p:attrName>ppt_x</p:attrName>
                                        </p:attrNameLst>
                                      </p:cBhvr>
                                      <p:tavLst>
                                        <p:tav tm="0">
                                          <p:val>
                                            <p:strVal val="ppt_x"/>
                                          </p:val>
                                        </p:tav>
                                        <p:tav tm="100000">
                                          <p:val>
                                            <p:strVal val="ppt_x-ppt_w/2"/>
                                          </p:val>
                                        </p:tav>
                                      </p:tavLst>
                                    </p:anim>
                                    <p:anim calcmode="lin" valueType="num">
                                      <p:cBhvr>
                                        <p:cTn id="179" dur="2000"/>
                                        <p:tgtEl>
                                          <p:spTgt spid="6"/>
                                        </p:tgtEl>
                                        <p:attrNameLst>
                                          <p:attrName>ppt_y</p:attrName>
                                        </p:attrNameLst>
                                      </p:cBhvr>
                                      <p:tavLst>
                                        <p:tav tm="0">
                                          <p:val>
                                            <p:strVal val="ppt_y"/>
                                          </p:val>
                                        </p:tav>
                                        <p:tav tm="100000">
                                          <p:val>
                                            <p:strVal val="ppt_y"/>
                                          </p:val>
                                        </p:tav>
                                      </p:tavLst>
                                    </p:anim>
                                    <p:anim calcmode="lin" valueType="num">
                                      <p:cBhvr>
                                        <p:cTn id="180" dur="2000"/>
                                        <p:tgtEl>
                                          <p:spTgt spid="6"/>
                                        </p:tgtEl>
                                        <p:attrNameLst>
                                          <p:attrName>ppt_w</p:attrName>
                                        </p:attrNameLst>
                                      </p:cBhvr>
                                      <p:tavLst>
                                        <p:tav tm="0">
                                          <p:val>
                                            <p:strVal val="ppt_w"/>
                                          </p:val>
                                        </p:tav>
                                        <p:tav tm="100000">
                                          <p:val>
                                            <p:fltVal val="0"/>
                                          </p:val>
                                        </p:tav>
                                      </p:tavLst>
                                    </p:anim>
                                    <p:anim calcmode="lin" valueType="num">
                                      <p:cBhvr>
                                        <p:cTn id="181" dur="2000"/>
                                        <p:tgtEl>
                                          <p:spTgt spid="6"/>
                                        </p:tgtEl>
                                        <p:attrNameLst>
                                          <p:attrName>ppt_h</p:attrName>
                                        </p:attrNameLst>
                                      </p:cBhvr>
                                      <p:tavLst>
                                        <p:tav tm="0">
                                          <p:val>
                                            <p:strVal val="ppt_h"/>
                                          </p:val>
                                        </p:tav>
                                        <p:tav tm="100000">
                                          <p:val>
                                            <p:strVal val="ppt_h"/>
                                          </p:val>
                                        </p:tav>
                                      </p:tavLst>
                                    </p:anim>
                                    <p:set>
                                      <p:cBhvr>
                                        <p:cTn id="182" dur="1" fill="hold">
                                          <p:stCondLst>
                                            <p:cond delay="1999"/>
                                          </p:stCondLst>
                                        </p:cTn>
                                        <p:tgtEl>
                                          <p:spTgt spid="6"/>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2000"/>
                                        <p:tgtEl>
                                          <p:spTgt spid="7"/>
                                        </p:tgtEl>
                                        <p:attrNameLst>
                                          <p:attrName>ppt_x</p:attrName>
                                        </p:attrNameLst>
                                      </p:cBhvr>
                                      <p:tavLst>
                                        <p:tav tm="0">
                                          <p:val>
                                            <p:strVal val="ppt_x"/>
                                          </p:val>
                                        </p:tav>
                                        <p:tav tm="100000">
                                          <p:val>
                                            <p:strVal val="ppt_x-ppt_w/2"/>
                                          </p:val>
                                        </p:tav>
                                      </p:tavLst>
                                    </p:anim>
                                    <p:anim calcmode="lin" valueType="num">
                                      <p:cBhvr>
                                        <p:cTn id="185" dur="2000"/>
                                        <p:tgtEl>
                                          <p:spTgt spid="7"/>
                                        </p:tgtEl>
                                        <p:attrNameLst>
                                          <p:attrName>ppt_y</p:attrName>
                                        </p:attrNameLst>
                                      </p:cBhvr>
                                      <p:tavLst>
                                        <p:tav tm="0">
                                          <p:val>
                                            <p:strVal val="ppt_y"/>
                                          </p:val>
                                        </p:tav>
                                        <p:tav tm="100000">
                                          <p:val>
                                            <p:strVal val="ppt_y"/>
                                          </p:val>
                                        </p:tav>
                                      </p:tavLst>
                                    </p:anim>
                                    <p:anim calcmode="lin" valueType="num">
                                      <p:cBhvr>
                                        <p:cTn id="186" dur="2000"/>
                                        <p:tgtEl>
                                          <p:spTgt spid="7"/>
                                        </p:tgtEl>
                                        <p:attrNameLst>
                                          <p:attrName>ppt_w</p:attrName>
                                        </p:attrNameLst>
                                      </p:cBhvr>
                                      <p:tavLst>
                                        <p:tav tm="0">
                                          <p:val>
                                            <p:strVal val="ppt_w"/>
                                          </p:val>
                                        </p:tav>
                                        <p:tav tm="100000">
                                          <p:val>
                                            <p:fltVal val="0"/>
                                          </p:val>
                                        </p:tav>
                                      </p:tavLst>
                                    </p:anim>
                                    <p:anim calcmode="lin" valueType="num">
                                      <p:cBhvr>
                                        <p:cTn id="187" dur="2000"/>
                                        <p:tgtEl>
                                          <p:spTgt spid="7"/>
                                        </p:tgtEl>
                                        <p:attrNameLst>
                                          <p:attrName>ppt_h</p:attrName>
                                        </p:attrNameLst>
                                      </p:cBhvr>
                                      <p:tavLst>
                                        <p:tav tm="0">
                                          <p:val>
                                            <p:strVal val="ppt_h"/>
                                          </p:val>
                                        </p:tav>
                                        <p:tav tm="100000">
                                          <p:val>
                                            <p:strVal val="ppt_h"/>
                                          </p:val>
                                        </p:tav>
                                      </p:tavLst>
                                    </p:anim>
                                    <p:set>
                                      <p:cBhvr>
                                        <p:cTn id="188" dur="1" fill="hold">
                                          <p:stCondLst>
                                            <p:cond delay="1999"/>
                                          </p:stCondLst>
                                        </p:cTn>
                                        <p:tgtEl>
                                          <p:spTgt spid="7"/>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2000"/>
                                        <p:tgtEl>
                                          <p:spTgt spid="8"/>
                                        </p:tgtEl>
                                        <p:attrNameLst>
                                          <p:attrName>ppt_x</p:attrName>
                                        </p:attrNameLst>
                                      </p:cBhvr>
                                      <p:tavLst>
                                        <p:tav tm="0">
                                          <p:val>
                                            <p:strVal val="ppt_x"/>
                                          </p:val>
                                        </p:tav>
                                        <p:tav tm="100000">
                                          <p:val>
                                            <p:strVal val="ppt_x-ppt_w/2"/>
                                          </p:val>
                                        </p:tav>
                                      </p:tavLst>
                                    </p:anim>
                                    <p:anim calcmode="lin" valueType="num">
                                      <p:cBhvr>
                                        <p:cTn id="191" dur="2000"/>
                                        <p:tgtEl>
                                          <p:spTgt spid="8"/>
                                        </p:tgtEl>
                                        <p:attrNameLst>
                                          <p:attrName>ppt_y</p:attrName>
                                        </p:attrNameLst>
                                      </p:cBhvr>
                                      <p:tavLst>
                                        <p:tav tm="0">
                                          <p:val>
                                            <p:strVal val="ppt_y"/>
                                          </p:val>
                                        </p:tav>
                                        <p:tav tm="100000">
                                          <p:val>
                                            <p:strVal val="ppt_y"/>
                                          </p:val>
                                        </p:tav>
                                      </p:tavLst>
                                    </p:anim>
                                    <p:anim calcmode="lin" valueType="num">
                                      <p:cBhvr>
                                        <p:cTn id="192" dur="2000"/>
                                        <p:tgtEl>
                                          <p:spTgt spid="8"/>
                                        </p:tgtEl>
                                        <p:attrNameLst>
                                          <p:attrName>ppt_w</p:attrName>
                                        </p:attrNameLst>
                                      </p:cBhvr>
                                      <p:tavLst>
                                        <p:tav tm="0">
                                          <p:val>
                                            <p:strVal val="ppt_w"/>
                                          </p:val>
                                        </p:tav>
                                        <p:tav tm="100000">
                                          <p:val>
                                            <p:fltVal val="0"/>
                                          </p:val>
                                        </p:tav>
                                      </p:tavLst>
                                    </p:anim>
                                    <p:anim calcmode="lin" valueType="num">
                                      <p:cBhvr>
                                        <p:cTn id="193" dur="2000"/>
                                        <p:tgtEl>
                                          <p:spTgt spid="8"/>
                                        </p:tgtEl>
                                        <p:attrNameLst>
                                          <p:attrName>ppt_h</p:attrName>
                                        </p:attrNameLst>
                                      </p:cBhvr>
                                      <p:tavLst>
                                        <p:tav tm="0">
                                          <p:val>
                                            <p:strVal val="ppt_h"/>
                                          </p:val>
                                        </p:tav>
                                        <p:tav tm="100000">
                                          <p:val>
                                            <p:strVal val="ppt_h"/>
                                          </p:val>
                                        </p:tav>
                                      </p:tavLst>
                                    </p:anim>
                                    <p:set>
                                      <p:cBhvr>
                                        <p:cTn id="194" dur="1" fill="hold">
                                          <p:stCondLst>
                                            <p:cond delay="1999"/>
                                          </p:stCondLst>
                                        </p:cTn>
                                        <p:tgtEl>
                                          <p:spTgt spid="8"/>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2000"/>
                                        <p:tgtEl>
                                          <p:spTgt spid="9"/>
                                        </p:tgtEl>
                                        <p:attrNameLst>
                                          <p:attrName>ppt_x</p:attrName>
                                        </p:attrNameLst>
                                      </p:cBhvr>
                                      <p:tavLst>
                                        <p:tav tm="0">
                                          <p:val>
                                            <p:strVal val="ppt_x"/>
                                          </p:val>
                                        </p:tav>
                                        <p:tav tm="100000">
                                          <p:val>
                                            <p:strVal val="ppt_x-ppt_w/2"/>
                                          </p:val>
                                        </p:tav>
                                      </p:tavLst>
                                    </p:anim>
                                    <p:anim calcmode="lin" valueType="num">
                                      <p:cBhvr>
                                        <p:cTn id="197" dur="2000"/>
                                        <p:tgtEl>
                                          <p:spTgt spid="9"/>
                                        </p:tgtEl>
                                        <p:attrNameLst>
                                          <p:attrName>ppt_y</p:attrName>
                                        </p:attrNameLst>
                                      </p:cBhvr>
                                      <p:tavLst>
                                        <p:tav tm="0">
                                          <p:val>
                                            <p:strVal val="ppt_y"/>
                                          </p:val>
                                        </p:tav>
                                        <p:tav tm="100000">
                                          <p:val>
                                            <p:strVal val="ppt_y"/>
                                          </p:val>
                                        </p:tav>
                                      </p:tavLst>
                                    </p:anim>
                                    <p:anim calcmode="lin" valueType="num">
                                      <p:cBhvr>
                                        <p:cTn id="198" dur="2000"/>
                                        <p:tgtEl>
                                          <p:spTgt spid="9"/>
                                        </p:tgtEl>
                                        <p:attrNameLst>
                                          <p:attrName>ppt_w</p:attrName>
                                        </p:attrNameLst>
                                      </p:cBhvr>
                                      <p:tavLst>
                                        <p:tav tm="0">
                                          <p:val>
                                            <p:strVal val="ppt_w"/>
                                          </p:val>
                                        </p:tav>
                                        <p:tav tm="100000">
                                          <p:val>
                                            <p:fltVal val="0"/>
                                          </p:val>
                                        </p:tav>
                                      </p:tavLst>
                                    </p:anim>
                                    <p:anim calcmode="lin" valueType="num">
                                      <p:cBhvr>
                                        <p:cTn id="199" dur="2000"/>
                                        <p:tgtEl>
                                          <p:spTgt spid="9"/>
                                        </p:tgtEl>
                                        <p:attrNameLst>
                                          <p:attrName>ppt_h</p:attrName>
                                        </p:attrNameLst>
                                      </p:cBhvr>
                                      <p:tavLst>
                                        <p:tav tm="0">
                                          <p:val>
                                            <p:strVal val="ppt_h"/>
                                          </p:val>
                                        </p:tav>
                                        <p:tav tm="100000">
                                          <p:val>
                                            <p:strVal val="ppt_h"/>
                                          </p:val>
                                        </p:tav>
                                      </p:tavLst>
                                    </p:anim>
                                    <p:set>
                                      <p:cBhvr>
                                        <p:cTn id="200" dur="1" fill="hold">
                                          <p:stCondLst>
                                            <p:cond delay="1999"/>
                                          </p:stCondLst>
                                        </p:cTn>
                                        <p:tgtEl>
                                          <p:spTgt spid="9"/>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2000"/>
                                        <p:tgtEl>
                                          <p:spTgt spid="14"/>
                                        </p:tgtEl>
                                        <p:attrNameLst>
                                          <p:attrName>ppt_x</p:attrName>
                                        </p:attrNameLst>
                                      </p:cBhvr>
                                      <p:tavLst>
                                        <p:tav tm="0">
                                          <p:val>
                                            <p:strVal val="ppt_x"/>
                                          </p:val>
                                        </p:tav>
                                        <p:tav tm="100000">
                                          <p:val>
                                            <p:strVal val="ppt_x-ppt_w/2"/>
                                          </p:val>
                                        </p:tav>
                                      </p:tavLst>
                                    </p:anim>
                                    <p:anim calcmode="lin" valueType="num">
                                      <p:cBhvr>
                                        <p:cTn id="203" dur="2000"/>
                                        <p:tgtEl>
                                          <p:spTgt spid="14"/>
                                        </p:tgtEl>
                                        <p:attrNameLst>
                                          <p:attrName>ppt_y</p:attrName>
                                        </p:attrNameLst>
                                      </p:cBhvr>
                                      <p:tavLst>
                                        <p:tav tm="0">
                                          <p:val>
                                            <p:strVal val="ppt_y"/>
                                          </p:val>
                                        </p:tav>
                                        <p:tav tm="100000">
                                          <p:val>
                                            <p:strVal val="ppt_y"/>
                                          </p:val>
                                        </p:tav>
                                      </p:tavLst>
                                    </p:anim>
                                    <p:anim calcmode="lin" valueType="num">
                                      <p:cBhvr>
                                        <p:cTn id="204" dur="2000"/>
                                        <p:tgtEl>
                                          <p:spTgt spid="14"/>
                                        </p:tgtEl>
                                        <p:attrNameLst>
                                          <p:attrName>ppt_w</p:attrName>
                                        </p:attrNameLst>
                                      </p:cBhvr>
                                      <p:tavLst>
                                        <p:tav tm="0">
                                          <p:val>
                                            <p:strVal val="ppt_w"/>
                                          </p:val>
                                        </p:tav>
                                        <p:tav tm="100000">
                                          <p:val>
                                            <p:fltVal val="0"/>
                                          </p:val>
                                        </p:tav>
                                      </p:tavLst>
                                    </p:anim>
                                    <p:anim calcmode="lin" valueType="num">
                                      <p:cBhvr>
                                        <p:cTn id="205" dur="2000"/>
                                        <p:tgtEl>
                                          <p:spTgt spid="14"/>
                                        </p:tgtEl>
                                        <p:attrNameLst>
                                          <p:attrName>ppt_h</p:attrName>
                                        </p:attrNameLst>
                                      </p:cBhvr>
                                      <p:tavLst>
                                        <p:tav tm="0">
                                          <p:val>
                                            <p:strVal val="ppt_h"/>
                                          </p:val>
                                        </p:tav>
                                        <p:tav tm="100000">
                                          <p:val>
                                            <p:strVal val="ppt_h"/>
                                          </p:val>
                                        </p:tav>
                                      </p:tavLst>
                                    </p:anim>
                                    <p:set>
                                      <p:cBhvr>
                                        <p:cTn id="206" dur="1" fill="hold">
                                          <p:stCondLst>
                                            <p:cond delay="1999"/>
                                          </p:stCondLst>
                                        </p:cTn>
                                        <p:tgtEl>
                                          <p:spTgt spid="14"/>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2000"/>
                                        <p:tgtEl>
                                          <p:spTgt spid="15"/>
                                        </p:tgtEl>
                                        <p:attrNameLst>
                                          <p:attrName>ppt_x</p:attrName>
                                        </p:attrNameLst>
                                      </p:cBhvr>
                                      <p:tavLst>
                                        <p:tav tm="0">
                                          <p:val>
                                            <p:strVal val="ppt_x"/>
                                          </p:val>
                                        </p:tav>
                                        <p:tav tm="100000">
                                          <p:val>
                                            <p:strVal val="ppt_x-ppt_w/2"/>
                                          </p:val>
                                        </p:tav>
                                      </p:tavLst>
                                    </p:anim>
                                    <p:anim calcmode="lin" valueType="num">
                                      <p:cBhvr>
                                        <p:cTn id="209" dur="2000"/>
                                        <p:tgtEl>
                                          <p:spTgt spid="15"/>
                                        </p:tgtEl>
                                        <p:attrNameLst>
                                          <p:attrName>ppt_y</p:attrName>
                                        </p:attrNameLst>
                                      </p:cBhvr>
                                      <p:tavLst>
                                        <p:tav tm="0">
                                          <p:val>
                                            <p:strVal val="ppt_y"/>
                                          </p:val>
                                        </p:tav>
                                        <p:tav tm="100000">
                                          <p:val>
                                            <p:strVal val="ppt_y"/>
                                          </p:val>
                                        </p:tav>
                                      </p:tavLst>
                                    </p:anim>
                                    <p:anim calcmode="lin" valueType="num">
                                      <p:cBhvr>
                                        <p:cTn id="210" dur="2000"/>
                                        <p:tgtEl>
                                          <p:spTgt spid="15"/>
                                        </p:tgtEl>
                                        <p:attrNameLst>
                                          <p:attrName>ppt_w</p:attrName>
                                        </p:attrNameLst>
                                      </p:cBhvr>
                                      <p:tavLst>
                                        <p:tav tm="0">
                                          <p:val>
                                            <p:strVal val="ppt_w"/>
                                          </p:val>
                                        </p:tav>
                                        <p:tav tm="100000">
                                          <p:val>
                                            <p:fltVal val="0"/>
                                          </p:val>
                                        </p:tav>
                                      </p:tavLst>
                                    </p:anim>
                                    <p:anim calcmode="lin" valueType="num">
                                      <p:cBhvr>
                                        <p:cTn id="211" dur="2000"/>
                                        <p:tgtEl>
                                          <p:spTgt spid="15"/>
                                        </p:tgtEl>
                                        <p:attrNameLst>
                                          <p:attrName>ppt_h</p:attrName>
                                        </p:attrNameLst>
                                      </p:cBhvr>
                                      <p:tavLst>
                                        <p:tav tm="0">
                                          <p:val>
                                            <p:strVal val="ppt_h"/>
                                          </p:val>
                                        </p:tav>
                                        <p:tav tm="100000">
                                          <p:val>
                                            <p:strVal val="ppt_h"/>
                                          </p:val>
                                        </p:tav>
                                      </p:tavLst>
                                    </p:anim>
                                    <p:set>
                                      <p:cBhvr>
                                        <p:cTn id="212" dur="1" fill="hold">
                                          <p:stCondLst>
                                            <p:cond delay="1999"/>
                                          </p:stCondLst>
                                        </p:cTn>
                                        <p:tgtEl>
                                          <p:spTgt spid="15"/>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2000"/>
                                        <p:tgtEl>
                                          <p:spTgt spid="18"/>
                                        </p:tgtEl>
                                        <p:attrNameLst>
                                          <p:attrName>ppt_x</p:attrName>
                                        </p:attrNameLst>
                                      </p:cBhvr>
                                      <p:tavLst>
                                        <p:tav tm="0">
                                          <p:val>
                                            <p:strVal val="ppt_x"/>
                                          </p:val>
                                        </p:tav>
                                        <p:tav tm="100000">
                                          <p:val>
                                            <p:strVal val="ppt_x-ppt_w/2"/>
                                          </p:val>
                                        </p:tav>
                                      </p:tavLst>
                                    </p:anim>
                                    <p:anim calcmode="lin" valueType="num">
                                      <p:cBhvr>
                                        <p:cTn id="215" dur="2000"/>
                                        <p:tgtEl>
                                          <p:spTgt spid="18"/>
                                        </p:tgtEl>
                                        <p:attrNameLst>
                                          <p:attrName>ppt_y</p:attrName>
                                        </p:attrNameLst>
                                      </p:cBhvr>
                                      <p:tavLst>
                                        <p:tav tm="0">
                                          <p:val>
                                            <p:strVal val="ppt_y"/>
                                          </p:val>
                                        </p:tav>
                                        <p:tav tm="100000">
                                          <p:val>
                                            <p:strVal val="ppt_y"/>
                                          </p:val>
                                        </p:tav>
                                      </p:tavLst>
                                    </p:anim>
                                    <p:anim calcmode="lin" valueType="num">
                                      <p:cBhvr>
                                        <p:cTn id="216" dur="2000"/>
                                        <p:tgtEl>
                                          <p:spTgt spid="18"/>
                                        </p:tgtEl>
                                        <p:attrNameLst>
                                          <p:attrName>ppt_w</p:attrName>
                                        </p:attrNameLst>
                                      </p:cBhvr>
                                      <p:tavLst>
                                        <p:tav tm="0">
                                          <p:val>
                                            <p:strVal val="ppt_w"/>
                                          </p:val>
                                        </p:tav>
                                        <p:tav tm="100000">
                                          <p:val>
                                            <p:fltVal val="0"/>
                                          </p:val>
                                        </p:tav>
                                      </p:tavLst>
                                    </p:anim>
                                    <p:anim calcmode="lin" valueType="num">
                                      <p:cBhvr>
                                        <p:cTn id="217" dur="2000"/>
                                        <p:tgtEl>
                                          <p:spTgt spid="18"/>
                                        </p:tgtEl>
                                        <p:attrNameLst>
                                          <p:attrName>ppt_h</p:attrName>
                                        </p:attrNameLst>
                                      </p:cBhvr>
                                      <p:tavLst>
                                        <p:tav tm="0">
                                          <p:val>
                                            <p:strVal val="ppt_h"/>
                                          </p:val>
                                        </p:tav>
                                        <p:tav tm="100000">
                                          <p:val>
                                            <p:strVal val="ppt_h"/>
                                          </p:val>
                                        </p:tav>
                                      </p:tavLst>
                                    </p:anim>
                                    <p:set>
                                      <p:cBhvr>
                                        <p:cTn id="218" dur="1" fill="hold">
                                          <p:stCondLst>
                                            <p:cond delay="1999"/>
                                          </p:stCondLst>
                                        </p:cTn>
                                        <p:tgtEl>
                                          <p:spTgt spid="18"/>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2000"/>
                                        <p:tgtEl>
                                          <p:spTgt spid="19"/>
                                        </p:tgtEl>
                                        <p:attrNameLst>
                                          <p:attrName>ppt_x</p:attrName>
                                        </p:attrNameLst>
                                      </p:cBhvr>
                                      <p:tavLst>
                                        <p:tav tm="0">
                                          <p:val>
                                            <p:strVal val="ppt_x"/>
                                          </p:val>
                                        </p:tav>
                                        <p:tav tm="100000">
                                          <p:val>
                                            <p:strVal val="ppt_x-ppt_w/2"/>
                                          </p:val>
                                        </p:tav>
                                      </p:tavLst>
                                    </p:anim>
                                    <p:anim calcmode="lin" valueType="num">
                                      <p:cBhvr>
                                        <p:cTn id="221" dur="2000"/>
                                        <p:tgtEl>
                                          <p:spTgt spid="19"/>
                                        </p:tgtEl>
                                        <p:attrNameLst>
                                          <p:attrName>ppt_y</p:attrName>
                                        </p:attrNameLst>
                                      </p:cBhvr>
                                      <p:tavLst>
                                        <p:tav tm="0">
                                          <p:val>
                                            <p:strVal val="ppt_y"/>
                                          </p:val>
                                        </p:tav>
                                        <p:tav tm="100000">
                                          <p:val>
                                            <p:strVal val="ppt_y"/>
                                          </p:val>
                                        </p:tav>
                                      </p:tavLst>
                                    </p:anim>
                                    <p:anim calcmode="lin" valueType="num">
                                      <p:cBhvr>
                                        <p:cTn id="222" dur="2000"/>
                                        <p:tgtEl>
                                          <p:spTgt spid="19"/>
                                        </p:tgtEl>
                                        <p:attrNameLst>
                                          <p:attrName>ppt_w</p:attrName>
                                        </p:attrNameLst>
                                      </p:cBhvr>
                                      <p:tavLst>
                                        <p:tav tm="0">
                                          <p:val>
                                            <p:strVal val="ppt_w"/>
                                          </p:val>
                                        </p:tav>
                                        <p:tav tm="100000">
                                          <p:val>
                                            <p:fltVal val="0"/>
                                          </p:val>
                                        </p:tav>
                                      </p:tavLst>
                                    </p:anim>
                                    <p:anim calcmode="lin" valueType="num">
                                      <p:cBhvr>
                                        <p:cTn id="223" dur="2000"/>
                                        <p:tgtEl>
                                          <p:spTgt spid="19"/>
                                        </p:tgtEl>
                                        <p:attrNameLst>
                                          <p:attrName>ppt_h</p:attrName>
                                        </p:attrNameLst>
                                      </p:cBhvr>
                                      <p:tavLst>
                                        <p:tav tm="0">
                                          <p:val>
                                            <p:strVal val="ppt_h"/>
                                          </p:val>
                                        </p:tav>
                                        <p:tav tm="100000">
                                          <p:val>
                                            <p:strVal val="ppt_h"/>
                                          </p:val>
                                        </p:tav>
                                      </p:tavLst>
                                    </p:anim>
                                    <p:set>
                                      <p:cBhvr>
                                        <p:cTn id="224" dur="1" fill="hold">
                                          <p:stCondLst>
                                            <p:cond delay="1999"/>
                                          </p:stCondLst>
                                        </p:cTn>
                                        <p:tgtEl>
                                          <p:spTgt spid="19"/>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2000"/>
                                        <p:tgtEl>
                                          <p:spTgt spid="22"/>
                                        </p:tgtEl>
                                        <p:attrNameLst>
                                          <p:attrName>ppt_x</p:attrName>
                                        </p:attrNameLst>
                                      </p:cBhvr>
                                      <p:tavLst>
                                        <p:tav tm="0">
                                          <p:val>
                                            <p:strVal val="ppt_x"/>
                                          </p:val>
                                        </p:tav>
                                        <p:tav tm="100000">
                                          <p:val>
                                            <p:strVal val="ppt_x-ppt_w/2"/>
                                          </p:val>
                                        </p:tav>
                                      </p:tavLst>
                                    </p:anim>
                                    <p:anim calcmode="lin" valueType="num">
                                      <p:cBhvr>
                                        <p:cTn id="227" dur="2000"/>
                                        <p:tgtEl>
                                          <p:spTgt spid="22"/>
                                        </p:tgtEl>
                                        <p:attrNameLst>
                                          <p:attrName>ppt_y</p:attrName>
                                        </p:attrNameLst>
                                      </p:cBhvr>
                                      <p:tavLst>
                                        <p:tav tm="0">
                                          <p:val>
                                            <p:strVal val="ppt_y"/>
                                          </p:val>
                                        </p:tav>
                                        <p:tav tm="100000">
                                          <p:val>
                                            <p:strVal val="ppt_y"/>
                                          </p:val>
                                        </p:tav>
                                      </p:tavLst>
                                    </p:anim>
                                    <p:anim calcmode="lin" valueType="num">
                                      <p:cBhvr>
                                        <p:cTn id="228" dur="2000"/>
                                        <p:tgtEl>
                                          <p:spTgt spid="22"/>
                                        </p:tgtEl>
                                        <p:attrNameLst>
                                          <p:attrName>ppt_w</p:attrName>
                                        </p:attrNameLst>
                                      </p:cBhvr>
                                      <p:tavLst>
                                        <p:tav tm="0">
                                          <p:val>
                                            <p:strVal val="ppt_w"/>
                                          </p:val>
                                        </p:tav>
                                        <p:tav tm="100000">
                                          <p:val>
                                            <p:fltVal val="0"/>
                                          </p:val>
                                        </p:tav>
                                      </p:tavLst>
                                    </p:anim>
                                    <p:anim calcmode="lin" valueType="num">
                                      <p:cBhvr>
                                        <p:cTn id="229" dur="2000"/>
                                        <p:tgtEl>
                                          <p:spTgt spid="22"/>
                                        </p:tgtEl>
                                        <p:attrNameLst>
                                          <p:attrName>ppt_h</p:attrName>
                                        </p:attrNameLst>
                                      </p:cBhvr>
                                      <p:tavLst>
                                        <p:tav tm="0">
                                          <p:val>
                                            <p:strVal val="ppt_h"/>
                                          </p:val>
                                        </p:tav>
                                        <p:tav tm="100000">
                                          <p:val>
                                            <p:strVal val="ppt_h"/>
                                          </p:val>
                                        </p:tav>
                                      </p:tavLst>
                                    </p:anim>
                                    <p:set>
                                      <p:cBhvr>
                                        <p:cTn id="230" dur="1" fill="hold">
                                          <p:stCondLst>
                                            <p:cond delay="1999"/>
                                          </p:stCondLst>
                                        </p:cTn>
                                        <p:tgtEl>
                                          <p:spTgt spid="22"/>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2000"/>
                                        <p:tgtEl>
                                          <p:spTgt spid="23"/>
                                        </p:tgtEl>
                                        <p:attrNameLst>
                                          <p:attrName>ppt_x</p:attrName>
                                        </p:attrNameLst>
                                      </p:cBhvr>
                                      <p:tavLst>
                                        <p:tav tm="0">
                                          <p:val>
                                            <p:strVal val="ppt_x"/>
                                          </p:val>
                                        </p:tav>
                                        <p:tav tm="100000">
                                          <p:val>
                                            <p:strVal val="ppt_x-ppt_w/2"/>
                                          </p:val>
                                        </p:tav>
                                      </p:tavLst>
                                    </p:anim>
                                    <p:anim calcmode="lin" valueType="num">
                                      <p:cBhvr>
                                        <p:cTn id="233" dur="2000"/>
                                        <p:tgtEl>
                                          <p:spTgt spid="23"/>
                                        </p:tgtEl>
                                        <p:attrNameLst>
                                          <p:attrName>ppt_y</p:attrName>
                                        </p:attrNameLst>
                                      </p:cBhvr>
                                      <p:tavLst>
                                        <p:tav tm="0">
                                          <p:val>
                                            <p:strVal val="ppt_y"/>
                                          </p:val>
                                        </p:tav>
                                        <p:tav tm="100000">
                                          <p:val>
                                            <p:strVal val="ppt_y"/>
                                          </p:val>
                                        </p:tav>
                                      </p:tavLst>
                                    </p:anim>
                                    <p:anim calcmode="lin" valueType="num">
                                      <p:cBhvr>
                                        <p:cTn id="234" dur="2000"/>
                                        <p:tgtEl>
                                          <p:spTgt spid="23"/>
                                        </p:tgtEl>
                                        <p:attrNameLst>
                                          <p:attrName>ppt_w</p:attrName>
                                        </p:attrNameLst>
                                      </p:cBhvr>
                                      <p:tavLst>
                                        <p:tav tm="0">
                                          <p:val>
                                            <p:strVal val="ppt_w"/>
                                          </p:val>
                                        </p:tav>
                                        <p:tav tm="100000">
                                          <p:val>
                                            <p:fltVal val="0"/>
                                          </p:val>
                                        </p:tav>
                                      </p:tavLst>
                                    </p:anim>
                                    <p:anim calcmode="lin" valueType="num">
                                      <p:cBhvr>
                                        <p:cTn id="235" dur="2000"/>
                                        <p:tgtEl>
                                          <p:spTgt spid="23"/>
                                        </p:tgtEl>
                                        <p:attrNameLst>
                                          <p:attrName>ppt_h</p:attrName>
                                        </p:attrNameLst>
                                      </p:cBhvr>
                                      <p:tavLst>
                                        <p:tav tm="0">
                                          <p:val>
                                            <p:strVal val="ppt_h"/>
                                          </p:val>
                                        </p:tav>
                                        <p:tav tm="100000">
                                          <p:val>
                                            <p:strVal val="ppt_h"/>
                                          </p:val>
                                        </p:tav>
                                      </p:tavLst>
                                    </p:anim>
                                    <p:set>
                                      <p:cBhvr>
                                        <p:cTn id="236" dur="1" fill="hold">
                                          <p:stCondLst>
                                            <p:cond delay="1999"/>
                                          </p:stCondLst>
                                        </p:cTn>
                                        <p:tgtEl>
                                          <p:spTgt spid="23"/>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2000"/>
                                        <p:tgtEl>
                                          <p:spTgt spid="26"/>
                                        </p:tgtEl>
                                        <p:attrNameLst>
                                          <p:attrName>ppt_x</p:attrName>
                                        </p:attrNameLst>
                                      </p:cBhvr>
                                      <p:tavLst>
                                        <p:tav tm="0">
                                          <p:val>
                                            <p:strVal val="ppt_x"/>
                                          </p:val>
                                        </p:tav>
                                        <p:tav tm="100000">
                                          <p:val>
                                            <p:strVal val="ppt_x-ppt_w/2"/>
                                          </p:val>
                                        </p:tav>
                                      </p:tavLst>
                                    </p:anim>
                                    <p:anim calcmode="lin" valueType="num">
                                      <p:cBhvr>
                                        <p:cTn id="239" dur="2000"/>
                                        <p:tgtEl>
                                          <p:spTgt spid="26"/>
                                        </p:tgtEl>
                                        <p:attrNameLst>
                                          <p:attrName>ppt_y</p:attrName>
                                        </p:attrNameLst>
                                      </p:cBhvr>
                                      <p:tavLst>
                                        <p:tav tm="0">
                                          <p:val>
                                            <p:strVal val="ppt_y"/>
                                          </p:val>
                                        </p:tav>
                                        <p:tav tm="100000">
                                          <p:val>
                                            <p:strVal val="ppt_y"/>
                                          </p:val>
                                        </p:tav>
                                      </p:tavLst>
                                    </p:anim>
                                    <p:anim calcmode="lin" valueType="num">
                                      <p:cBhvr>
                                        <p:cTn id="240" dur="2000"/>
                                        <p:tgtEl>
                                          <p:spTgt spid="26"/>
                                        </p:tgtEl>
                                        <p:attrNameLst>
                                          <p:attrName>ppt_w</p:attrName>
                                        </p:attrNameLst>
                                      </p:cBhvr>
                                      <p:tavLst>
                                        <p:tav tm="0">
                                          <p:val>
                                            <p:strVal val="ppt_w"/>
                                          </p:val>
                                        </p:tav>
                                        <p:tav tm="100000">
                                          <p:val>
                                            <p:fltVal val="0"/>
                                          </p:val>
                                        </p:tav>
                                      </p:tavLst>
                                    </p:anim>
                                    <p:anim calcmode="lin" valueType="num">
                                      <p:cBhvr>
                                        <p:cTn id="241" dur="2000"/>
                                        <p:tgtEl>
                                          <p:spTgt spid="26"/>
                                        </p:tgtEl>
                                        <p:attrNameLst>
                                          <p:attrName>ppt_h</p:attrName>
                                        </p:attrNameLst>
                                      </p:cBhvr>
                                      <p:tavLst>
                                        <p:tav tm="0">
                                          <p:val>
                                            <p:strVal val="ppt_h"/>
                                          </p:val>
                                        </p:tav>
                                        <p:tav tm="100000">
                                          <p:val>
                                            <p:strVal val="ppt_h"/>
                                          </p:val>
                                        </p:tav>
                                      </p:tavLst>
                                    </p:anim>
                                    <p:set>
                                      <p:cBhvr>
                                        <p:cTn id="242" dur="1" fill="hold">
                                          <p:stCondLst>
                                            <p:cond delay="1999"/>
                                          </p:stCondLst>
                                        </p:cTn>
                                        <p:tgtEl>
                                          <p:spTgt spid="26"/>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2000"/>
                                        <p:tgtEl>
                                          <p:spTgt spid="27"/>
                                        </p:tgtEl>
                                        <p:attrNameLst>
                                          <p:attrName>ppt_x</p:attrName>
                                        </p:attrNameLst>
                                      </p:cBhvr>
                                      <p:tavLst>
                                        <p:tav tm="0">
                                          <p:val>
                                            <p:strVal val="ppt_x"/>
                                          </p:val>
                                        </p:tav>
                                        <p:tav tm="100000">
                                          <p:val>
                                            <p:strVal val="ppt_x-ppt_w/2"/>
                                          </p:val>
                                        </p:tav>
                                      </p:tavLst>
                                    </p:anim>
                                    <p:anim calcmode="lin" valueType="num">
                                      <p:cBhvr>
                                        <p:cTn id="245" dur="2000"/>
                                        <p:tgtEl>
                                          <p:spTgt spid="27"/>
                                        </p:tgtEl>
                                        <p:attrNameLst>
                                          <p:attrName>ppt_y</p:attrName>
                                        </p:attrNameLst>
                                      </p:cBhvr>
                                      <p:tavLst>
                                        <p:tav tm="0">
                                          <p:val>
                                            <p:strVal val="ppt_y"/>
                                          </p:val>
                                        </p:tav>
                                        <p:tav tm="100000">
                                          <p:val>
                                            <p:strVal val="ppt_y"/>
                                          </p:val>
                                        </p:tav>
                                      </p:tavLst>
                                    </p:anim>
                                    <p:anim calcmode="lin" valueType="num">
                                      <p:cBhvr>
                                        <p:cTn id="246" dur="2000"/>
                                        <p:tgtEl>
                                          <p:spTgt spid="27"/>
                                        </p:tgtEl>
                                        <p:attrNameLst>
                                          <p:attrName>ppt_w</p:attrName>
                                        </p:attrNameLst>
                                      </p:cBhvr>
                                      <p:tavLst>
                                        <p:tav tm="0">
                                          <p:val>
                                            <p:strVal val="ppt_w"/>
                                          </p:val>
                                        </p:tav>
                                        <p:tav tm="100000">
                                          <p:val>
                                            <p:fltVal val="0"/>
                                          </p:val>
                                        </p:tav>
                                      </p:tavLst>
                                    </p:anim>
                                    <p:anim calcmode="lin" valueType="num">
                                      <p:cBhvr>
                                        <p:cTn id="247" dur="2000"/>
                                        <p:tgtEl>
                                          <p:spTgt spid="27"/>
                                        </p:tgtEl>
                                        <p:attrNameLst>
                                          <p:attrName>ppt_h</p:attrName>
                                        </p:attrNameLst>
                                      </p:cBhvr>
                                      <p:tavLst>
                                        <p:tav tm="0">
                                          <p:val>
                                            <p:strVal val="ppt_h"/>
                                          </p:val>
                                        </p:tav>
                                        <p:tav tm="100000">
                                          <p:val>
                                            <p:strVal val="ppt_h"/>
                                          </p:val>
                                        </p:tav>
                                      </p:tavLst>
                                    </p:anim>
                                    <p:set>
                                      <p:cBhvr>
                                        <p:cTn id="248" dur="1" fill="hold">
                                          <p:stCondLst>
                                            <p:cond delay="1999"/>
                                          </p:stCondLst>
                                        </p:cTn>
                                        <p:tgtEl>
                                          <p:spTgt spid="27"/>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2000"/>
                                        <p:tgtEl>
                                          <p:spTgt spid="10"/>
                                        </p:tgtEl>
                                        <p:attrNameLst>
                                          <p:attrName>ppt_x</p:attrName>
                                        </p:attrNameLst>
                                      </p:cBhvr>
                                      <p:tavLst>
                                        <p:tav tm="0">
                                          <p:val>
                                            <p:strVal val="ppt_x"/>
                                          </p:val>
                                        </p:tav>
                                        <p:tav tm="100000">
                                          <p:val>
                                            <p:strVal val="ppt_x+ppt_w/2"/>
                                          </p:val>
                                        </p:tav>
                                      </p:tavLst>
                                    </p:anim>
                                    <p:anim calcmode="lin" valueType="num">
                                      <p:cBhvr>
                                        <p:cTn id="251" dur="2000"/>
                                        <p:tgtEl>
                                          <p:spTgt spid="10"/>
                                        </p:tgtEl>
                                        <p:attrNameLst>
                                          <p:attrName>ppt_y</p:attrName>
                                        </p:attrNameLst>
                                      </p:cBhvr>
                                      <p:tavLst>
                                        <p:tav tm="0">
                                          <p:val>
                                            <p:strVal val="ppt_y"/>
                                          </p:val>
                                        </p:tav>
                                        <p:tav tm="100000">
                                          <p:val>
                                            <p:strVal val="ppt_y"/>
                                          </p:val>
                                        </p:tav>
                                      </p:tavLst>
                                    </p:anim>
                                    <p:anim calcmode="lin" valueType="num">
                                      <p:cBhvr>
                                        <p:cTn id="252" dur="2000"/>
                                        <p:tgtEl>
                                          <p:spTgt spid="10"/>
                                        </p:tgtEl>
                                        <p:attrNameLst>
                                          <p:attrName>ppt_w</p:attrName>
                                        </p:attrNameLst>
                                      </p:cBhvr>
                                      <p:tavLst>
                                        <p:tav tm="0">
                                          <p:val>
                                            <p:strVal val="ppt_w"/>
                                          </p:val>
                                        </p:tav>
                                        <p:tav tm="100000">
                                          <p:val>
                                            <p:fltVal val="0"/>
                                          </p:val>
                                        </p:tav>
                                      </p:tavLst>
                                    </p:anim>
                                    <p:anim calcmode="lin" valueType="num">
                                      <p:cBhvr>
                                        <p:cTn id="253" dur="2000"/>
                                        <p:tgtEl>
                                          <p:spTgt spid="10"/>
                                        </p:tgtEl>
                                        <p:attrNameLst>
                                          <p:attrName>ppt_h</p:attrName>
                                        </p:attrNameLst>
                                      </p:cBhvr>
                                      <p:tavLst>
                                        <p:tav tm="0">
                                          <p:val>
                                            <p:strVal val="ppt_h"/>
                                          </p:val>
                                        </p:tav>
                                        <p:tav tm="100000">
                                          <p:val>
                                            <p:strVal val="ppt_h"/>
                                          </p:val>
                                        </p:tav>
                                      </p:tavLst>
                                    </p:anim>
                                    <p:set>
                                      <p:cBhvr>
                                        <p:cTn id="254" dur="1" fill="hold">
                                          <p:stCondLst>
                                            <p:cond delay="1999"/>
                                          </p:stCondLst>
                                        </p:cTn>
                                        <p:tgtEl>
                                          <p:spTgt spid="10"/>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2000"/>
                                        <p:tgtEl>
                                          <p:spTgt spid="11"/>
                                        </p:tgtEl>
                                        <p:attrNameLst>
                                          <p:attrName>ppt_x</p:attrName>
                                        </p:attrNameLst>
                                      </p:cBhvr>
                                      <p:tavLst>
                                        <p:tav tm="0">
                                          <p:val>
                                            <p:strVal val="ppt_x"/>
                                          </p:val>
                                        </p:tav>
                                        <p:tav tm="100000">
                                          <p:val>
                                            <p:strVal val="ppt_x+ppt_w/2"/>
                                          </p:val>
                                        </p:tav>
                                      </p:tavLst>
                                    </p:anim>
                                    <p:anim calcmode="lin" valueType="num">
                                      <p:cBhvr>
                                        <p:cTn id="257" dur="2000"/>
                                        <p:tgtEl>
                                          <p:spTgt spid="11"/>
                                        </p:tgtEl>
                                        <p:attrNameLst>
                                          <p:attrName>ppt_y</p:attrName>
                                        </p:attrNameLst>
                                      </p:cBhvr>
                                      <p:tavLst>
                                        <p:tav tm="0">
                                          <p:val>
                                            <p:strVal val="ppt_y"/>
                                          </p:val>
                                        </p:tav>
                                        <p:tav tm="100000">
                                          <p:val>
                                            <p:strVal val="ppt_y"/>
                                          </p:val>
                                        </p:tav>
                                      </p:tavLst>
                                    </p:anim>
                                    <p:anim calcmode="lin" valueType="num">
                                      <p:cBhvr>
                                        <p:cTn id="258" dur="2000"/>
                                        <p:tgtEl>
                                          <p:spTgt spid="11"/>
                                        </p:tgtEl>
                                        <p:attrNameLst>
                                          <p:attrName>ppt_w</p:attrName>
                                        </p:attrNameLst>
                                      </p:cBhvr>
                                      <p:tavLst>
                                        <p:tav tm="0">
                                          <p:val>
                                            <p:strVal val="ppt_w"/>
                                          </p:val>
                                        </p:tav>
                                        <p:tav tm="100000">
                                          <p:val>
                                            <p:fltVal val="0"/>
                                          </p:val>
                                        </p:tav>
                                      </p:tavLst>
                                    </p:anim>
                                    <p:anim calcmode="lin" valueType="num">
                                      <p:cBhvr>
                                        <p:cTn id="259" dur="2000"/>
                                        <p:tgtEl>
                                          <p:spTgt spid="11"/>
                                        </p:tgtEl>
                                        <p:attrNameLst>
                                          <p:attrName>ppt_h</p:attrName>
                                        </p:attrNameLst>
                                      </p:cBhvr>
                                      <p:tavLst>
                                        <p:tav tm="0">
                                          <p:val>
                                            <p:strVal val="ppt_h"/>
                                          </p:val>
                                        </p:tav>
                                        <p:tav tm="100000">
                                          <p:val>
                                            <p:strVal val="ppt_h"/>
                                          </p:val>
                                        </p:tav>
                                      </p:tavLst>
                                    </p:anim>
                                    <p:set>
                                      <p:cBhvr>
                                        <p:cTn id="260" dur="1" fill="hold">
                                          <p:stCondLst>
                                            <p:cond delay="1999"/>
                                          </p:stCondLst>
                                        </p:cTn>
                                        <p:tgtEl>
                                          <p:spTgt spid="11"/>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2000"/>
                                        <p:tgtEl>
                                          <p:spTgt spid="12"/>
                                        </p:tgtEl>
                                        <p:attrNameLst>
                                          <p:attrName>ppt_x</p:attrName>
                                        </p:attrNameLst>
                                      </p:cBhvr>
                                      <p:tavLst>
                                        <p:tav tm="0">
                                          <p:val>
                                            <p:strVal val="ppt_x"/>
                                          </p:val>
                                        </p:tav>
                                        <p:tav tm="100000">
                                          <p:val>
                                            <p:strVal val="ppt_x+ppt_w/2"/>
                                          </p:val>
                                        </p:tav>
                                      </p:tavLst>
                                    </p:anim>
                                    <p:anim calcmode="lin" valueType="num">
                                      <p:cBhvr>
                                        <p:cTn id="263" dur="2000"/>
                                        <p:tgtEl>
                                          <p:spTgt spid="12"/>
                                        </p:tgtEl>
                                        <p:attrNameLst>
                                          <p:attrName>ppt_y</p:attrName>
                                        </p:attrNameLst>
                                      </p:cBhvr>
                                      <p:tavLst>
                                        <p:tav tm="0">
                                          <p:val>
                                            <p:strVal val="ppt_y"/>
                                          </p:val>
                                        </p:tav>
                                        <p:tav tm="100000">
                                          <p:val>
                                            <p:strVal val="ppt_y"/>
                                          </p:val>
                                        </p:tav>
                                      </p:tavLst>
                                    </p:anim>
                                    <p:anim calcmode="lin" valueType="num">
                                      <p:cBhvr>
                                        <p:cTn id="264" dur="2000"/>
                                        <p:tgtEl>
                                          <p:spTgt spid="12"/>
                                        </p:tgtEl>
                                        <p:attrNameLst>
                                          <p:attrName>ppt_w</p:attrName>
                                        </p:attrNameLst>
                                      </p:cBhvr>
                                      <p:tavLst>
                                        <p:tav tm="0">
                                          <p:val>
                                            <p:strVal val="ppt_w"/>
                                          </p:val>
                                        </p:tav>
                                        <p:tav tm="100000">
                                          <p:val>
                                            <p:fltVal val="0"/>
                                          </p:val>
                                        </p:tav>
                                      </p:tavLst>
                                    </p:anim>
                                    <p:anim calcmode="lin" valueType="num">
                                      <p:cBhvr>
                                        <p:cTn id="265" dur="2000"/>
                                        <p:tgtEl>
                                          <p:spTgt spid="12"/>
                                        </p:tgtEl>
                                        <p:attrNameLst>
                                          <p:attrName>ppt_h</p:attrName>
                                        </p:attrNameLst>
                                      </p:cBhvr>
                                      <p:tavLst>
                                        <p:tav tm="0">
                                          <p:val>
                                            <p:strVal val="ppt_h"/>
                                          </p:val>
                                        </p:tav>
                                        <p:tav tm="100000">
                                          <p:val>
                                            <p:strVal val="ppt_h"/>
                                          </p:val>
                                        </p:tav>
                                      </p:tavLst>
                                    </p:anim>
                                    <p:set>
                                      <p:cBhvr>
                                        <p:cTn id="266" dur="1" fill="hold">
                                          <p:stCondLst>
                                            <p:cond delay="1999"/>
                                          </p:stCondLst>
                                        </p:cTn>
                                        <p:tgtEl>
                                          <p:spTgt spid="12"/>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2000"/>
                                        <p:tgtEl>
                                          <p:spTgt spid="13"/>
                                        </p:tgtEl>
                                        <p:attrNameLst>
                                          <p:attrName>ppt_x</p:attrName>
                                        </p:attrNameLst>
                                      </p:cBhvr>
                                      <p:tavLst>
                                        <p:tav tm="0">
                                          <p:val>
                                            <p:strVal val="ppt_x"/>
                                          </p:val>
                                        </p:tav>
                                        <p:tav tm="100000">
                                          <p:val>
                                            <p:strVal val="ppt_x+ppt_w/2"/>
                                          </p:val>
                                        </p:tav>
                                      </p:tavLst>
                                    </p:anim>
                                    <p:anim calcmode="lin" valueType="num">
                                      <p:cBhvr>
                                        <p:cTn id="269" dur="2000"/>
                                        <p:tgtEl>
                                          <p:spTgt spid="13"/>
                                        </p:tgtEl>
                                        <p:attrNameLst>
                                          <p:attrName>ppt_y</p:attrName>
                                        </p:attrNameLst>
                                      </p:cBhvr>
                                      <p:tavLst>
                                        <p:tav tm="0">
                                          <p:val>
                                            <p:strVal val="ppt_y"/>
                                          </p:val>
                                        </p:tav>
                                        <p:tav tm="100000">
                                          <p:val>
                                            <p:strVal val="ppt_y"/>
                                          </p:val>
                                        </p:tav>
                                      </p:tavLst>
                                    </p:anim>
                                    <p:anim calcmode="lin" valueType="num">
                                      <p:cBhvr>
                                        <p:cTn id="270" dur="2000"/>
                                        <p:tgtEl>
                                          <p:spTgt spid="13"/>
                                        </p:tgtEl>
                                        <p:attrNameLst>
                                          <p:attrName>ppt_w</p:attrName>
                                        </p:attrNameLst>
                                      </p:cBhvr>
                                      <p:tavLst>
                                        <p:tav tm="0">
                                          <p:val>
                                            <p:strVal val="ppt_w"/>
                                          </p:val>
                                        </p:tav>
                                        <p:tav tm="100000">
                                          <p:val>
                                            <p:fltVal val="0"/>
                                          </p:val>
                                        </p:tav>
                                      </p:tavLst>
                                    </p:anim>
                                    <p:anim calcmode="lin" valueType="num">
                                      <p:cBhvr>
                                        <p:cTn id="271" dur="2000"/>
                                        <p:tgtEl>
                                          <p:spTgt spid="13"/>
                                        </p:tgtEl>
                                        <p:attrNameLst>
                                          <p:attrName>ppt_h</p:attrName>
                                        </p:attrNameLst>
                                      </p:cBhvr>
                                      <p:tavLst>
                                        <p:tav tm="0">
                                          <p:val>
                                            <p:strVal val="ppt_h"/>
                                          </p:val>
                                        </p:tav>
                                        <p:tav tm="100000">
                                          <p:val>
                                            <p:strVal val="ppt_h"/>
                                          </p:val>
                                        </p:tav>
                                      </p:tavLst>
                                    </p:anim>
                                    <p:set>
                                      <p:cBhvr>
                                        <p:cTn id="272" dur="1" fill="hold">
                                          <p:stCondLst>
                                            <p:cond delay="1999"/>
                                          </p:stCondLst>
                                        </p:cTn>
                                        <p:tgtEl>
                                          <p:spTgt spid="13"/>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2000"/>
                                        <p:tgtEl>
                                          <p:spTgt spid="16"/>
                                        </p:tgtEl>
                                        <p:attrNameLst>
                                          <p:attrName>ppt_x</p:attrName>
                                        </p:attrNameLst>
                                      </p:cBhvr>
                                      <p:tavLst>
                                        <p:tav tm="0">
                                          <p:val>
                                            <p:strVal val="ppt_x"/>
                                          </p:val>
                                        </p:tav>
                                        <p:tav tm="100000">
                                          <p:val>
                                            <p:strVal val="ppt_x+ppt_w/2"/>
                                          </p:val>
                                        </p:tav>
                                      </p:tavLst>
                                    </p:anim>
                                    <p:anim calcmode="lin" valueType="num">
                                      <p:cBhvr>
                                        <p:cTn id="275" dur="2000"/>
                                        <p:tgtEl>
                                          <p:spTgt spid="16"/>
                                        </p:tgtEl>
                                        <p:attrNameLst>
                                          <p:attrName>ppt_y</p:attrName>
                                        </p:attrNameLst>
                                      </p:cBhvr>
                                      <p:tavLst>
                                        <p:tav tm="0">
                                          <p:val>
                                            <p:strVal val="ppt_y"/>
                                          </p:val>
                                        </p:tav>
                                        <p:tav tm="100000">
                                          <p:val>
                                            <p:strVal val="ppt_y"/>
                                          </p:val>
                                        </p:tav>
                                      </p:tavLst>
                                    </p:anim>
                                    <p:anim calcmode="lin" valueType="num">
                                      <p:cBhvr>
                                        <p:cTn id="276" dur="2000"/>
                                        <p:tgtEl>
                                          <p:spTgt spid="16"/>
                                        </p:tgtEl>
                                        <p:attrNameLst>
                                          <p:attrName>ppt_w</p:attrName>
                                        </p:attrNameLst>
                                      </p:cBhvr>
                                      <p:tavLst>
                                        <p:tav tm="0">
                                          <p:val>
                                            <p:strVal val="ppt_w"/>
                                          </p:val>
                                        </p:tav>
                                        <p:tav tm="100000">
                                          <p:val>
                                            <p:fltVal val="0"/>
                                          </p:val>
                                        </p:tav>
                                      </p:tavLst>
                                    </p:anim>
                                    <p:anim calcmode="lin" valueType="num">
                                      <p:cBhvr>
                                        <p:cTn id="277" dur="2000"/>
                                        <p:tgtEl>
                                          <p:spTgt spid="16"/>
                                        </p:tgtEl>
                                        <p:attrNameLst>
                                          <p:attrName>ppt_h</p:attrName>
                                        </p:attrNameLst>
                                      </p:cBhvr>
                                      <p:tavLst>
                                        <p:tav tm="0">
                                          <p:val>
                                            <p:strVal val="ppt_h"/>
                                          </p:val>
                                        </p:tav>
                                        <p:tav tm="100000">
                                          <p:val>
                                            <p:strVal val="ppt_h"/>
                                          </p:val>
                                        </p:tav>
                                      </p:tavLst>
                                    </p:anim>
                                    <p:set>
                                      <p:cBhvr>
                                        <p:cTn id="278" dur="1" fill="hold">
                                          <p:stCondLst>
                                            <p:cond delay="1999"/>
                                          </p:stCondLst>
                                        </p:cTn>
                                        <p:tgtEl>
                                          <p:spTgt spid="16"/>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2000"/>
                                        <p:tgtEl>
                                          <p:spTgt spid="17"/>
                                        </p:tgtEl>
                                        <p:attrNameLst>
                                          <p:attrName>ppt_x</p:attrName>
                                        </p:attrNameLst>
                                      </p:cBhvr>
                                      <p:tavLst>
                                        <p:tav tm="0">
                                          <p:val>
                                            <p:strVal val="ppt_x"/>
                                          </p:val>
                                        </p:tav>
                                        <p:tav tm="100000">
                                          <p:val>
                                            <p:strVal val="ppt_x+ppt_w/2"/>
                                          </p:val>
                                        </p:tav>
                                      </p:tavLst>
                                    </p:anim>
                                    <p:anim calcmode="lin" valueType="num">
                                      <p:cBhvr>
                                        <p:cTn id="281" dur="2000"/>
                                        <p:tgtEl>
                                          <p:spTgt spid="17"/>
                                        </p:tgtEl>
                                        <p:attrNameLst>
                                          <p:attrName>ppt_y</p:attrName>
                                        </p:attrNameLst>
                                      </p:cBhvr>
                                      <p:tavLst>
                                        <p:tav tm="0">
                                          <p:val>
                                            <p:strVal val="ppt_y"/>
                                          </p:val>
                                        </p:tav>
                                        <p:tav tm="100000">
                                          <p:val>
                                            <p:strVal val="ppt_y"/>
                                          </p:val>
                                        </p:tav>
                                      </p:tavLst>
                                    </p:anim>
                                    <p:anim calcmode="lin" valueType="num">
                                      <p:cBhvr>
                                        <p:cTn id="282" dur="2000"/>
                                        <p:tgtEl>
                                          <p:spTgt spid="17"/>
                                        </p:tgtEl>
                                        <p:attrNameLst>
                                          <p:attrName>ppt_w</p:attrName>
                                        </p:attrNameLst>
                                      </p:cBhvr>
                                      <p:tavLst>
                                        <p:tav tm="0">
                                          <p:val>
                                            <p:strVal val="ppt_w"/>
                                          </p:val>
                                        </p:tav>
                                        <p:tav tm="100000">
                                          <p:val>
                                            <p:fltVal val="0"/>
                                          </p:val>
                                        </p:tav>
                                      </p:tavLst>
                                    </p:anim>
                                    <p:anim calcmode="lin" valueType="num">
                                      <p:cBhvr>
                                        <p:cTn id="283" dur="2000"/>
                                        <p:tgtEl>
                                          <p:spTgt spid="17"/>
                                        </p:tgtEl>
                                        <p:attrNameLst>
                                          <p:attrName>ppt_h</p:attrName>
                                        </p:attrNameLst>
                                      </p:cBhvr>
                                      <p:tavLst>
                                        <p:tav tm="0">
                                          <p:val>
                                            <p:strVal val="ppt_h"/>
                                          </p:val>
                                        </p:tav>
                                        <p:tav tm="100000">
                                          <p:val>
                                            <p:strVal val="ppt_h"/>
                                          </p:val>
                                        </p:tav>
                                      </p:tavLst>
                                    </p:anim>
                                    <p:set>
                                      <p:cBhvr>
                                        <p:cTn id="284" dur="1" fill="hold">
                                          <p:stCondLst>
                                            <p:cond delay="1999"/>
                                          </p:stCondLst>
                                        </p:cTn>
                                        <p:tgtEl>
                                          <p:spTgt spid="17"/>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2000"/>
                                        <p:tgtEl>
                                          <p:spTgt spid="20"/>
                                        </p:tgtEl>
                                        <p:attrNameLst>
                                          <p:attrName>ppt_x</p:attrName>
                                        </p:attrNameLst>
                                      </p:cBhvr>
                                      <p:tavLst>
                                        <p:tav tm="0">
                                          <p:val>
                                            <p:strVal val="ppt_x"/>
                                          </p:val>
                                        </p:tav>
                                        <p:tav tm="100000">
                                          <p:val>
                                            <p:strVal val="ppt_x+ppt_w/2"/>
                                          </p:val>
                                        </p:tav>
                                      </p:tavLst>
                                    </p:anim>
                                    <p:anim calcmode="lin" valueType="num">
                                      <p:cBhvr>
                                        <p:cTn id="287" dur="2000"/>
                                        <p:tgtEl>
                                          <p:spTgt spid="20"/>
                                        </p:tgtEl>
                                        <p:attrNameLst>
                                          <p:attrName>ppt_y</p:attrName>
                                        </p:attrNameLst>
                                      </p:cBhvr>
                                      <p:tavLst>
                                        <p:tav tm="0">
                                          <p:val>
                                            <p:strVal val="ppt_y"/>
                                          </p:val>
                                        </p:tav>
                                        <p:tav tm="100000">
                                          <p:val>
                                            <p:strVal val="ppt_y"/>
                                          </p:val>
                                        </p:tav>
                                      </p:tavLst>
                                    </p:anim>
                                    <p:anim calcmode="lin" valueType="num">
                                      <p:cBhvr>
                                        <p:cTn id="288" dur="2000"/>
                                        <p:tgtEl>
                                          <p:spTgt spid="20"/>
                                        </p:tgtEl>
                                        <p:attrNameLst>
                                          <p:attrName>ppt_w</p:attrName>
                                        </p:attrNameLst>
                                      </p:cBhvr>
                                      <p:tavLst>
                                        <p:tav tm="0">
                                          <p:val>
                                            <p:strVal val="ppt_w"/>
                                          </p:val>
                                        </p:tav>
                                        <p:tav tm="100000">
                                          <p:val>
                                            <p:fltVal val="0"/>
                                          </p:val>
                                        </p:tav>
                                      </p:tavLst>
                                    </p:anim>
                                    <p:anim calcmode="lin" valueType="num">
                                      <p:cBhvr>
                                        <p:cTn id="289" dur="2000"/>
                                        <p:tgtEl>
                                          <p:spTgt spid="20"/>
                                        </p:tgtEl>
                                        <p:attrNameLst>
                                          <p:attrName>ppt_h</p:attrName>
                                        </p:attrNameLst>
                                      </p:cBhvr>
                                      <p:tavLst>
                                        <p:tav tm="0">
                                          <p:val>
                                            <p:strVal val="ppt_h"/>
                                          </p:val>
                                        </p:tav>
                                        <p:tav tm="100000">
                                          <p:val>
                                            <p:strVal val="ppt_h"/>
                                          </p:val>
                                        </p:tav>
                                      </p:tavLst>
                                    </p:anim>
                                    <p:set>
                                      <p:cBhvr>
                                        <p:cTn id="290" dur="1" fill="hold">
                                          <p:stCondLst>
                                            <p:cond delay="1999"/>
                                          </p:stCondLst>
                                        </p:cTn>
                                        <p:tgtEl>
                                          <p:spTgt spid="20"/>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2000"/>
                                        <p:tgtEl>
                                          <p:spTgt spid="21"/>
                                        </p:tgtEl>
                                        <p:attrNameLst>
                                          <p:attrName>ppt_x</p:attrName>
                                        </p:attrNameLst>
                                      </p:cBhvr>
                                      <p:tavLst>
                                        <p:tav tm="0">
                                          <p:val>
                                            <p:strVal val="ppt_x"/>
                                          </p:val>
                                        </p:tav>
                                        <p:tav tm="100000">
                                          <p:val>
                                            <p:strVal val="ppt_x+ppt_w/2"/>
                                          </p:val>
                                        </p:tav>
                                      </p:tavLst>
                                    </p:anim>
                                    <p:anim calcmode="lin" valueType="num">
                                      <p:cBhvr>
                                        <p:cTn id="293" dur="2000"/>
                                        <p:tgtEl>
                                          <p:spTgt spid="21"/>
                                        </p:tgtEl>
                                        <p:attrNameLst>
                                          <p:attrName>ppt_y</p:attrName>
                                        </p:attrNameLst>
                                      </p:cBhvr>
                                      <p:tavLst>
                                        <p:tav tm="0">
                                          <p:val>
                                            <p:strVal val="ppt_y"/>
                                          </p:val>
                                        </p:tav>
                                        <p:tav tm="100000">
                                          <p:val>
                                            <p:strVal val="ppt_y"/>
                                          </p:val>
                                        </p:tav>
                                      </p:tavLst>
                                    </p:anim>
                                    <p:anim calcmode="lin" valueType="num">
                                      <p:cBhvr>
                                        <p:cTn id="294" dur="2000"/>
                                        <p:tgtEl>
                                          <p:spTgt spid="21"/>
                                        </p:tgtEl>
                                        <p:attrNameLst>
                                          <p:attrName>ppt_w</p:attrName>
                                        </p:attrNameLst>
                                      </p:cBhvr>
                                      <p:tavLst>
                                        <p:tav tm="0">
                                          <p:val>
                                            <p:strVal val="ppt_w"/>
                                          </p:val>
                                        </p:tav>
                                        <p:tav tm="100000">
                                          <p:val>
                                            <p:fltVal val="0"/>
                                          </p:val>
                                        </p:tav>
                                      </p:tavLst>
                                    </p:anim>
                                    <p:anim calcmode="lin" valueType="num">
                                      <p:cBhvr>
                                        <p:cTn id="295" dur="2000"/>
                                        <p:tgtEl>
                                          <p:spTgt spid="21"/>
                                        </p:tgtEl>
                                        <p:attrNameLst>
                                          <p:attrName>ppt_h</p:attrName>
                                        </p:attrNameLst>
                                      </p:cBhvr>
                                      <p:tavLst>
                                        <p:tav tm="0">
                                          <p:val>
                                            <p:strVal val="ppt_h"/>
                                          </p:val>
                                        </p:tav>
                                        <p:tav tm="100000">
                                          <p:val>
                                            <p:strVal val="ppt_h"/>
                                          </p:val>
                                        </p:tav>
                                      </p:tavLst>
                                    </p:anim>
                                    <p:set>
                                      <p:cBhvr>
                                        <p:cTn id="296" dur="1" fill="hold">
                                          <p:stCondLst>
                                            <p:cond delay="1999"/>
                                          </p:stCondLst>
                                        </p:cTn>
                                        <p:tgtEl>
                                          <p:spTgt spid="21"/>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2000"/>
                                        <p:tgtEl>
                                          <p:spTgt spid="24"/>
                                        </p:tgtEl>
                                        <p:attrNameLst>
                                          <p:attrName>ppt_x</p:attrName>
                                        </p:attrNameLst>
                                      </p:cBhvr>
                                      <p:tavLst>
                                        <p:tav tm="0">
                                          <p:val>
                                            <p:strVal val="ppt_x"/>
                                          </p:val>
                                        </p:tav>
                                        <p:tav tm="100000">
                                          <p:val>
                                            <p:strVal val="ppt_x+ppt_w/2"/>
                                          </p:val>
                                        </p:tav>
                                      </p:tavLst>
                                    </p:anim>
                                    <p:anim calcmode="lin" valueType="num">
                                      <p:cBhvr>
                                        <p:cTn id="299" dur="2000"/>
                                        <p:tgtEl>
                                          <p:spTgt spid="24"/>
                                        </p:tgtEl>
                                        <p:attrNameLst>
                                          <p:attrName>ppt_y</p:attrName>
                                        </p:attrNameLst>
                                      </p:cBhvr>
                                      <p:tavLst>
                                        <p:tav tm="0">
                                          <p:val>
                                            <p:strVal val="ppt_y"/>
                                          </p:val>
                                        </p:tav>
                                        <p:tav tm="100000">
                                          <p:val>
                                            <p:strVal val="ppt_y"/>
                                          </p:val>
                                        </p:tav>
                                      </p:tavLst>
                                    </p:anim>
                                    <p:anim calcmode="lin" valueType="num">
                                      <p:cBhvr>
                                        <p:cTn id="300" dur="2000"/>
                                        <p:tgtEl>
                                          <p:spTgt spid="24"/>
                                        </p:tgtEl>
                                        <p:attrNameLst>
                                          <p:attrName>ppt_w</p:attrName>
                                        </p:attrNameLst>
                                      </p:cBhvr>
                                      <p:tavLst>
                                        <p:tav tm="0">
                                          <p:val>
                                            <p:strVal val="ppt_w"/>
                                          </p:val>
                                        </p:tav>
                                        <p:tav tm="100000">
                                          <p:val>
                                            <p:fltVal val="0"/>
                                          </p:val>
                                        </p:tav>
                                      </p:tavLst>
                                    </p:anim>
                                    <p:anim calcmode="lin" valueType="num">
                                      <p:cBhvr>
                                        <p:cTn id="301" dur="2000"/>
                                        <p:tgtEl>
                                          <p:spTgt spid="24"/>
                                        </p:tgtEl>
                                        <p:attrNameLst>
                                          <p:attrName>ppt_h</p:attrName>
                                        </p:attrNameLst>
                                      </p:cBhvr>
                                      <p:tavLst>
                                        <p:tav tm="0">
                                          <p:val>
                                            <p:strVal val="ppt_h"/>
                                          </p:val>
                                        </p:tav>
                                        <p:tav tm="100000">
                                          <p:val>
                                            <p:strVal val="ppt_h"/>
                                          </p:val>
                                        </p:tav>
                                      </p:tavLst>
                                    </p:anim>
                                    <p:set>
                                      <p:cBhvr>
                                        <p:cTn id="302" dur="1" fill="hold">
                                          <p:stCondLst>
                                            <p:cond delay="1999"/>
                                          </p:stCondLst>
                                        </p:cTn>
                                        <p:tgtEl>
                                          <p:spTgt spid="24"/>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2000"/>
                                        <p:tgtEl>
                                          <p:spTgt spid="25"/>
                                        </p:tgtEl>
                                        <p:attrNameLst>
                                          <p:attrName>ppt_x</p:attrName>
                                        </p:attrNameLst>
                                      </p:cBhvr>
                                      <p:tavLst>
                                        <p:tav tm="0">
                                          <p:val>
                                            <p:strVal val="ppt_x"/>
                                          </p:val>
                                        </p:tav>
                                        <p:tav tm="100000">
                                          <p:val>
                                            <p:strVal val="ppt_x+ppt_w/2"/>
                                          </p:val>
                                        </p:tav>
                                      </p:tavLst>
                                    </p:anim>
                                    <p:anim calcmode="lin" valueType="num">
                                      <p:cBhvr>
                                        <p:cTn id="305" dur="2000"/>
                                        <p:tgtEl>
                                          <p:spTgt spid="25"/>
                                        </p:tgtEl>
                                        <p:attrNameLst>
                                          <p:attrName>ppt_y</p:attrName>
                                        </p:attrNameLst>
                                      </p:cBhvr>
                                      <p:tavLst>
                                        <p:tav tm="0">
                                          <p:val>
                                            <p:strVal val="ppt_y"/>
                                          </p:val>
                                        </p:tav>
                                        <p:tav tm="100000">
                                          <p:val>
                                            <p:strVal val="ppt_y"/>
                                          </p:val>
                                        </p:tav>
                                      </p:tavLst>
                                    </p:anim>
                                    <p:anim calcmode="lin" valueType="num">
                                      <p:cBhvr>
                                        <p:cTn id="306" dur="2000"/>
                                        <p:tgtEl>
                                          <p:spTgt spid="25"/>
                                        </p:tgtEl>
                                        <p:attrNameLst>
                                          <p:attrName>ppt_w</p:attrName>
                                        </p:attrNameLst>
                                      </p:cBhvr>
                                      <p:tavLst>
                                        <p:tav tm="0">
                                          <p:val>
                                            <p:strVal val="ppt_w"/>
                                          </p:val>
                                        </p:tav>
                                        <p:tav tm="100000">
                                          <p:val>
                                            <p:fltVal val="0"/>
                                          </p:val>
                                        </p:tav>
                                      </p:tavLst>
                                    </p:anim>
                                    <p:anim calcmode="lin" valueType="num">
                                      <p:cBhvr>
                                        <p:cTn id="307" dur="2000"/>
                                        <p:tgtEl>
                                          <p:spTgt spid="25"/>
                                        </p:tgtEl>
                                        <p:attrNameLst>
                                          <p:attrName>ppt_h</p:attrName>
                                        </p:attrNameLst>
                                      </p:cBhvr>
                                      <p:tavLst>
                                        <p:tav tm="0">
                                          <p:val>
                                            <p:strVal val="ppt_h"/>
                                          </p:val>
                                        </p:tav>
                                        <p:tav tm="100000">
                                          <p:val>
                                            <p:strVal val="ppt_h"/>
                                          </p:val>
                                        </p:tav>
                                      </p:tavLst>
                                    </p:anim>
                                    <p:set>
                                      <p:cBhvr>
                                        <p:cTn id="308" dur="1" fill="hold">
                                          <p:stCondLst>
                                            <p:cond delay="1999"/>
                                          </p:stCondLst>
                                        </p:cTn>
                                        <p:tgtEl>
                                          <p:spTgt spid="25"/>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2000"/>
                                        <p:tgtEl>
                                          <p:spTgt spid="28"/>
                                        </p:tgtEl>
                                        <p:attrNameLst>
                                          <p:attrName>ppt_x</p:attrName>
                                        </p:attrNameLst>
                                      </p:cBhvr>
                                      <p:tavLst>
                                        <p:tav tm="0">
                                          <p:val>
                                            <p:strVal val="ppt_x"/>
                                          </p:val>
                                        </p:tav>
                                        <p:tav tm="100000">
                                          <p:val>
                                            <p:strVal val="ppt_x+ppt_w/2"/>
                                          </p:val>
                                        </p:tav>
                                      </p:tavLst>
                                    </p:anim>
                                    <p:anim calcmode="lin" valueType="num">
                                      <p:cBhvr>
                                        <p:cTn id="311" dur="2000"/>
                                        <p:tgtEl>
                                          <p:spTgt spid="28"/>
                                        </p:tgtEl>
                                        <p:attrNameLst>
                                          <p:attrName>ppt_y</p:attrName>
                                        </p:attrNameLst>
                                      </p:cBhvr>
                                      <p:tavLst>
                                        <p:tav tm="0">
                                          <p:val>
                                            <p:strVal val="ppt_y"/>
                                          </p:val>
                                        </p:tav>
                                        <p:tav tm="100000">
                                          <p:val>
                                            <p:strVal val="ppt_y"/>
                                          </p:val>
                                        </p:tav>
                                      </p:tavLst>
                                    </p:anim>
                                    <p:anim calcmode="lin" valueType="num">
                                      <p:cBhvr>
                                        <p:cTn id="312" dur="2000"/>
                                        <p:tgtEl>
                                          <p:spTgt spid="28"/>
                                        </p:tgtEl>
                                        <p:attrNameLst>
                                          <p:attrName>ppt_w</p:attrName>
                                        </p:attrNameLst>
                                      </p:cBhvr>
                                      <p:tavLst>
                                        <p:tav tm="0">
                                          <p:val>
                                            <p:strVal val="ppt_w"/>
                                          </p:val>
                                        </p:tav>
                                        <p:tav tm="100000">
                                          <p:val>
                                            <p:fltVal val="0"/>
                                          </p:val>
                                        </p:tav>
                                      </p:tavLst>
                                    </p:anim>
                                    <p:anim calcmode="lin" valueType="num">
                                      <p:cBhvr>
                                        <p:cTn id="313" dur="2000"/>
                                        <p:tgtEl>
                                          <p:spTgt spid="28"/>
                                        </p:tgtEl>
                                        <p:attrNameLst>
                                          <p:attrName>ppt_h</p:attrName>
                                        </p:attrNameLst>
                                      </p:cBhvr>
                                      <p:tavLst>
                                        <p:tav tm="0">
                                          <p:val>
                                            <p:strVal val="ppt_h"/>
                                          </p:val>
                                        </p:tav>
                                        <p:tav tm="100000">
                                          <p:val>
                                            <p:strVal val="ppt_h"/>
                                          </p:val>
                                        </p:tav>
                                      </p:tavLst>
                                    </p:anim>
                                    <p:set>
                                      <p:cBhvr>
                                        <p:cTn id="314" dur="1" fill="hold">
                                          <p:stCondLst>
                                            <p:cond delay="1999"/>
                                          </p:stCondLst>
                                        </p:cTn>
                                        <p:tgtEl>
                                          <p:spTgt spid="28"/>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2000"/>
                                        <p:tgtEl>
                                          <p:spTgt spid="29"/>
                                        </p:tgtEl>
                                        <p:attrNameLst>
                                          <p:attrName>ppt_x</p:attrName>
                                        </p:attrNameLst>
                                      </p:cBhvr>
                                      <p:tavLst>
                                        <p:tav tm="0">
                                          <p:val>
                                            <p:strVal val="ppt_x"/>
                                          </p:val>
                                        </p:tav>
                                        <p:tav tm="100000">
                                          <p:val>
                                            <p:strVal val="ppt_x+ppt_w/2"/>
                                          </p:val>
                                        </p:tav>
                                      </p:tavLst>
                                    </p:anim>
                                    <p:anim calcmode="lin" valueType="num">
                                      <p:cBhvr>
                                        <p:cTn id="317" dur="2000"/>
                                        <p:tgtEl>
                                          <p:spTgt spid="29"/>
                                        </p:tgtEl>
                                        <p:attrNameLst>
                                          <p:attrName>ppt_y</p:attrName>
                                        </p:attrNameLst>
                                      </p:cBhvr>
                                      <p:tavLst>
                                        <p:tav tm="0">
                                          <p:val>
                                            <p:strVal val="ppt_y"/>
                                          </p:val>
                                        </p:tav>
                                        <p:tav tm="100000">
                                          <p:val>
                                            <p:strVal val="ppt_y"/>
                                          </p:val>
                                        </p:tav>
                                      </p:tavLst>
                                    </p:anim>
                                    <p:anim calcmode="lin" valueType="num">
                                      <p:cBhvr>
                                        <p:cTn id="318" dur="2000"/>
                                        <p:tgtEl>
                                          <p:spTgt spid="29"/>
                                        </p:tgtEl>
                                        <p:attrNameLst>
                                          <p:attrName>ppt_w</p:attrName>
                                        </p:attrNameLst>
                                      </p:cBhvr>
                                      <p:tavLst>
                                        <p:tav tm="0">
                                          <p:val>
                                            <p:strVal val="ppt_w"/>
                                          </p:val>
                                        </p:tav>
                                        <p:tav tm="100000">
                                          <p:val>
                                            <p:fltVal val="0"/>
                                          </p:val>
                                        </p:tav>
                                      </p:tavLst>
                                    </p:anim>
                                    <p:anim calcmode="lin" valueType="num">
                                      <p:cBhvr>
                                        <p:cTn id="319" dur="2000"/>
                                        <p:tgtEl>
                                          <p:spTgt spid="29"/>
                                        </p:tgtEl>
                                        <p:attrNameLst>
                                          <p:attrName>ppt_h</p:attrName>
                                        </p:attrNameLst>
                                      </p:cBhvr>
                                      <p:tavLst>
                                        <p:tav tm="0">
                                          <p:val>
                                            <p:strVal val="ppt_h"/>
                                          </p:val>
                                        </p:tav>
                                        <p:tav tm="100000">
                                          <p:val>
                                            <p:strVal val="ppt_h"/>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8" presetClass="entr" presetSubtype="32"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diamond(out)">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2">
              <a:lumMod val="75000"/>
            </a:schemeClr>
          </a:solidFill>
        </p:spPr>
        <p:txBody>
          <a:bodyPr/>
          <a:lstStyle/>
          <a:p>
            <a:endParaRPr lang="es-ES" dirty="0"/>
          </a:p>
        </p:txBody>
      </p:sp>
      <p:pic>
        <p:nvPicPr>
          <p:cNvPr id="4" name="3 Marcador de contenido" descr="335.jpg"/>
          <p:cNvPicPr>
            <a:picLocks noGrp="1" noChangeAspect="1"/>
          </p:cNvPicPr>
          <p:nvPr>
            <p:ph idx="1"/>
          </p:nvPr>
        </p:nvPicPr>
        <p:blipFill>
          <a:blip r:embed="rId2"/>
          <a:stretch>
            <a:fillRect/>
          </a:stretch>
        </p:blipFill>
        <p:spPr>
          <a:xfrm>
            <a:off x="0" y="0"/>
            <a:ext cx="9144000" cy="6858000"/>
          </a:xfrm>
        </p:spPr>
      </p:pic>
      <p:sp>
        <p:nvSpPr>
          <p:cNvPr id="5" name="4 Paralelogramo"/>
          <p:cNvSpPr/>
          <p:nvPr/>
        </p:nvSpPr>
        <p:spPr>
          <a:xfrm rot="5400000" flipH="1">
            <a:off x="4492404" y="365336"/>
            <a:ext cx="3143260" cy="2984067"/>
          </a:xfrm>
          <a:prstGeom prst="parallelogram">
            <a:avLst>
              <a:gd name="adj" fmla="val 98451"/>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flipH="1" flipV="1">
            <a:off x="1785924" y="642912"/>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1678761" y="3750471"/>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flipH="1" flipV="1">
            <a:off x="4500562" y="3500438"/>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4492404" y="-349055"/>
            <a:ext cx="3143262" cy="2984069"/>
          </a:xfrm>
          <a:prstGeom prst="parallelogram">
            <a:avLst>
              <a:gd name="adj" fmla="val 98451"/>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5400000" flipH="1" flipV="1">
            <a:off x="1785924" y="-71480"/>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5400000" flipH="1">
            <a:off x="1678761" y="4464851"/>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5400000" flipH="1" flipV="1">
            <a:off x="4500562" y="4214818"/>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5400000" flipH="1">
            <a:off x="4456684" y="-1313469"/>
            <a:ext cx="3214702" cy="2984069"/>
          </a:xfrm>
          <a:prstGeom prst="parallelogram">
            <a:avLst>
              <a:gd name="adj" fmla="val 10214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flipH="1" flipV="1">
            <a:off x="1785924" y="-1000162"/>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4563842" y="-2063567"/>
            <a:ext cx="3143262" cy="2984069"/>
          </a:xfrm>
          <a:prstGeom prst="parallelogram">
            <a:avLst>
              <a:gd name="adj" fmla="val 98451"/>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5400000" flipH="1" flipV="1">
            <a:off x="1857362" y="-1785980"/>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5400000" flipH="1">
            <a:off x="1750199" y="5250669"/>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flipH="1" flipV="1">
            <a:off x="4572000" y="5000636"/>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750199" y="5965049"/>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flipV="1">
            <a:off x="4572000" y="5715016"/>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2214602"/>
            <a:ext cx="9572660" cy="11072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ppt_x"/>
                                          </p:val>
                                        </p:tav>
                                        <p:tav tm="100000">
                                          <p:val>
                                            <p:strVal val="#ppt_x"/>
                                          </p:val>
                                        </p:tav>
                                      </p:tavLst>
                                    </p:anim>
                                    <p:anim calcmode="lin" valueType="num">
                                      <p:cBhvr additive="base">
                                        <p:cTn id="31" dur="2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ppt_x"/>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ppt_x"/>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ppt_x"/>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ppt_x"/>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2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2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2000"/>
                                        <p:tgtEl>
                                          <p:spTgt spid="9"/>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2000"/>
                                        <p:tgtEl>
                                          <p:spTgt spid="10"/>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2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2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2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2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plus(in)">
                                      <p:cBhvr>
                                        <p:cTn id="107" dur="2000"/>
                                        <p:tgtEl>
                                          <p:spTgt spid="12"/>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2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2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2000"/>
                                        <p:tgtEl>
                                          <p:spTgt spid="20"/>
                                        </p:tgtEl>
                                      </p:cBhvr>
                                    </p:animEffect>
                                  </p:childTnLst>
                                </p:cTn>
                              </p:par>
                              <p:par>
                                <p:cTn id="120" presetID="5" presetClass="entr" presetSubtype="5"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checkerboard(down)">
                                      <p:cBhvr>
                                        <p:cTn id="122" dur="2000"/>
                                        <p:tgtEl>
                                          <p:spTgt spid="5"/>
                                        </p:tgtEl>
                                      </p:cBhvr>
                                    </p:animEffect>
                                  </p:childTnLst>
                                </p:cTn>
                              </p:par>
                              <p:par>
                                <p:cTn id="123" presetID="5" presetClass="entr" presetSubtype="5" fill="hold" grpId="2"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checkerboard(down)">
                                      <p:cBhvr>
                                        <p:cTn id="125" dur="2000"/>
                                        <p:tgtEl>
                                          <p:spTgt spid="6"/>
                                        </p:tgtEl>
                                      </p:cBhvr>
                                    </p:animEffect>
                                  </p:childTnLst>
                                </p:cTn>
                              </p:par>
                              <p:par>
                                <p:cTn id="126" presetID="5" presetClass="entr" presetSubtype="5" fill="hold" grpId="2"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checkerboard(down)">
                                      <p:cBhvr>
                                        <p:cTn id="128" dur="2000"/>
                                        <p:tgtEl>
                                          <p:spTgt spid="7"/>
                                        </p:tgtEl>
                                      </p:cBhvr>
                                    </p:animEffect>
                                  </p:childTnLst>
                                </p:cTn>
                              </p:par>
                              <p:par>
                                <p:cTn id="129" presetID="5" presetClass="entr" presetSubtype="5" fill="hold" grpId="2"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checkerboard(down)">
                                      <p:cBhvr>
                                        <p:cTn id="131" dur="2000"/>
                                        <p:tgtEl>
                                          <p:spTgt spid="8"/>
                                        </p:tgtEl>
                                      </p:cBhvr>
                                    </p:animEffect>
                                  </p:childTnLst>
                                </p:cTn>
                              </p:par>
                              <p:par>
                                <p:cTn id="132" presetID="5" presetClass="entr" presetSubtype="5"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checkerboard(down)">
                                      <p:cBhvr>
                                        <p:cTn id="134" dur="2000"/>
                                        <p:tgtEl>
                                          <p:spTgt spid="9"/>
                                        </p:tgtEl>
                                      </p:cBhvr>
                                    </p:animEffect>
                                  </p:childTnLst>
                                </p:cTn>
                              </p:par>
                              <p:par>
                                <p:cTn id="135" presetID="5" presetClass="entr" presetSubtype="5" fill="hold" grpId="2"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checkerboard(down)">
                                      <p:cBhvr>
                                        <p:cTn id="137" dur="2000"/>
                                        <p:tgtEl>
                                          <p:spTgt spid="10"/>
                                        </p:tgtEl>
                                      </p:cBhvr>
                                    </p:animEffect>
                                  </p:childTnLst>
                                </p:cTn>
                              </p:par>
                              <p:par>
                                <p:cTn id="138" presetID="5" presetClass="entr" presetSubtype="5" fill="hold" grpId="2"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checkerboard(down)">
                                      <p:cBhvr>
                                        <p:cTn id="140" dur="2000"/>
                                        <p:tgtEl>
                                          <p:spTgt spid="11"/>
                                        </p:tgtEl>
                                      </p:cBhvr>
                                    </p:animEffect>
                                  </p:childTnLst>
                                </p:cTn>
                              </p:par>
                              <p:par>
                                <p:cTn id="141" presetID="5" presetClass="entr" presetSubtype="5"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checkerboard(down)">
                                      <p:cBhvr>
                                        <p:cTn id="143" dur="2000"/>
                                        <p:tgtEl>
                                          <p:spTgt spid="12"/>
                                        </p:tgtEl>
                                      </p:cBhvr>
                                    </p:animEffect>
                                  </p:childTnLst>
                                </p:cTn>
                              </p:par>
                              <p:par>
                                <p:cTn id="144" presetID="5" presetClass="entr" presetSubtype="5" fill="hold" grpId="2"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checkerboard(down)">
                                      <p:cBhvr>
                                        <p:cTn id="146" dur="2000"/>
                                        <p:tgtEl>
                                          <p:spTgt spid="13"/>
                                        </p:tgtEl>
                                      </p:cBhvr>
                                    </p:animEffect>
                                  </p:childTnLst>
                                </p:cTn>
                              </p:par>
                              <p:par>
                                <p:cTn id="147" presetID="5" presetClass="entr" presetSubtype="5" fill="hold" grpId="2" nodeType="withEffect">
                                  <p:stCondLst>
                                    <p:cond delay="0"/>
                                  </p:stCondLst>
                                  <p:childTnLst>
                                    <p:set>
                                      <p:cBhvr>
                                        <p:cTn id="148" dur="1" fill="hold">
                                          <p:stCondLst>
                                            <p:cond delay="0"/>
                                          </p:stCondLst>
                                        </p:cTn>
                                        <p:tgtEl>
                                          <p:spTgt spid="14"/>
                                        </p:tgtEl>
                                        <p:attrNameLst>
                                          <p:attrName>style.visibility</p:attrName>
                                        </p:attrNameLst>
                                      </p:cBhvr>
                                      <p:to>
                                        <p:strVal val="visible"/>
                                      </p:to>
                                    </p:set>
                                    <p:animEffect transition="in" filter="checkerboard(down)">
                                      <p:cBhvr>
                                        <p:cTn id="149" dur="2000"/>
                                        <p:tgtEl>
                                          <p:spTgt spid="14"/>
                                        </p:tgtEl>
                                      </p:cBhvr>
                                    </p:animEffect>
                                  </p:childTnLst>
                                </p:cTn>
                              </p:par>
                              <p:par>
                                <p:cTn id="150" presetID="5" presetClass="entr" presetSubtype="5"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Effect transition="in" filter="checkerboard(down)">
                                      <p:cBhvr>
                                        <p:cTn id="152" dur="2000"/>
                                        <p:tgtEl>
                                          <p:spTgt spid="15"/>
                                        </p:tgtEl>
                                      </p:cBhvr>
                                    </p:animEffect>
                                  </p:childTnLst>
                                </p:cTn>
                              </p:par>
                              <p:par>
                                <p:cTn id="153" presetID="5" presetClass="entr" presetSubtype="5" fill="hold" grpId="2" nodeType="withEffect">
                                  <p:stCondLst>
                                    <p:cond delay="0"/>
                                  </p:stCondLst>
                                  <p:childTnLst>
                                    <p:set>
                                      <p:cBhvr>
                                        <p:cTn id="154" dur="1" fill="hold">
                                          <p:stCondLst>
                                            <p:cond delay="0"/>
                                          </p:stCondLst>
                                        </p:cTn>
                                        <p:tgtEl>
                                          <p:spTgt spid="16"/>
                                        </p:tgtEl>
                                        <p:attrNameLst>
                                          <p:attrName>style.visibility</p:attrName>
                                        </p:attrNameLst>
                                      </p:cBhvr>
                                      <p:to>
                                        <p:strVal val="visible"/>
                                      </p:to>
                                    </p:set>
                                    <p:animEffect transition="in" filter="checkerboard(down)">
                                      <p:cBhvr>
                                        <p:cTn id="155" dur="2000"/>
                                        <p:tgtEl>
                                          <p:spTgt spid="16"/>
                                        </p:tgtEl>
                                      </p:cBhvr>
                                    </p:animEffect>
                                  </p:childTnLst>
                                </p:cTn>
                              </p:par>
                              <p:par>
                                <p:cTn id="156" presetID="5" presetClass="entr" presetSubtype="5" fill="hold" grpId="2"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checkerboard(down)">
                                      <p:cBhvr>
                                        <p:cTn id="158" dur="2000"/>
                                        <p:tgtEl>
                                          <p:spTgt spid="17"/>
                                        </p:tgtEl>
                                      </p:cBhvr>
                                    </p:animEffect>
                                  </p:childTnLst>
                                </p:cTn>
                              </p:par>
                              <p:par>
                                <p:cTn id="159" presetID="5" presetClass="entr" presetSubtype="5" fill="hold" grpId="2" nodeType="withEffect">
                                  <p:stCondLst>
                                    <p:cond delay="0"/>
                                  </p:stCondLst>
                                  <p:childTnLst>
                                    <p:set>
                                      <p:cBhvr>
                                        <p:cTn id="160" dur="1" fill="hold">
                                          <p:stCondLst>
                                            <p:cond delay="0"/>
                                          </p:stCondLst>
                                        </p:cTn>
                                        <p:tgtEl>
                                          <p:spTgt spid="18"/>
                                        </p:tgtEl>
                                        <p:attrNameLst>
                                          <p:attrName>style.visibility</p:attrName>
                                        </p:attrNameLst>
                                      </p:cBhvr>
                                      <p:to>
                                        <p:strVal val="visible"/>
                                      </p:to>
                                    </p:set>
                                    <p:animEffect transition="in" filter="checkerboard(down)">
                                      <p:cBhvr>
                                        <p:cTn id="161" dur="2000"/>
                                        <p:tgtEl>
                                          <p:spTgt spid="18"/>
                                        </p:tgtEl>
                                      </p:cBhvr>
                                    </p:animEffect>
                                  </p:childTnLst>
                                </p:cTn>
                              </p:par>
                              <p:par>
                                <p:cTn id="162" presetID="5" presetClass="entr" presetSubtype="5"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checkerboard(down)">
                                      <p:cBhvr>
                                        <p:cTn id="164" dur="2000"/>
                                        <p:tgtEl>
                                          <p:spTgt spid="19"/>
                                        </p:tgtEl>
                                      </p:cBhvr>
                                    </p:animEffect>
                                  </p:childTnLst>
                                </p:cTn>
                              </p:par>
                              <p:par>
                                <p:cTn id="165" presetID="5" presetClass="entr" presetSubtype="5" fill="hold" grpId="2"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checkerboard(down)">
                                      <p:cBhvr>
                                        <p:cTn id="167" dur="2000"/>
                                        <p:tgtEl>
                                          <p:spTgt spid="20"/>
                                        </p:tgtEl>
                                      </p:cBhvr>
                                    </p:animEffec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5"/>
                                        </p:tgtEl>
                                        <p:attrNameLst>
                                          <p:attrName>ppt_x</p:attrName>
                                        </p:attrNameLst>
                                      </p:cBhvr>
                                      <p:tavLst>
                                        <p:tav tm="0">
                                          <p:val>
                                            <p:strVal val="ppt_x"/>
                                          </p:val>
                                        </p:tav>
                                        <p:tav tm="100000">
                                          <p:val>
                                            <p:strVal val="ppt_x"/>
                                          </p:val>
                                        </p:tav>
                                      </p:tavLst>
                                    </p:anim>
                                    <p:anim calcmode="lin" valueType="num">
                                      <p:cBhvr additive="base">
                                        <p:cTn id="171" dur="2000"/>
                                        <p:tgtEl>
                                          <p:spTgt spid="5"/>
                                        </p:tgtEl>
                                        <p:attrNameLst>
                                          <p:attrName>ppt_y</p:attrName>
                                        </p:attrNameLst>
                                      </p:cBhvr>
                                      <p:tavLst>
                                        <p:tav tm="0">
                                          <p:val>
                                            <p:strVal val="ppt_y"/>
                                          </p:val>
                                        </p:tav>
                                        <p:tav tm="100000">
                                          <p:val>
                                            <p:strVal val="1+ppt_h/2"/>
                                          </p:val>
                                        </p:tav>
                                      </p:tavLst>
                                    </p:anim>
                                    <p:set>
                                      <p:cBhvr>
                                        <p:cTn id="172" dur="1" fill="hold">
                                          <p:stCondLst>
                                            <p:cond delay="1999"/>
                                          </p:stCondLst>
                                        </p:cTn>
                                        <p:tgtEl>
                                          <p:spTgt spid="5"/>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6"/>
                                        </p:tgtEl>
                                        <p:attrNameLst>
                                          <p:attrName>ppt_x</p:attrName>
                                        </p:attrNameLst>
                                      </p:cBhvr>
                                      <p:tavLst>
                                        <p:tav tm="0">
                                          <p:val>
                                            <p:strVal val="ppt_x"/>
                                          </p:val>
                                        </p:tav>
                                        <p:tav tm="100000">
                                          <p:val>
                                            <p:strVal val="ppt_x"/>
                                          </p:val>
                                        </p:tav>
                                      </p:tavLst>
                                    </p:anim>
                                    <p:anim calcmode="lin" valueType="num">
                                      <p:cBhvr additive="base">
                                        <p:cTn id="175" dur="2000"/>
                                        <p:tgtEl>
                                          <p:spTgt spid="6"/>
                                        </p:tgtEl>
                                        <p:attrNameLst>
                                          <p:attrName>ppt_y</p:attrName>
                                        </p:attrNameLst>
                                      </p:cBhvr>
                                      <p:tavLst>
                                        <p:tav tm="0">
                                          <p:val>
                                            <p:strVal val="ppt_y"/>
                                          </p:val>
                                        </p:tav>
                                        <p:tav tm="100000">
                                          <p:val>
                                            <p:strVal val="1+ppt_h/2"/>
                                          </p:val>
                                        </p:tav>
                                      </p:tavLst>
                                    </p:anim>
                                    <p:set>
                                      <p:cBhvr>
                                        <p:cTn id="176" dur="1" fill="hold">
                                          <p:stCondLst>
                                            <p:cond delay="1999"/>
                                          </p:stCondLst>
                                        </p:cTn>
                                        <p:tgtEl>
                                          <p:spTgt spid="6"/>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ppt_x"/>
                                          </p:val>
                                        </p:tav>
                                      </p:tavLst>
                                    </p:anim>
                                    <p:anim calcmode="lin" valueType="num">
                                      <p:cBhvr additive="base">
                                        <p:cTn id="179" dur="2000"/>
                                        <p:tgtEl>
                                          <p:spTgt spid="9"/>
                                        </p:tgtEl>
                                        <p:attrNameLst>
                                          <p:attrName>ppt_y</p:attrName>
                                        </p:attrNameLst>
                                      </p:cBhvr>
                                      <p:tavLst>
                                        <p:tav tm="0">
                                          <p:val>
                                            <p:strVal val="ppt_y"/>
                                          </p:val>
                                        </p:tav>
                                        <p:tav tm="100000">
                                          <p:val>
                                            <p:strVal val="1+ppt_h/2"/>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ppt_x"/>
                                          </p:val>
                                        </p:tav>
                                      </p:tavLst>
                                    </p:anim>
                                    <p:anim calcmode="lin" valueType="num">
                                      <p:cBhvr additive="base">
                                        <p:cTn id="183" dur="2000"/>
                                        <p:tgtEl>
                                          <p:spTgt spid="10"/>
                                        </p:tgtEl>
                                        <p:attrNameLst>
                                          <p:attrName>ppt_y</p:attrName>
                                        </p:attrNameLst>
                                      </p:cBhvr>
                                      <p:tavLst>
                                        <p:tav tm="0">
                                          <p:val>
                                            <p:strVal val="ppt_y"/>
                                          </p:val>
                                        </p:tav>
                                        <p:tav tm="100000">
                                          <p:val>
                                            <p:strVal val="1+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ppt_x"/>
                                          </p:val>
                                        </p:tav>
                                      </p:tavLst>
                                    </p:anim>
                                    <p:anim calcmode="lin" valueType="num">
                                      <p:cBhvr additive="base">
                                        <p:cTn id="187" dur="2000"/>
                                        <p:tgtEl>
                                          <p:spTgt spid="13"/>
                                        </p:tgtEl>
                                        <p:attrNameLst>
                                          <p:attrName>ppt_y</p:attrName>
                                        </p:attrNameLst>
                                      </p:cBhvr>
                                      <p:tavLst>
                                        <p:tav tm="0">
                                          <p:val>
                                            <p:strVal val="ppt_y"/>
                                          </p:val>
                                        </p:tav>
                                        <p:tav tm="100000">
                                          <p:val>
                                            <p:strVal val="1+ppt_h/2"/>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ppt_x"/>
                                          </p:val>
                                        </p:tav>
                                      </p:tavLst>
                                    </p:anim>
                                    <p:anim calcmode="lin" valueType="num">
                                      <p:cBhvr additive="base">
                                        <p:cTn id="191" dur="2000"/>
                                        <p:tgtEl>
                                          <p:spTgt spid="14"/>
                                        </p:tgtEl>
                                        <p:attrNameLst>
                                          <p:attrName>ppt_y</p:attrName>
                                        </p:attrNameLst>
                                      </p:cBhvr>
                                      <p:tavLst>
                                        <p:tav tm="0">
                                          <p:val>
                                            <p:strVal val="ppt_y"/>
                                          </p:val>
                                        </p:tav>
                                        <p:tav tm="100000">
                                          <p:val>
                                            <p:strVal val="1+ppt_h/2"/>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ppt_x"/>
                                          </p:val>
                                        </p:tav>
                                      </p:tavLst>
                                    </p:anim>
                                    <p:anim calcmode="lin" valueType="num">
                                      <p:cBhvr additive="base">
                                        <p:cTn id="195" dur="2000"/>
                                        <p:tgtEl>
                                          <p:spTgt spid="15"/>
                                        </p:tgtEl>
                                        <p:attrNameLst>
                                          <p:attrName>ppt_y</p:attrName>
                                        </p:attrNameLst>
                                      </p:cBhvr>
                                      <p:tavLst>
                                        <p:tav tm="0">
                                          <p:val>
                                            <p:strVal val="ppt_y"/>
                                          </p:val>
                                        </p:tav>
                                        <p:tav tm="100000">
                                          <p:val>
                                            <p:strVal val="1+ppt_h/2"/>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ppt_x"/>
                                          </p:val>
                                        </p:tav>
                                      </p:tavLst>
                                    </p:anim>
                                    <p:anim calcmode="lin" valueType="num">
                                      <p:cBhvr additive="base">
                                        <p:cTn id="199" dur="2000"/>
                                        <p:tgtEl>
                                          <p:spTgt spid="16"/>
                                        </p:tgtEl>
                                        <p:attrNameLst>
                                          <p:attrName>ppt_y</p:attrName>
                                        </p:attrNameLst>
                                      </p:cBhvr>
                                      <p:tavLst>
                                        <p:tav tm="0">
                                          <p:val>
                                            <p:strVal val="ppt_y"/>
                                          </p:val>
                                        </p:tav>
                                        <p:tav tm="100000">
                                          <p:val>
                                            <p:strVal val="1+ppt_h/2"/>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1"/>
                                        </p:tgtEl>
                                        <p:attrNameLst>
                                          <p:attrName>ppt_x</p:attrName>
                                        </p:attrNameLst>
                                      </p:cBhvr>
                                      <p:tavLst>
                                        <p:tav tm="0">
                                          <p:val>
                                            <p:strVal val="ppt_x"/>
                                          </p:val>
                                        </p:tav>
                                        <p:tav tm="100000">
                                          <p:val>
                                            <p:strVal val="ppt_x"/>
                                          </p:val>
                                        </p:tav>
                                      </p:tavLst>
                                    </p:anim>
                                    <p:anim calcmode="lin" valueType="num">
                                      <p:cBhvr additive="base">
                                        <p:cTn id="211" dur="2000"/>
                                        <p:tgtEl>
                                          <p:spTgt spid="11"/>
                                        </p:tgtEl>
                                        <p:attrNameLst>
                                          <p:attrName>ppt_y</p:attrName>
                                        </p:attrNameLst>
                                      </p:cBhvr>
                                      <p:tavLst>
                                        <p:tav tm="0">
                                          <p:val>
                                            <p:strVal val="ppt_y"/>
                                          </p:val>
                                        </p:tav>
                                        <p:tav tm="100000">
                                          <p:val>
                                            <p:strVal val="0-ppt_h/2"/>
                                          </p:val>
                                        </p:tav>
                                      </p:tavLst>
                                    </p:anim>
                                    <p:set>
                                      <p:cBhvr>
                                        <p:cTn id="212" dur="1" fill="hold">
                                          <p:stCondLst>
                                            <p:cond delay="1999"/>
                                          </p:stCondLst>
                                        </p:cTn>
                                        <p:tgtEl>
                                          <p:spTgt spid="11"/>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2"/>
                                        </p:tgtEl>
                                        <p:attrNameLst>
                                          <p:attrName>ppt_x</p:attrName>
                                        </p:attrNameLst>
                                      </p:cBhvr>
                                      <p:tavLst>
                                        <p:tav tm="0">
                                          <p:val>
                                            <p:strVal val="ppt_x"/>
                                          </p:val>
                                        </p:tav>
                                        <p:tav tm="100000">
                                          <p:val>
                                            <p:strVal val="ppt_x"/>
                                          </p:val>
                                        </p:tav>
                                      </p:tavLst>
                                    </p:anim>
                                    <p:anim calcmode="lin" valueType="num">
                                      <p:cBhvr additive="base">
                                        <p:cTn id="215" dur="2000"/>
                                        <p:tgtEl>
                                          <p:spTgt spid="12"/>
                                        </p:tgtEl>
                                        <p:attrNameLst>
                                          <p:attrName>ppt_y</p:attrName>
                                        </p:attrNameLst>
                                      </p:cBhvr>
                                      <p:tavLst>
                                        <p:tav tm="0">
                                          <p:val>
                                            <p:strVal val="ppt_y"/>
                                          </p:val>
                                        </p:tav>
                                        <p:tav tm="100000">
                                          <p:val>
                                            <p:strVal val="0-ppt_h/2"/>
                                          </p:val>
                                        </p:tav>
                                      </p:tavLst>
                                    </p:anim>
                                    <p:set>
                                      <p:cBhvr>
                                        <p:cTn id="216" dur="1" fill="hold">
                                          <p:stCondLst>
                                            <p:cond delay="1999"/>
                                          </p:stCondLst>
                                        </p:cTn>
                                        <p:tgtEl>
                                          <p:spTgt spid="12"/>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17"/>
                                        </p:tgtEl>
                                        <p:attrNameLst>
                                          <p:attrName>ppt_x</p:attrName>
                                        </p:attrNameLst>
                                      </p:cBhvr>
                                      <p:tavLst>
                                        <p:tav tm="0">
                                          <p:val>
                                            <p:strVal val="ppt_x"/>
                                          </p:val>
                                        </p:tav>
                                        <p:tav tm="100000">
                                          <p:val>
                                            <p:strVal val="ppt_x"/>
                                          </p:val>
                                        </p:tav>
                                      </p:tavLst>
                                    </p:anim>
                                    <p:anim calcmode="lin" valueType="num">
                                      <p:cBhvr additive="base">
                                        <p:cTn id="219" dur="2000"/>
                                        <p:tgtEl>
                                          <p:spTgt spid="17"/>
                                        </p:tgtEl>
                                        <p:attrNameLst>
                                          <p:attrName>ppt_y</p:attrName>
                                        </p:attrNameLst>
                                      </p:cBhvr>
                                      <p:tavLst>
                                        <p:tav tm="0">
                                          <p:val>
                                            <p:strVal val="ppt_y"/>
                                          </p:val>
                                        </p:tav>
                                        <p:tav tm="100000">
                                          <p:val>
                                            <p:strVal val="0-ppt_h/2"/>
                                          </p:val>
                                        </p:tav>
                                      </p:tavLst>
                                    </p:anim>
                                    <p:set>
                                      <p:cBhvr>
                                        <p:cTn id="220" dur="1" fill="hold">
                                          <p:stCondLst>
                                            <p:cond delay="1999"/>
                                          </p:stCondLst>
                                        </p:cTn>
                                        <p:tgtEl>
                                          <p:spTgt spid="17"/>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18"/>
                                        </p:tgtEl>
                                        <p:attrNameLst>
                                          <p:attrName>ppt_x</p:attrName>
                                        </p:attrNameLst>
                                      </p:cBhvr>
                                      <p:tavLst>
                                        <p:tav tm="0">
                                          <p:val>
                                            <p:strVal val="ppt_x"/>
                                          </p:val>
                                        </p:tav>
                                        <p:tav tm="100000">
                                          <p:val>
                                            <p:strVal val="ppt_x"/>
                                          </p:val>
                                        </p:tav>
                                      </p:tavLst>
                                    </p:anim>
                                    <p:anim calcmode="lin" valueType="num">
                                      <p:cBhvr additive="base">
                                        <p:cTn id="223" dur="2000"/>
                                        <p:tgtEl>
                                          <p:spTgt spid="18"/>
                                        </p:tgtEl>
                                        <p:attrNameLst>
                                          <p:attrName>ppt_y</p:attrName>
                                        </p:attrNameLst>
                                      </p:cBhvr>
                                      <p:tavLst>
                                        <p:tav tm="0">
                                          <p:val>
                                            <p:strVal val="ppt_y"/>
                                          </p:val>
                                        </p:tav>
                                        <p:tav tm="100000">
                                          <p:val>
                                            <p:strVal val="0-ppt_h/2"/>
                                          </p:val>
                                        </p:tav>
                                      </p:tavLst>
                                    </p:anim>
                                    <p:set>
                                      <p:cBhvr>
                                        <p:cTn id="224" dur="1" fill="hold">
                                          <p:stCondLst>
                                            <p:cond delay="1999"/>
                                          </p:stCondLst>
                                        </p:cTn>
                                        <p:tgtEl>
                                          <p:spTgt spid="18"/>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19"/>
                                        </p:tgtEl>
                                        <p:attrNameLst>
                                          <p:attrName>ppt_x</p:attrName>
                                        </p:attrNameLst>
                                      </p:cBhvr>
                                      <p:tavLst>
                                        <p:tav tm="0">
                                          <p:val>
                                            <p:strVal val="ppt_x"/>
                                          </p:val>
                                        </p:tav>
                                        <p:tav tm="100000">
                                          <p:val>
                                            <p:strVal val="ppt_x"/>
                                          </p:val>
                                        </p:tav>
                                      </p:tavLst>
                                    </p:anim>
                                    <p:anim calcmode="lin" valueType="num">
                                      <p:cBhvr additive="base">
                                        <p:cTn id="227" dur="2000"/>
                                        <p:tgtEl>
                                          <p:spTgt spid="19"/>
                                        </p:tgtEl>
                                        <p:attrNameLst>
                                          <p:attrName>ppt_y</p:attrName>
                                        </p:attrNameLst>
                                      </p:cBhvr>
                                      <p:tavLst>
                                        <p:tav tm="0">
                                          <p:val>
                                            <p:strVal val="ppt_y"/>
                                          </p:val>
                                        </p:tav>
                                        <p:tav tm="100000">
                                          <p:val>
                                            <p:strVal val="0-ppt_h/2"/>
                                          </p:val>
                                        </p:tav>
                                      </p:tavLst>
                                    </p:anim>
                                    <p:set>
                                      <p:cBhvr>
                                        <p:cTn id="228" dur="1" fill="hold">
                                          <p:stCondLst>
                                            <p:cond delay="1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20"/>
                                        </p:tgtEl>
                                        <p:attrNameLst>
                                          <p:attrName>ppt_x</p:attrName>
                                        </p:attrNameLst>
                                      </p:cBhvr>
                                      <p:tavLst>
                                        <p:tav tm="0">
                                          <p:val>
                                            <p:strVal val="ppt_x"/>
                                          </p:val>
                                        </p:tav>
                                        <p:tav tm="100000">
                                          <p:val>
                                            <p:strVal val="ppt_x"/>
                                          </p:val>
                                        </p:tav>
                                      </p:tavLst>
                                    </p:anim>
                                    <p:anim calcmode="lin" valueType="num">
                                      <p:cBhvr additive="base">
                                        <p:cTn id="231" dur="2000"/>
                                        <p:tgtEl>
                                          <p:spTgt spid="20"/>
                                        </p:tgtEl>
                                        <p:attrNameLst>
                                          <p:attrName>ppt_y</p:attrName>
                                        </p:attrNameLst>
                                      </p:cBhvr>
                                      <p:tavLst>
                                        <p:tav tm="0">
                                          <p:val>
                                            <p:strVal val="ppt_y"/>
                                          </p:val>
                                        </p:tav>
                                        <p:tav tm="100000">
                                          <p:val>
                                            <p:strVal val="0-ppt_h/2"/>
                                          </p:val>
                                        </p:tav>
                                      </p:tavLst>
                                    </p:anim>
                                    <p:set>
                                      <p:cBhvr>
                                        <p:cTn id="232" dur="1" fill="hold">
                                          <p:stCondLst>
                                            <p:cond delay="1999"/>
                                          </p:stCondLst>
                                        </p:cTn>
                                        <p:tgtEl>
                                          <p:spTgt spid="20"/>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strVal val="4/3*#ppt_w"/>
                                          </p:val>
                                        </p:tav>
                                        <p:tav tm="100000">
                                          <p:val>
                                            <p:strVal val="#ppt_w"/>
                                          </p:val>
                                        </p:tav>
                                      </p:tavLst>
                                    </p:anim>
                                    <p:anim calcmode="lin" valueType="num">
                                      <p:cBhvr>
                                        <p:cTn id="236" dur="2000" fill="hold"/>
                                        <p:tgtEl>
                                          <p:spTgt spid="4"/>
                                        </p:tgtEl>
                                        <p:attrNameLst>
                                          <p:attrName>ppt_h</p:attrName>
                                        </p:attrNameLst>
                                      </p:cBhvr>
                                      <p:tavLst>
                                        <p:tav tm="0">
                                          <p:val>
                                            <p:strVal val="4/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928670"/>
            <a:ext cx="7500990" cy="5293757"/>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Se trata de uno de los mayores acuarios del mundo que ostenta el récord </a:t>
            </a:r>
            <a:r>
              <a:rPr lang="es-ES" sz="2000" b="1" dirty="0" err="1" smtClean="0">
                <a:effectLst>
                  <a:outerShdw blurRad="38100" dist="38100" dir="2700000" algn="tl">
                    <a:srgbClr val="000000">
                      <a:alpha val="43137"/>
                    </a:srgbClr>
                  </a:outerShdw>
                </a:effectLst>
                <a:latin typeface="Agency FB" pitchFamily="34" charset="0"/>
              </a:rPr>
              <a:t>Guiness</a:t>
            </a:r>
            <a:r>
              <a:rPr lang="es-ES" sz="2000" b="1" dirty="0" smtClean="0">
                <a:effectLst>
                  <a:outerShdw blurRad="38100" dist="38100" dir="2700000" algn="tl">
                    <a:srgbClr val="000000">
                      <a:alpha val="43137"/>
                    </a:srgbClr>
                  </a:outerShdw>
                </a:effectLst>
                <a:latin typeface="Agency FB" pitchFamily="34" charset="0"/>
              </a:rPr>
              <a:t> por ser el "Panel acrílico más grande del mundo" </a:t>
            </a:r>
          </a:p>
          <a:p>
            <a:r>
              <a:rPr lang="es-ES" sz="2000" b="1" dirty="0" smtClean="0">
                <a:effectLst>
                  <a:outerShdw blurRad="38100" dist="38100" dir="2700000" algn="tl">
                    <a:srgbClr val="000000">
                      <a:alpha val="43137"/>
                    </a:srgbClr>
                  </a:outerShdw>
                </a:effectLst>
                <a:latin typeface="Agency FB" pitchFamily="34" charset="0"/>
              </a:rPr>
              <a:t>El acuario de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exhibe 33 000 animales acuáticos, representando así más de 220 especies, entre ellas tiburones y rayas látigo. Atravesar el túnel de cristal proporciona una increíble experiencia de aproximación a los fascinantes animales subacuáticos.</a:t>
            </a:r>
          </a:p>
          <a:p>
            <a:r>
              <a:rPr lang="es-ES" sz="2000" b="1" dirty="0" smtClean="0">
                <a:effectLst>
                  <a:outerShdw blurRad="38100" dist="38100" dir="2700000" algn="tl">
                    <a:srgbClr val="000000">
                      <a:alpha val="43137"/>
                    </a:srgbClr>
                  </a:outerShdw>
                </a:effectLst>
                <a:latin typeface="Agency FB" pitchFamily="34" charset="0"/>
              </a:rPr>
              <a:t>El zoo submarino dispone de 36 pantallas acuáticas que transportan a los visitantes a diversos entornos marinos. Un enfoque interactivo conciencia a los visitantes de la ecología y sostenibilidad de la vida marina.</a:t>
            </a:r>
          </a:p>
          <a:p>
            <a:r>
              <a:rPr lang="es-ES" sz="2000" b="1" dirty="0" smtClean="0">
                <a:effectLst>
                  <a:outerShdw blurRad="38100" dist="38100" dir="2700000" algn="tl">
                    <a:srgbClr val="000000">
                      <a:alpha val="43137"/>
                    </a:srgbClr>
                  </a:outerShdw>
                </a:effectLst>
                <a:latin typeface="Agency FB" pitchFamily="34" charset="0"/>
              </a:rPr>
              <a:t>El recorrido se compone de tres zonas ecológicas: la selva tropical, los acantilados costeros y el océano viviente, a lo largo de las cuales se muestran diversos animales acuáticos como pingüinos, focas, cocodrilos, pirañas, cangrejos araña, ratas de agua, peces gato gigantes, lagartos, peces tigre y ranas punta de flecha.</a:t>
            </a:r>
          </a:p>
          <a:p>
            <a:r>
              <a:rPr lang="es-ES" sz="2000" b="1" dirty="0" smtClean="0">
                <a:effectLst>
                  <a:outerShdw blurRad="38100" dist="38100" dir="2700000" algn="tl">
                    <a:srgbClr val="000000">
                      <a:alpha val="43137"/>
                    </a:srgbClr>
                  </a:outerShdw>
                </a:effectLst>
                <a:latin typeface="Agency FB" pitchFamily="34" charset="0"/>
              </a:rPr>
              <a:t>Los visitantes tienen la oportunidad de nadar entre tiburones en la actividad </a:t>
            </a:r>
            <a:r>
              <a:rPr lang="es-ES" sz="2000" b="1" dirty="0" err="1" smtClean="0">
                <a:effectLst>
                  <a:outerShdw blurRad="38100" dist="38100" dir="2700000" algn="tl">
                    <a:srgbClr val="000000">
                      <a:alpha val="43137"/>
                    </a:srgbClr>
                  </a:outerShdw>
                </a:effectLst>
                <a:latin typeface="Agency FB" pitchFamily="34" charset="0"/>
              </a:rPr>
              <a:t>Shark</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Dives</a:t>
            </a:r>
            <a:r>
              <a:rPr lang="es-ES" sz="2000" b="1" dirty="0" smtClean="0">
                <a:effectLst>
                  <a:outerShdw blurRad="38100" dist="38100" dir="2700000" algn="tl">
                    <a:srgbClr val="000000">
                      <a:alpha val="43137"/>
                    </a:srgbClr>
                  </a:outerShdw>
                </a:effectLst>
                <a:latin typeface="Agency FB" pitchFamily="34" charset="0"/>
              </a:rPr>
              <a:t> (inmersión con tiburones) o de navegar en lanchas con fondo transparente en la actividad </a:t>
            </a:r>
            <a:r>
              <a:rPr lang="es-ES" sz="2000" b="1" dirty="0" err="1" smtClean="0">
                <a:effectLst>
                  <a:outerShdw blurRad="38100" dist="38100" dir="2700000" algn="tl">
                    <a:srgbClr val="000000">
                      <a:alpha val="43137"/>
                    </a:srgbClr>
                  </a:outerShdw>
                </a:effectLst>
                <a:latin typeface="Agency FB" pitchFamily="34" charset="0"/>
              </a:rPr>
              <a:t>Glass</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Bottom</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Boat</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Rides</a:t>
            </a:r>
            <a:r>
              <a:rPr lang="es-ES" sz="2000" b="1" dirty="0" smtClean="0">
                <a:effectLst>
                  <a:outerShdw blurRad="38100" dist="38100" dir="2700000" algn="tl">
                    <a:srgbClr val="000000">
                      <a:alpha val="43137"/>
                    </a:srgbClr>
                  </a:outerShdw>
                </a:effectLst>
                <a:latin typeface="Agency FB" pitchFamily="34" charset="0"/>
              </a:rPr>
              <a:t>. </a:t>
            </a:r>
          </a:p>
          <a:p>
            <a:endParaRPr lang="es-ES" sz="2000" b="1" dirty="0">
              <a:effectLst>
                <a:outerShdw blurRad="38100" dist="38100" dir="2700000" algn="tl">
                  <a:srgbClr val="000000">
                    <a:alpha val="43137"/>
                  </a:srgbClr>
                </a:outerShdw>
              </a:effectLst>
              <a:latin typeface="Agency FB" pitchFamily="34" charset="0"/>
            </a:endParaRPr>
          </a:p>
        </p:txBody>
      </p:sp>
      <p:sp>
        <p:nvSpPr>
          <p:cNvPr id="7" name="6 CuadroTexto"/>
          <p:cNvSpPr txBox="1"/>
          <p:nvPr/>
        </p:nvSpPr>
        <p:spPr>
          <a:xfrm>
            <a:off x="2143108" y="500042"/>
            <a:ext cx="4395755" cy="800219"/>
          </a:xfrm>
          <a:prstGeom prst="rect">
            <a:avLst/>
          </a:prstGeom>
          <a:noFill/>
        </p:spPr>
        <p:txBody>
          <a:bodyPr wrap="none" rtlCol="0">
            <a:spAutoFit/>
          </a:bodyPr>
          <a:lstStyle/>
          <a:p>
            <a:r>
              <a:rPr lang="es-ES" sz="2800" b="1" dirty="0" err="1" smtClean="0">
                <a:solidFill>
                  <a:srgbClr val="FFFF00"/>
                </a:solidFill>
                <a:effectLst>
                  <a:outerShdw blurRad="38100" dist="38100" dir="2700000" algn="tl">
                    <a:srgbClr val="000000">
                      <a:alpha val="43137"/>
                    </a:srgbClr>
                  </a:outerShdw>
                </a:effectLst>
                <a:latin typeface="Agency FB" pitchFamily="34" charset="0"/>
              </a:rPr>
              <a:t>Dubai</a:t>
            </a:r>
            <a:r>
              <a:rPr lang="es-ES" sz="2800" b="1" dirty="0" smtClean="0">
                <a:solidFill>
                  <a:srgbClr val="FFFF00"/>
                </a:solidFill>
                <a:effectLst>
                  <a:outerShdw blurRad="38100" dist="38100" dir="2700000" algn="tl">
                    <a:srgbClr val="000000">
                      <a:alpha val="43137"/>
                    </a:srgbClr>
                  </a:outerShdw>
                </a:effectLst>
                <a:latin typeface="Agency FB" pitchFamily="34" charset="0"/>
              </a:rPr>
              <a:t> </a:t>
            </a:r>
            <a:r>
              <a:rPr lang="es-ES" sz="2800" b="1" dirty="0" err="1" smtClean="0">
                <a:solidFill>
                  <a:srgbClr val="FFFF00"/>
                </a:solidFill>
                <a:effectLst>
                  <a:outerShdw blurRad="38100" dist="38100" dir="2700000" algn="tl">
                    <a:srgbClr val="000000">
                      <a:alpha val="43137"/>
                    </a:srgbClr>
                  </a:outerShdw>
                </a:effectLst>
                <a:latin typeface="Agency FB" pitchFamily="34" charset="0"/>
              </a:rPr>
              <a:t>Aquarium</a:t>
            </a:r>
            <a:r>
              <a:rPr lang="es-ES" sz="2800" b="1" dirty="0" smtClean="0">
                <a:solidFill>
                  <a:srgbClr val="FFFF00"/>
                </a:solidFill>
                <a:effectLst>
                  <a:outerShdw blurRad="38100" dist="38100" dir="2700000" algn="tl">
                    <a:srgbClr val="000000">
                      <a:alpha val="43137"/>
                    </a:srgbClr>
                  </a:outerShdw>
                </a:effectLst>
                <a:latin typeface="Agency FB" pitchFamily="34" charset="0"/>
              </a:rPr>
              <a:t> &amp; </a:t>
            </a:r>
            <a:r>
              <a:rPr lang="es-ES" sz="2800" b="1" dirty="0" err="1" smtClean="0">
                <a:solidFill>
                  <a:srgbClr val="FFFF00"/>
                </a:solidFill>
                <a:effectLst>
                  <a:outerShdw blurRad="38100" dist="38100" dir="2700000" algn="tl">
                    <a:srgbClr val="000000">
                      <a:alpha val="43137"/>
                    </a:srgbClr>
                  </a:outerShdw>
                </a:effectLst>
                <a:latin typeface="Agency FB" pitchFamily="34" charset="0"/>
              </a:rPr>
              <a:t>Underwater</a:t>
            </a:r>
            <a:r>
              <a:rPr lang="es-ES" sz="2800" b="1" dirty="0" smtClean="0">
                <a:solidFill>
                  <a:srgbClr val="FFFF00"/>
                </a:solidFill>
                <a:effectLst>
                  <a:outerShdw blurRad="38100" dist="38100" dir="2700000" algn="tl">
                    <a:srgbClr val="000000">
                      <a:alpha val="43137"/>
                    </a:srgbClr>
                  </a:outerShdw>
                </a:effectLst>
                <a:latin typeface="Agency FB" pitchFamily="34" charset="0"/>
              </a:rPr>
              <a:t> Zoo</a:t>
            </a:r>
          </a:p>
          <a:p>
            <a:endParaRPr lang="es-ES" dirty="0"/>
          </a:p>
        </p:txBody>
      </p:sp>
      <p:sp>
        <p:nvSpPr>
          <p:cNvPr id="8" name="7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pic>
        <p:nvPicPr>
          <p:cNvPr id="4" name="3 Marcador de contenido" descr="53737746.jpg"/>
          <p:cNvPicPr>
            <a:picLocks noGrp="1" noChangeAspect="1"/>
          </p:cNvPicPr>
          <p:nvPr>
            <p:ph idx="1"/>
          </p:nvPr>
        </p:nvPicPr>
        <p:blipFill>
          <a:blip r:embed="rId2"/>
          <a:stretch>
            <a:fillRect/>
          </a:stretch>
        </p:blipFill>
        <p:spPr>
          <a:xfrm>
            <a:off x="0" y="0"/>
            <a:ext cx="9144000" cy="6858000"/>
          </a:xfrm>
        </p:spPr>
      </p:pic>
      <p:sp>
        <p:nvSpPr>
          <p:cNvPr id="6" name="5 Arco de bloque"/>
          <p:cNvSpPr/>
          <p:nvPr/>
        </p:nvSpPr>
        <p:spPr>
          <a:xfrm rot="10800000">
            <a:off x="4000496" y="-285776"/>
            <a:ext cx="1428760"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10800000">
            <a:off x="4000496" y="214290"/>
            <a:ext cx="1428760"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3857620" y="6357958"/>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3857620" y="5929306"/>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400000">
            <a:off x="-785818" y="2714620"/>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a:off x="-285752" y="2714620"/>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16200000">
            <a:off x="8358182" y="2928934"/>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16200000">
            <a:off x="7858116" y="2928934"/>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10800000">
            <a:off x="4000496" y="714356"/>
            <a:ext cx="1428760"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10800000">
            <a:off x="4000496" y="1214422"/>
            <a:ext cx="1428760"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10800000">
            <a:off x="4000496" y="1643050"/>
            <a:ext cx="1428760"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10800000">
            <a:off x="4000496" y="2143116"/>
            <a:ext cx="1428760"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400000">
            <a:off x="285720" y="2714620"/>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400000">
            <a:off x="857224" y="2714620"/>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16200000">
            <a:off x="7286644" y="2928934"/>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16200000">
            <a:off x="6786578" y="2928934"/>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16200000">
            <a:off x="6215074" y="2928934"/>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16200000">
            <a:off x="5715008" y="2928934"/>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5400000">
            <a:off x="1428728" y="2786058"/>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5400000">
            <a:off x="2000232" y="2786058"/>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3857620" y="5357850"/>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3857620" y="4929198"/>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3857620" y="4429156"/>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3857620" y="4000504"/>
            <a:ext cx="1571636" cy="1000132"/>
          </a:xfrm>
          <a:prstGeom prst="blockArc">
            <a:avLst>
              <a:gd name="adj1" fmla="val 10104535"/>
              <a:gd name="adj2" fmla="val 893242"/>
              <a:gd name="adj3" fmla="val 15285"/>
            </a:avLst>
          </a:prstGeom>
          <a:solidFill>
            <a:srgbClr val="00B0F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Rectángulo"/>
          <p:cNvSpPr/>
          <p:nvPr/>
        </p:nvSpPr>
        <p:spPr>
          <a:xfrm>
            <a:off x="-428660" y="0"/>
            <a:ext cx="9929882"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2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2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2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2000"/>
                                        <p:tgtEl>
                                          <p:spTgt spid="1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plus(in)">
                                      <p:cBhvr>
                                        <p:cTn id="31" dur="2000"/>
                                        <p:tgtEl>
                                          <p:spTgt spid="17"/>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2000"/>
                                        <p:tgtEl>
                                          <p:spTgt spid="26"/>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plus(in)">
                                      <p:cBhvr>
                                        <p:cTn id="37" dur="2000"/>
                                        <p:tgtEl>
                                          <p:spTgt spid="27"/>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2000"/>
                                        <p:tgtEl>
                                          <p:spTgt spid="28"/>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plus(in)">
                                      <p:cBhvr>
                                        <p:cTn id="43" dur="2000"/>
                                        <p:tgtEl>
                                          <p:spTgt spid="29"/>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plus(in)">
                                      <p:cBhvr>
                                        <p:cTn id="46" dur="2000"/>
                                        <p:tgtEl>
                                          <p:spTgt spid="11"/>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2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plus(in)">
                                      <p:cBhvr>
                                        <p:cTn id="55" dur="2000"/>
                                        <p:tgtEl>
                                          <p:spTgt spid="24"/>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plus(in)">
                                      <p:cBhvr>
                                        <p:cTn id="58" dur="2000"/>
                                        <p:tgtEl>
                                          <p:spTgt spid="25"/>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plus(in)">
                                      <p:cBhvr>
                                        <p:cTn id="64" dur="2000"/>
                                        <p:tgtEl>
                                          <p:spTgt spid="12"/>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2000"/>
                                        <p:tgtEl>
                                          <p:spTgt spid="13"/>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plus(in)">
                                      <p:cBhvr>
                                        <p:cTn id="70" dur="2000"/>
                                        <p:tgtEl>
                                          <p:spTgt spid="20"/>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2" presetClass="entr" presetSubtype="2"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2000" fill="hold"/>
                                        <p:tgtEl>
                                          <p:spTgt spid="10"/>
                                        </p:tgtEl>
                                        <p:attrNameLst>
                                          <p:attrName>ppt_x</p:attrName>
                                        </p:attrNameLst>
                                      </p:cBhvr>
                                      <p:tavLst>
                                        <p:tav tm="0">
                                          <p:val>
                                            <p:strVal val="1+#ppt_w/2"/>
                                          </p:val>
                                        </p:tav>
                                        <p:tav tm="100000">
                                          <p:val>
                                            <p:strVal val="#ppt_x"/>
                                          </p:val>
                                        </p:tav>
                                      </p:tavLst>
                                    </p:anim>
                                    <p:anim calcmode="lin" valueType="num">
                                      <p:cBhvr additive="base">
                                        <p:cTn id="83" dur="2000" fill="hold"/>
                                        <p:tgtEl>
                                          <p:spTgt spid="10"/>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2000" fill="hold"/>
                                        <p:tgtEl>
                                          <p:spTgt spid="11"/>
                                        </p:tgtEl>
                                        <p:attrNameLst>
                                          <p:attrName>ppt_x</p:attrName>
                                        </p:attrNameLst>
                                      </p:cBhvr>
                                      <p:tavLst>
                                        <p:tav tm="0">
                                          <p:val>
                                            <p:strVal val="1+#ppt_w/2"/>
                                          </p:val>
                                        </p:tav>
                                        <p:tav tm="100000">
                                          <p:val>
                                            <p:strVal val="#ppt_x"/>
                                          </p:val>
                                        </p:tav>
                                      </p:tavLst>
                                    </p:anim>
                                    <p:anim calcmode="lin" valueType="num">
                                      <p:cBhvr additive="base">
                                        <p:cTn id="87" dur="2000" fill="hold"/>
                                        <p:tgtEl>
                                          <p:spTgt spid="11"/>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000" fill="hold"/>
                                        <p:tgtEl>
                                          <p:spTgt spid="18"/>
                                        </p:tgtEl>
                                        <p:attrNameLst>
                                          <p:attrName>ppt_x</p:attrName>
                                        </p:attrNameLst>
                                      </p:cBhvr>
                                      <p:tavLst>
                                        <p:tav tm="0">
                                          <p:val>
                                            <p:strVal val="1+#ppt_w/2"/>
                                          </p:val>
                                        </p:tav>
                                        <p:tav tm="100000">
                                          <p:val>
                                            <p:strVal val="#ppt_x"/>
                                          </p:val>
                                        </p:tav>
                                      </p:tavLst>
                                    </p:anim>
                                    <p:anim calcmode="lin" valueType="num">
                                      <p:cBhvr additive="base">
                                        <p:cTn id="91" dur="2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1+#ppt_w/2"/>
                                          </p:val>
                                        </p:tav>
                                        <p:tav tm="100000">
                                          <p:val>
                                            <p:strVal val="#ppt_x"/>
                                          </p:val>
                                        </p:tav>
                                      </p:tavLst>
                                    </p:anim>
                                    <p:anim calcmode="lin" valueType="num">
                                      <p:cBhvr additive="base">
                                        <p:cTn id="95" dur="2000" fill="hold"/>
                                        <p:tgtEl>
                                          <p:spTgt spid="19"/>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2000" fill="hold"/>
                                        <p:tgtEl>
                                          <p:spTgt spid="24"/>
                                        </p:tgtEl>
                                        <p:attrNameLst>
                                          <p:attrName>ppt_x</p:attrName>
                                        </p:attrNameLst>
                                      </p:cBhvr>
                                      <p:tavLst>
                                        <p:tav tm="0">
                                          <p:val>
                                            <p:strVal val="1+#ppt_w/2"/>
                                          </p:val>
                                        </p:tav>
                                        <p:tav tm="100000">
                                          <p:val>
                                            <p:strVal val="#ppt_x"/>
                                          </p:val>
                                        </p:tav>
                                      </p:tavLst>
                                    </p:anim>
                                    <p:anim calcmode="lin" valueType="num">
                                      <p:cBhvr additive="base">
                                        <p:cTn id="99" dur="2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2000" fill="hold"/>
                                        <p:tgtEl>
                                          <p:spTgt spid="25"/>
                                        </p:tgtEl>
                                        <p:attrNameLst>
                                          <p:attrName>ppt_x</p:attrName>
                                        </p:attrNameLst>
                                      </p:cBhvr>
                                      <p:tavLst>
                                        <p:tav tm="0">
                                          <p:val>
                                            <p:strVal val="1+#ppt_w/2"/>
                                          </p:val>
                                        </p:tav>
                                        <p:tav tm="100000">
                                          <p:val>
                                            <p:strVal val="#ppt_x"/>
                                          </p:val>
                                        </p:tav>
                                      </p:tavLst>
                                    </p:anim>
                                    <p:anim calcmode="lin" valueType="num">
                                      <p:cBhvr additive="base">
                                        <p:cTn id="103" dur="2000" fill="hold"/>
                                        <p:tgtEl>
                                          <p:spTgt spid="25"/>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2000" fill="hold"/>
                                        <p:tgtEl>
                                          <p:spTgt spid="12"/>
                                        </p:tgtEl>
                                        <p:attrNameLst>
                                          <p:attrName>ppt_x</p:attrName>
                                        </p:attrNameLst>
                                      </p:cBhvr>
                                      <p:tavLst>
                                        <p:tav tm="0">
                                          <p:val>
                                            <p:strVal val="0-#ppt_w/2"/>
                                          </p:val>
                                        </p:tav>
                                        <p:tav tm="100000">
                                          <p:val>
                                            <p:strVal val="#ppt_x"/>
                                          </p:val>
                                        </p:tav>
                                      </p:tavLst>
                                    </p:anim>
                                    <p:anim calcmode="lin" valueType="num">
                                      <p:cBhvr additive="base">
                                        <p:cTn id="107" dur="2000" fill="hold"/>
                                        <p:tgtEl>
                                          <p:spTgt spid="12"/>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0-#ppt_w/2"/>
                                          </p:val>
                                        </p:tav>
                                        <p:tav tm="100000">
                                          <p:val>
                                            <p:strVal val="#ppt_x"/>
                                          </p:val>
                                        </p:tav>
                                      </p:tavLst>
                                    </p:anim>
                                    <p:anim calcmode="lin" valueType="num">
                                      <p:cBhvr additive="base">
                                        <p:cTn id="115" dur="2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0-#ppt_w/2"/>
                                          </p:val>
                                        </p:tav>
                                        <p:tav tm="100000">
                                          <p:val>
                                            <p:strVal val="#ppt_x"/>
                                          </p:val>
                                        </p:tav>
                                      </p:tavLst>
                                    </p:anim>
                                    <p:anim calcmode="lin" valueType="num">
                                      <p:cBhvr additive="base">
                                        <p:cTn id="119" dur="2000" fill="hold"/>
                                        <p:tgtEl>
                                          <p:spTgt spid="21"/>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0-#ppt_w/2"/>
                                          </p:val>
                                        </p:tav>
                                        <p:tav tm="100000">
                                          <p:val>
                                            <p:strVal val="#ppt_x"/>
                                          </p:val>
                                        </p:tav>
                                      </p:tavLst>
                                    </p:anim>
                                    <p:anim calcmode="lin" valueType="num">
                                      <p:cBhvr additive="base">
                                        <p:cTn id="123" dur="2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0-#ppt_w/2"/>
                                          </p:val>
                                        </p:tav>
                                        <p:tav tm="100000">
                                          <p:val>
                                            <p:strVal val="#ppt_x"/>
                                          </p:val>
                                        </p:tav>
                                      </p:tavLst>
                                    </p:anim>
                                    <p:anim calcmode="lin" valueType="num">
                                      <p:cBhvr additive="base">
                                        <p:cTn id="127" dur="2000" fill="hold"/>
                                        <p:tgtEl>
                                          <p:spTgt spid="23"/>
                                        </p:tgtEl>
                                        <p:attrNameLst>
                                          <p:attrName>ppt_y</p:attrName>
                                        </p:attrNameLst>
                                      </p:cBhvr>
                                      <p:tavLst>
                                        <p:tav tm="0">
                                          <p:val>
                                            <p:strVal val="#ppt_y"/>
                                          </p:val>
                                        </p:tav>
                                        <p:tav tm="100000">
                                          <p:val>
                                            <p:strVal val="#ppt_y"/>
                                          </p:val>
                                        </p:tav>
                                      </p:tavLst>
                                    </p:anim>
                                  </p:childTnLst>
                                </p:cTn>
                              </p:par>
                              <p:par>
                                <p:cTn id="128" presetID="2" presetClass="entr" presetSubtype="4"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2000" fill="hold"/>
                                        <p:tgtEl>
                                          <p:spTgt spid="6"/>
                                        </p:tgtEl>
                                        <p:attrNameLst>
                                          <p:attrName>ppt_x</p:attrName>
                                        </p:attrNameLst>
                                      </p:cBhvr>
                                      <p:tavLst>
                                        <p:tav tm="0">
                                          <p:val>
                                            <p:strVal val="#ppt_x"/>
                                          </p:val>
                                        </p:tav>
                                        <p:tav tm="100000">
                                          <p:val>
                                            <p:strVal val="#ppt_x"/>
                                          </p:val>
                                        </p:tav>
                                      </p:tavLst>
                                    </p:anim>
                                    <p:anim calcmode="lin" valueType="num">
                                      <p:cBhvr additive="base">
                                        <p:cTn id="131" dur="2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additive="base">
                                        <p:cTn id="134" dur="2000" fill="hold"/>
                                        <p:tgtEl>
                                          <p:spTgt spid="7"/>
                                        </p:tgtEl>
                                        <p:attrNameLst>
                                          <p:attrName>ppt_x</p:attrName>
                                        </p:attrNameLst>
                                      </p:cBhvr>
                                      <p:tavLst>
                                        <p:tav tm="0">
                                          <p:val>
                                            <p:strVal val="#ppt_x"/>
                                          </p:val>
                                        </p:tav>
                                        <p:tav tm="100000">
                                          <p:val>
                                            <p:strVal val="#ppt_x"/>
                                          </p:val>
                                        </p:tav>
                                      </p:tavLst>
                                    </p:anim>
                                    <p:anim calcmode="lin" valueType="num">
                                      <p:cBhvr additive="base">
                                        <p:cTn id="135" dur="2000" fill="hold"/>
                                        <p:tgtEl>
                                          <p:spTgt spid="7"/>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2000" fill="hold"/>
                                        <p:tgtEl>
                                          <p:spTgt spid="14"/>
                                        </p:tgtEl>
                                        <p:attrNameLst>
                                          <p:attrName>ppt_x</p:attrName>
                                        </p:attrNameLst>
                                      </p:cBhvr>
                                      <p:tavLst>
                                        <p:tav tm="0">
                                          <p:val>
                                            <p:strVal val="#ppt_x"/>
                                          </p:val>
                                        </p:tav>
                                        <p:tav tm="100000">
                                          <p:val>
                                            <p:strVal val="#ppt_x"/>
                                          </p:val>
                                        </p:tav>
                                      </p:tavLst>
                                    </p:anim>
                                    <p:anim calcmode="lin" valueType="num">
                                      <p:cBhvr additive="base">
                                        <p:cTn id="139" dur="2000" fill="hold"/>
                                        <p:tgtEl>
                                          <p:spTgt spid="14"/>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additive="base">
                                        <p:cTn id="142" dur="2000" fill="hold"/>
                                        <p:tgtEl>
                                          <p:spTgt spid="15"/>
                                        </p:tgtEl>
                                        <p:attrNameLst>
                                          <p:attrName>ppt_x</p:attrName>
                                        </p:attrNameLst>
                                      </p:cBhvr>
                                      <p:tavLst>
                                        <p:tav tm="0">
                                          <p:val>
                                            <p:strVal val="#ppt_x"/>
                                          </p:val>
                                        </p:tav>
                                        <p:tav tm="100000">
                                          <p:val>
                                            <p:strVal val="#ppt_x"/>
                                          </p:val>
                                        </p:tav>
                                      </p:tavLst>
                                    </p:anim>
                                    <p:anim calcmode="lin" valueType="num">
                                      <p:cBhvr additive="base">
                                        <p:cTn id="143" dur="2000" fill="hold"/>
                                        <p:tgtEl>
                                          <p:spTgt spid="15"/>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16"/>
                                        </p:tgtEl>
                                        <p:attrNameLst>
                                          <p:attrName>style.visibility</p:attrName>
                                        </p:attrNameLst>
                                      </p:cBhvr>
                                      <p:to>
                                        <p:strVal val="visible"/>
                                      </p:to>
                                    </p:set>
                                    <p:anim calcmode="lin" valueType="num">
                                      <p:cBhvr additive="base">
                                        <p:cTn id="146" dur="2000" fill="hold"/>
                                        <p:tgtEl>
                                          <p:spTgt spid="16"/>
                                        </p:tgtEl>
                                        <p:attrNameLst>
                                          <p:attrName>ppt_x</p:attrName>
                                        </p:attrNameLst>
                                      </p:cBhvr>
                                      <p:tavLst>
                                        <p:tav tm="0">
                                          <p:val>
                                            <p:strVal val="#ppt_x"/>
                                          </p:val>
                                        </p:tav>
                                        <p:tav tm="100000">
                                          <p:val>
                                            <p:strVal val="#ppt_x"/>
                                          </p:val>
                                        </p:tav>
                                      </p:tavLst>
                                    </p:anim>
                                    <p:anim calcmode="lin" valueType="num">
                                      <p:cBhvr additive="base">
                                        <p:cTn id="147" dur="2000" fill="hold"/>
                                        <p:tgtEl>
                                          <p:spTgt spid="16"/>
                                        </p:tgtEl>
                                        <p:attrNameLst>
                                          <p:attrName>ppt_y</p:attrName>
                                        </p:attrNameLst>
                                      </p:cBhvr>
                                      <p:tavLst>
                                        <p:tav tm="0">
                                          <p:val>
                                            <p:strVal val="1+#ppt_h/2"/>
                                          </p:val>
                                        </p:tav>
                                        <p:tav tm="100000">
                                          <p:val>
                                            <p:strVal val="#ppt_y"/>
                                          </p:val>
                                        </p:tav>
                                      </p:tavLst>
                                    </p:anim>
                                  </p:childTnLst>
                                </p:cTn>
                              </p:par>
                              <p:par>
                                <p:cTn id="148" presetID="2" presetClass="entr" presetSubtype="4"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 calcmode="lin" valueType="num">
                                      <p:cBhvr additive="base">
                                        <p:cTn id="150" dur="2000" fill="hold"/>
                                        <p:tgtEl>
                                          <p:spTgt spid="17"/>
                                        </p:tgtEl>
                                        <p:attrNameLst>
                                          <p:attrName>ppt_x</p:attrName>
                                        </p:attrNameLst>
                                      </p:cBhvr>
                                      <p:tavLst>
                                        <p:tav tm="0">
                                          <p:val>
                                            <p:strVal val="#ppt_x"/>
                                          </p:val>
                                        </p:tav>
                                        <p:tav tm="100000">
                                          <p:val>
                                            <p:strVal val="#ppt_x"/>
                                          </p:val>
                                        </p:tav>
                                      </p:tavLst>
                                    </p:anim>
                                    <p:anim calcmode="lin" valueType="num">
                                      <p:cBhvr additive="base">
                                        <p:cTn id="151" dur="2000" fill="hold"/>
                                        <p:tgtEl>
                                          <p:spTgt spid="17"/>
                                        </p:tgtEl>
                                        <p:attrNameLst>
                                          <p:attrName>ppt_y</p:attrName>
                                        </p:attrNameLst>
                                      </p:cBhvr>
                                      <p:tavLst>
                                        <p:tav tm="0">
                                          <p:val>
                                            <p:strVal val="1+#ppt_h/2"/>
                                          </p:val>
                                        </p:tav>
                                        <p:tav tm="100000">
                                          <p:val>
                                            <p:strVal val="#ppt_y"/>
                                          </p:val>
                                        </p:tav>
                                      </p:tavLst>
                                    </p:anim>
                                  </p:childTnLst>
                                </p:cTn>
                              </p:par>
                              <p:par>
                                <p:cTn id="152" presetID="2" presetClass="entr" presetSubtype="1" fill="hold" grpId="1"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2000" fill="hold"/>
                                        <p:tgtEl>
                                          <p:spTgt spid="8"/>
                                        </p:tgtEl>
                                        <p:attrNameLst>
                                          <p:attrName>ppt_x</p:attrName>
                                        </p:attrNameLst>
                                      </p:cBhvr>
                                      <p:tavLst>
                                        <p:tav tm="0">
                                          <p:val>
                                            <p:strVal val="#ppt_x"/>
                                          </p:val>
                                        </p:tav>
                                        <p:tav tm="100000">
                                          <p:val>
                                            <p:strVal val="#ppt_x"/>
                                          </p:val>
                                        </p:tav>
                                      </p:tavLst>
                                    </p:anim>
                                    <p:anim calcmode="lin" valueType="num">
                                      <p:cBhvr additive="base">
                                        <p:cTn id="155" dur="2000" fill="hold"/>
                                        <p:tgtEl>
                                          <p:spTgt spid="8"/>
                                        </p:tgtEl>
                                        <p:attrNameLst>
                                          <p:attrName>ppt_y</p:attrName>
                                        </p:attrNameLst>
                                      </p:cBhvr>
                                      <p:tavLst>
                                        <p:tav tm="0">
                                          <p:val>
                                            <p:strVal val="0-#ppt_h/2"/>
                                          </p:val>
                                        </p:tav>
                                        <p:tav tm="100000">
                                          <p:val>
                                            <p:strVal val="#ppt_y"/>
                                          </p:val>
                                        </p:tav>
                                      </p:tavLst>
                                    </p:anim>
                                  </p:childTnLst>
                                </p:cTn>
                              </p:par>
                              <p:par>
                                <p:cTn id="156" presetID="2" presetClass="entr" presetSubtype="1"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 calcmode="lin" valueType="num">
                                      <p:cBhvr additive="base">
                                        <p:cTn id="158" dur="2000" fill="hold"/>
                                        <p:tgtEl>
                                          <p:spTgt spid="9"/>
                                        </p:tgtEl>
                                        <p:attrNameLst>
                                          <p:attrName>ppt_x</p:attrName>
                                        </p:attrNameLst>
                                      </p:cBhvr>
                                      <p:tavLst>
                                        <p:tav tm="0">
                                          <p:val>
                                            <p:strVal val="#ppt_x"/>
                                          </p:val>
                                        </p:tav>
                                        <p:tav tm="100000">
                                          <p:val>
                                            <p:strVal val="#ppt_x"/>
                                          </p:val>
                                        </p:tav>
                                      </p:tavLst>
                                    </p:anim>
                                    <p:anim calcmode="lin" valueType="num">
                                      <p:cBhvr additive="base">
                                        <p:cTn id="159" dur="2000" fill="hold"/>
                                        <p:tgtEl>
                                          <p:spTgt spid="9"/>
                                        </p:tgtEl>
                                        <p:attrNameLst>
                                          <p:attrName>ppt_y</p:attrName>
                                        </p:attrNameLst>
                                      </p:cBhvr>
                                      <p:tavLst>
                                        <p:tav tm="0">
                                          <p:val>
                                            <p:strVal val="0-#ppt_h/2"/>
                                          </p:val>
                                        </p:tav>
                                        <p:tav tm="100000">
                                          <p:val>
                                            <p:strVal val="#ppt_y"/>
                                          </p:val>
                                        </p:tav>
                                      </p:tavLst>
                                    </p:anim>
                                  </p:childTnLst>
                                </p:cTn>
                              </p:par>
                              <p:par>
                                <p:cTn id="160" presetID="2" presetClass="entr" presetSubtype="1" fill="hold" grpId="1" nodeType="withEffect">
                                  <p:stCondLst>
                                    <p:cond delay="0"/>
                                  </p:stCondLst>
                                  <p:childTnLst>
                                    <p:set>
                                      <p:cBhvr>
                                        <p:cTn id="161" dur="1" fill="hold">
                                          <p:stCondLst>
                                            <p:cond delay="0"/>
                                          </p:stCondLst>
                                        </p:cTn>
                                        <p:tgtEl>
                                          <p:spTgt spid="26"/>
                                        </p:tgtEl>
                                        <p:attrNameLst>
                                          <p:attrName>style.visibility</p:attrName>
                                        </p:attrNameLst>
                                      </p:cBhvr>
                                      <p:to>
                                        <p:strVal val="visible"/>
                                      </p:to>
                                    </p:set>
                                    <p:anim calcmode="lin" valueType="num">
                                      <p:cBhvr additive="base">
                                        <p:cTn id="162" dur="2000" fill="hold"/>
                                        <p:tgtEl>
                                          <p:spTgt spid="26"/>
                                        </p:tgtEl>
                                        <p:attrNameLst>
                                          <p:attrName>ppt_x</p:attrName>
                                        </p:attrNameLst>
                                      </p:cBhvr>
                                      <p:tavLst>
                                        <p:tav tm="0">
                                          <p:val>
                                            <p:strVal val="#ppt_x"/>
                                          </p:val>
                                        </p:tav>
                                        <p:tav tm="100000">
                                          <p:val>
                                            <p:strVal val="#ppt_x"/>
                                          </p:val>
                                        </p:tav>
                                      </p:tavLst>
                                    </p:anim>
                                    <p:anim calcmode="lin" valueType="num">
                                      <p:cBhvr additive="base">
                                        <p:cTn id="163" dur="2000" fill="hold"/>
                                        <p:tgtEl>
                                          <p:spTgt spid="26"/>
                                        </p:tgtEl>
                                        <p:attrNameLst>
                                          <p:attrName>ppt_y</p:attrName>
                                        </p:attrNameLst>
                                      </p:cBhvr>
                                      <p:tavLst>
                                        <p:tav tm="0">
                                          <p:val>
                                            <p:strVal val="0-#ppt_h/2"/>
                                          </p:val>
                                        </p:tav>
                                        <p:tav tm="100000">
                                          <p:val>
                                            <p:strVal val="#ppt_y"/>
                                          </p:val>
                                        </p:tav>
                                      </p:tavLst>
                                    </p:anim>
                                  </p:childTnLst>
                                </p:cTn>
                              </p:par>
                              <p:par>
                                <p:cTn id="164" presetID="2" presetClass="entr" presetSubtype="1" fill="hold" grpId="1" nodeType="withEffect">
                                  <p:stCondLst>
                                    <p:cond delay="0"/>
                                  </p:stCondLst>
                                  <p:childTnLst>
                                    <p:set>
                                      <p:cBhvr>
                                        <p:cTn id="165" dur="1" fill="hold">
                                          <p:stCondLst>
                                            <p:cond delay="0"/>
                                          </p:stCondLst>
                                        </p:cTn>
                                        <p:tgtEl>
                                          <p:spTgt spid="27"/>
                                        </p:tgtEl>
                                        <p:attrNameLst>
                                          <p:attrName>style.visibility</p:attrName>
                                        </p:attrNameLst>
                                      </p:cBhvr>
                                      <p:to>
                                        <p:strVal val="visible"/>
                                      </p:to>
                                    </p:set>
                                    <p:anim calcmode="lin" valueType="num">
                                      <p:cBhvr additive="base">
                                        <p:cTn id="166" dur="2000" fill="hold"/>
                                        <p:tgtEl>
                                          <p:spTgt spid="27"/>
                                        </p:tgtEl>
                                        <p:attrNameLst>
                                          <p:attrName>ppt_x</p:attrName>
                                        </p:attrNameLst>
                                      </p:cBhvr>
                                      <p:tavLst>
                                        <p:tav tm="0">
                                          <p:val>
                                            <p:strVal val="#ppt_x"/>
                                          </p:val>
                                        </p:tav>
                                        <p:tav tm="100000">
                                          <p:val>
                                            <p:strVal val="#ppt_x"/>
                                          </p:val>
                                        </p:tav>
                                      </p:tavLst>
                                    </p:anim>
                                    <p:anim calcmode="lin" valueType="num">
                                      <p:cBhvr additive="base">
                                        <p:cTn id="167" dur="2000" fill="hold"/>
                                        <p:tgtEl>
                                          <p:spTgt spid="27"/>
                                        </p:tgtEl>
                                        <p:attrNameLst>
                                          <p:attrName>ppt_y</p:attrName>
                                        </p:attrNameLst>
                                      </p:cBhvr>
                                      <p:tavLst>
                                        <p:tav tm="0">
                                          <p:val>
                                            <p:strVal val="0-#ppt_h/2"/>
                                          </p:val>
                                        </p:tav>
                                        <p:tav tm="100000">
                                          <p:val>
                                            <p:strVal val="#ppt_y"/>
                                          </p:val>
                                        </p:tav>
                                      </p:tavLst>
                                    </p:anim>
                                  </p:childTnLst>
                                </p:cTn>
                              </p:par>
                              <p:par>
                                <p:cTn id="168" presetID="2" presetClass="entr" presetSubtype="1" fill="hold" grpId="1" nodeType="withEffect">
                                  <p:stCondLst>
                                    <p:cond delay="0"/>
                                  </p:stCondLst>
                                  <p:childTnLst>
                                    <p:set>
                                      <p:cBhvr>
                                        <p:cTn id="169" dur="1" fill="hold">
                                          <p:stCondLst>
                                            <p:cond delay="0"/>
                                          </p:stCondLst>
                                        </p:cTn>
                                        <p:tgtEl>
                                          <p:spTgt spid="28"/>
                                        </p:tgtEl>
                                        <p:attrNameLst>
                                          <p:attrName>style.visibility</p:attrName>
                                        </p:attrNameLst>
                                      </p:cBhvr>
                                      <p:to>
                                        <p:strVal val="visible"/>
                                      </p:to>
                                    </p:set>
                                    <p:anim calcmode="lin" valueType="num">
                                      <p:cBhvr additive="base">
                                        <p:cTn id="170" dur="2000" fill="hold"/>
                                        <p:tgtEl>
                                          <p:spTgt spid="28"/>
                                        </p:tgtEl>
                                        <p:attrNameLst>
                                          <p:attrName>ppt_x</p:attrName>
                                        </p:attrNameLst>
                                      </p:cBhvr>
                                      <p:tavLst>
                                        <p:tav tm="0">
                                          <p:val>
                                            <p:strVal val="#ppt_x"/>
                                          </p:val>
                                        </p:tav>
                                        <p:tav tm="100000">
                                          <p:val>
                                            <p:strVal val="#ppt_x"/>
                                          </p:val>
                                        </p:tav>
                                      </p:tavLst>
                                    </p:anim>
                                    <p:anim calcmode="lin" valueType="num">
                                      <p:cBhvr additive="base">
                                        <p:cTn id="171" dur="2000" fill="hold"/>
                                        <p:tgtEl>
                                          <p:spTgt spid="28"/>
                                        </p:tgtEl>
                                        <p:attrNameLst>
                                          <p:attrName>ppt_y</p:attrName>
                                        </p:attrNameLst>
                                      </p:cBhvr>
                                      <p:tavLst>
                                        <p:tav tm="0">
                                          <p:val>
                                            <p:strVal val="0-#ppt_h/2"/>
                                          </p:val>
                                        </p:tav>
                                        <p:tav tm="100000">
                                          <p:val>
                                            <p:strVal val="#ppt_y"/>
                                          </p:val>
                                        </p:tav>
                                      </p:tavLst>
                                    </p:anim>
                                  </p:childTnLst>
                                </p:cTn>
                              </p:par>
                              <p:par>
                                <p:cTn id="172" presetID="2" presetClass="entr" presetSubtype="1" fill="hold" grpId="1" nodeType="withEffect">
                                  <p:stCondLst>
                                    <p:cond delay="0"/>
                                  </p:stCondLst>
                                  <p:childTnLst>
                                    <p:set>
                                      <p:cBhvr>
                                        <p:cTn id="173" dur="1" fill="hold">
                                          <p:stCondLst>
                                            <p:cond delay="0"/>
                                          </p:stCondLst>
                                        </p:cTn>
                                        <p:tgtEl>
                                          <p:spTgt spid="29"/>
                                        </p:tgtEl>
                                        <p:attrNameLst>
                                          <p:attrName>style.visibility</p:attrName>
                                        </p:attrNameLst>
                                      </p:cBhvr>
                                      <p:to>
                                        <p:strVal val="visible"/>
                                      </p:to>
                                    </p:set>
                                    <p:anim calcmode="lin" valueType="num">
                                      <p:cBhvr additive="base">
                                        <p:cTn id="174" dur="2000" fill="hold"/>
                                        <p:tgtEl>
                                          <p:spTgt spid="29"/>
                                        </p:tgtEl>
                                        <p:attrNameLst>
                                          <p:attrName>ppt_x</p:attrName>
                                        </p:attrNameLst>
                                      </p:cBhvr>
                                      <p:tavLst>
                                        <p:tav tm="0">
                                          <p:val>
                                            <p:strVal val="#ppt_x"/>
                                          </p:val>
                                        </p:tav>
                                        <p:tav tm="100000">
                                          <p:val>
                                            <p:strVal val="#ppt_x"/>
                                          </p:val>
                                        </p:tav>
                                      </p:tavLst>
                                    </p:anim>
                                    <p:anim calcmode="lin" valueType="num">
                                      <p:cBhvr additive="base">
                                        <p:cTn id="175" dur="2000" fill="hold"/>
                                        <p:tgtEl>
                                          <p:spTgt spid="29"/>
                                        </p:tgtEl>
                                        <p:attrNameLst>
                                          <p:attrName>ppt_y</p:attrName>
                                        </p:attrNameLst>
                                      </p:cBhvr>
                                      <p:tavLst>
                                        <p:tav tm="0">
                                          <p:val>
                                            <p:strVal val="0-#ppt_h/2"/>
                                          </p:val>
                                        </p:tav>
                                        <p:tav tm="100000">
                                          <p:val>
                                            <p:strVal val="#ppt_y"/>
                                          </p:val>
                                        </p:tav>
                                      </p:tavLst>
                                    </p:anim>
                                  </p:childTnLst>
                                </p:cTn>
                              </p:par>
                              <p:par>
                                <p:cTn id="176" presetID="8" presetClass="emph" presetSubtype="0" fill="hold" grpId="2" nodeType="withEffect">
                                  <p:stCondLst>
                                    <p:cond delay="0"/>
                                  </p:stCondLst>
                                  <p:childTnLst>
                                    <p:animRot by="21600000">
                                      <p:cBhvr>
                                        <p:cTn id="177" dur="2000" fill="hold"/>
                                        <p:tgtEl>
                                          <p:spTgt spid="10"/>
                                        </p:tgtEl>
                                        <p:attrNameLst>
                                          <p:attrName>r</p:attrName>
                                        </p:attrNameLst>
                                      </p:cBhvr>
                                    </p:animRot>
                                  </p:childTnLst>
                                </p:cTn>
                              </p:par>
                              <p:par>
                                <p:cTn id="178" presetID="8" presetClass="emph" presetSubtype="0" fill="hold" grpId="2" nodeType="withEffect">
                                  <p:stCondLst>
                                    <p:cond delay="0"/>
                                  </p:stCondLst>
                                  <p:childTnLst>
                                    <p:animRot by="21600000">
                                      <p:cBhvr>
                                        <p:cTn id="179" dur="2000" fill="hold"/>
                                        <p:tgtEl>
                                          <p:spTgt spid="11"/>
                                        </p:tgtEl>
                                        <p:attrNameLst>
                                          <p:attrName>r</p:attrName>
                                        </p:attrNameLst>
                                      </p:cBhvr>
                                    </p:animRot>
                                  </p:childTnLst>
                                </p:cTn>
                              </p:par>
                              <p:par>
                                <p:cTn id="180" presetID="8" presetClass="emph" presetSubtype="0" fill="hold" grpId="2"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fill="hold" grpId="2"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fill="hold" grpId="2" nodeType="withEffect">
                                  <p:stCondLst>
                                    <p:cond delay="0"/>
                                  </p:stCondLst>
                                  <p:childTnLst>
                                    <p:animRot by="21600000">
                                      <p:cBhvr>
                                        <p:cTn id="185" dur="2000" fill="hold"/>
                                        <p:tgtEl>
                                          <p:spTgt spid="24"/>
                                        </p:tgtEl>
                                        <p:attrNameLst>
                                          <p:attrName>r</p:attrName>
                                        </p:attrNameLst>
                                      </p:cBhvr>
                                    </p:animRot>
                                  </p:childTnLst>
                                </p:cTn>
                              </p:par>
                              <p:par>
                                <p:cTn id="186" presetID="8" presetClass="emph" presetSubtype="0" fill="hold" grpId="2" nodeType="withEffect">
                                  <p:stCondLst>
                                    <p:cond delay="0"/>
                                  </p:stCondLst>
                                  <p:childTnLst>
                                    <p:animRot by="21600000">
                                      <p:cBhvr>
                                        <p:cTn id="187" dur="2000" fill="hold"/>
                                        <p:tgtEl>
                                          <p:spTgt spid="25"/>
                                        </p:tgtEl>
                                        <p:attrNameLst>
                                          <p:attrName>r</p:attrName>
                                        </p:attrNameLst>
                                      </p:cBhvr>
                                    </p:animRot>
                                  </p:childTnLst>
                                </p:cTn>
                              </p:par>
                              <p:par>
                                <p:cTn id="188" presetID="8" presetClass="emph" presetSubtype="0" fill="hold" grpId="2"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fill="hold" grpId="2"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fill="hold" grpId="2"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2"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2"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2"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2" nodeType="withEffect">
                                  <p:stCondLst>
                                    <p:cond delay="0"/>
                                  </p:stCondLst>
                                  <p:childTnLst>
                                    <p:animRot by="21600000">
                                      <p:cBhvr>
                                        <p:cTn id="201" dur="2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2000" fill="hold"/>
                                        <p:tgtEl>
                                          <p:spTgt spid="7"/>
                                        </p:tgtEl>
                                        <p:attrNameLst>
                                          <p:attrName>r</p:attrName>
                                        </p:attrNameLst>
                                      </p:cBhvr>
                                    </p:animRot>
                                  </p:childTnLst>
                                </p:cTn>
                              </p:par>
                              <p:par>
                                <p:cTn id="204" presetID="8" presetClass="emph" presetSubtype="0" fill="hold" grpId="2" nodeType="withEffect">
                                  <p:stCondLst>
                                    <p:cond delay="0"/>
                                  </p:stCondLst>
                                  <p:childTnLst>
                                    <p:animRot by="21600000">
                                      <p:cBhvr>
                                        <p:cTn id="205" dur="2000" fill="hold"/>
                                        <p:tgtEl>
                                          <p:spTgt spid="8"/>
                                        </p:tgtEl>
                                        <p:attrNameLst>
                                          <p:attrName>r</p:attrName>
                                        </p:attrNameLst>
                                      </p:cBhvr>
                                    </p:animRot>
                                  </p:childTnLst>
                                </p:cTn>
                              </p:par>
                              <p:par>
                                <p:cTn id="206" presetID="8" presetClass="emph" presetSubtype="0" fill="hold" grpId="2" nodeType="withEffect">
                                  <p:stCondLst>
                                    <p:cond delay="0"/>
                                  </p:stCondLst>
                                  <p:childTnLst>
                                    <p:animRot by="21600000">
                                      <p:cBhvr>
                                        <p:cTn id="207" dur="2000" fill="hold"/>
                                        <p:tgtEl>
                                          <p:spTgt spid="9"/>
                                        </p:tgtEl>
                                        <p:attrNameLst>
                                          <p:attrName>r</p:attrName>
                                        </p:attrNameLst>
                                      </p:cBhvr>
                                    </p:animRot>
                                  </p:childTnLst>
                                </p:cTn>
                              </p:par>
                              <p:par>
                                <p:cTn id="208" presetID="8" presetClass="emph" presetSubtype="0" fill="hold" grpId="2"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grpId="2"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fill="hold" grpId="2"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fill="hold" grpId="2"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2" nodeType="withEffect">
                                  <p:stCondLst>
                                    <p:cond delay="0"/>
                                  </p:stCondLst>
                                  <p:childTnLst>
                                    <p:animRot by="21600000">
                                      <p:cBhvr>
                                        <p:cTn id="219" dur="2000" fill="hold"/>
                                        <p:tgtEl>
                                          <p:spTgt spid="27"/>
                                        </p:tgtEl>
                                        <p:attrNameLst>
                                          <p:attrName>r</p:attrName>
                                        </p:attrNameLst>
                                      </p:cBhvr>
                                    </p:animRot>
                                  </p:childTnLst>
                                </p:cTn>
                              </p:par>
                              <p:par>
                                <p:cTn id="220" presetID="8" presetClass="emph" presetSubtype="0" fill="hold" grpId="2" nodeType="withEffect">
                                  <p:stCondLst>
                                    <p:cond delay="0"/>
                                  </p:stCondLst>
                                  <p:childTnLst>
                                    <p:animRot by="21600000">
                                      <p:cBhvr>
                                        <p:cTn id="221" dur="2000" fill="hold"/>
                                        <p:tgtEl>
                                          <p:spTgt spid="28"/>
                                        </p:tgtEl>
                                        <p:attrNameLst>
                                          <p:attrName>r</p:attrName>
                                        </p:attrNameLst>
                                      </p:cBhvr>
                                    </p:animRot>
                                  </p:childTnLst>
                                </p:cTn>
                              </p:par>
                              <p:par>
                                <p:cTn id="222" presetID="8" presetClass="emph" presetSubtype="0" fill="hold" grpId="2" nodeType="withEffect">
                                  <p:stCondLst>
                                    <p:cond delay="0"/>
                                  </p:stCondLst>
                                  <p:childTnLst>
                                    <p:animRot by="21600000">
                                      <p:cBhvr>
                                        <p:cTn id="223" dur="2000" fill="hold"/>
                                        <p:tgtEl>
                                          <p:spTgt spid="29"/>
                                        </p:tgtEl>
                                        <p:attrNameLst>
                                          <p:attrName>r</p:attrName>
                                        </p:attrNameLst>
                                      </p:cBhvr>
                                    </p:animRot>
                                  </p:childTnLst>
                                </p:cTn>
                              </p:par>
                            </p:childTnLst>
                          </p:cTn>
                        </p:par>
                        <p:par>
                          <p:cTn id="224" fill="hold">
                            <p:stCondLst>
                              <p:cond delay="2000"/>
                            </p:stCondLst>
                            <p:childTnLst>
                              <p:par>
                                <p:cTn id="225" presetID="2" presetClass="exit" presetSubtype="2" fill="hold" grpId="3" nodeType="afterEffect">
                                  <p:stCondLst>
                                    <p:cond delay="0"/>
                                  </p:stCondLst>
                                  <p:childTnLst>
                                    <p:anim calcmode="lin" valueType="num">
                                      <p:cBhvr additive="base">
                                        <p:cTn id="226" dur="2000"/>
                                        <p:tgtEl>
                                          <p:spTgt spid="10"/>
                                        </p:tgtEl>
                                        <p:attrNameLst>
                                          <p:attrName>ppt_x</p:attrName>
                                        </p:attrNameLst>
                                      </p:cBhvr>
                                      <p:tavLst>
                                        <p:tav tm="0">
                                          <p:val>
                                            <p:strVal val="ppt_x"/>
                                          </p:val>
                                        </p:tav>
                                        <p:tav tm="100000">
                                          <p:val>
                                            <p:strVal val="1+ppt_w/2"/>
                                          </p:val>
                                        </p:tav>
                                      </p:tavLst>
                                    </p:anim>
                                    <p:anim calcmode="lin" valueType="num">
                                      <p:cBhvr additive="base">
                                        <p:cTn id="227" dur="2000"/>
                                        <p:tgtEl>
                                          <p:spTgt spid="10"/>
                                        </p:tgtEl>
                                        <p:attrNameLst>
                                          <p:attrName>ppt_y</p:attrName>
                                        </p:attrNameLst>
                                      </p:cBhvr>
                                      <p:tavLst>
                                        <p:tav tm="0">
                                          <p:val>
                                            <p:strVal val="ppt_y"/>
                                          </p:val>
                                        </p:tav>
                                        <p:tav tm="100000">
                                          <p:val>
                                            <p:strVal val="ppt_y"/>
                                          </p:val>
                                        </p:tav>
                                      </p:tavLst>
                                    </p:anim>
                                    <p:set>
                                      <p:cBhvr>
                                        <p:cTn id="228" dur="1" fill="hold">
                                          <p:stCondLst>
                                            <p:cond delay="1999"/>
                                          </p:stCondLst>
                                        </p:cTn>
                                        <p:tgtEl>
                                          <p:spTgt spid="10"/>
                                        </p:tgtEl>
                                        <p:attrNameLst>
                                          <p:attrName>style.visibility</p:attrName>
                                        </p:attrNameLst>
                                      </p:cBhvr>
                                      <p:to>
                                        <p:strVal val="hidden"/>
                                      </p:to>
                                    </p:set>
                                  </p:childTnLst>
                                </p:cTn>
                              </p:par>
                              <p:par>
                                <p:cTn id="229" presetID="2" presetClass="exit" presetSubtype="2" fill="hold" grpId="3" nodeType="withEffect">
                                  <p:stCondLst>
                                    <p:cond delay="0"/>
                                  </p:stCondLst>
                                  <p:childTnLst>
                                    <p:anim calcmode="lin" valueType="num">
                                      <p:cBhvr additive="base">
                                        <p:cTn id="230" dur="2000"/>
                                        <p:tgtEl>
                                          <p:spTgt spid="11"/>
                                        </p:tgtEl>
                                        <p:attrNameLst>
                                          <p:attrName>ppt_x</p:attrName>
                                        </p:attrNameLst>
                                      </p:cBhvr>
                                      <p:tavLst>
                                        <p:tav tm="0">
                                          <p:val>
                                            <p:strVal val="ppt_x"/>
                                          </p:val>
                                        </p:tav>
                                        <p:tav tm="100000">
                                          <p:val>
                                            <p:strVal val="1+ppt_w/2"/>
                                          </p:val>
                                        </p:tav>
                                      </p:tavLst>
                                    </p:anim>
                                    <p:anim calcmode="lin" valueType="num">
                                      <p:cBhvr additive="base">
                                        <p:cTn id="231" dur="2000"/>
                                        <p:tgtEl>
                                          <p:spTgt spid="11"/>
                                        </p:tgtEl>
                                        <p:attrNameLst>
                                          <p:attrName>ppt_y</p:attrName>
                                        </p:attrNameLst>
                                      </p:cBhvr>
                                      <p:tavLst>
                                        <p:tav tm="0">
                                          <p:val>
                                            <p:strVal val="ppt_y"/>
                                          </p:val>
                                        </p:tav>
                                        <p:tav tm="100000">
                                          <p:val>
                                            <p:strVal val="ppt_y"/>
                                          </p:val>
                                        </p:tav>
                                      </p:tavLst>
                                    </p:anim>
                                    <p:set>
                                      <p:cBhvr>
                                        <p:cTn id="232" dur="1" fill="hold">
                                          <p:stCondLst>
                                            <p:cond delay="1999"/>
                                          </p:stCondLst>
                                        </p:cTn>
                                        <p:tgtEl>
                                          <p:spTgt spid="11"/>
                                        </p:tgtEl>
                                        <p:attrNameLst>
                                          <p:attrName>style.visibility</p:attrName>
                                        </p:attrNameLst>
                                      </p:cBhvr>
                                      <p:to>
                                        <p:strVal val="hidden"/>
                                      </p:to>
                                    </p:set>
                                  </p:childTnLst>
                                </p:cTn>
                              </p:par>
                              <p:par>
                                <p:cTn id="233" presetID="2" presetClass="exit" presetSubtype="2" fill="hold" grpId="3" nodeType="withEffect">
                                  <p:stCondLst>
                                    <p:cond delay="0"/>
                                  </p:stCondLst>
                                  <p:childTnLst>
                                    <p:anim calcmode="lin" valueType="num">
                                      <p:cBhvr additive="base">
                                        <p:cTn id="234" dur="2000"/>
                                        <p:tgtEl>
                                          <p:spTgt spid="18"/>
                                        </p:tgtEl>
                                        <p:attrNameLst>
                                          <p:attrName>ppt_x</p:attrName>
                                        </p:attrNameLst>
                                      </p:cBhvr>
                                      <p:tavLst>
                                        <p:tav tm="0">
                                          <p:val>
                                            <p:strVal val="ppt_x"/>
                                          </p:val>
                                        </p:tav>
                                        <p:tav tm="100000">
                                          <p:val>
                                            <p:strVal val="1+ppt_w/2"/>
                                          </p:val>
                                        </p:tav>
                                      </p:tavLst>
                                    </p:anim>
                                    <p:anim calcmode="lin" valueType="num">
                                      <p:cBhvr additive="base">
                                        <p:cTn id="235" dur="2000"/>
                                        <p:tgtEl>
                                          <p:spTgt spid="18"/>
                                        </p:tgtEl>
                                        <p:attrNameLst>
                                          <p:attrName>ppt_y</p:attrName>
                                        </p:attrNameLst>
                                      </p:cBhvr>
                                      <p:tavLst>
                                        <p:tav tm="0">
                                          <p:val>
                                            <p:strVal val="ppt_y"/>
                                          </p:val>
                                        </p:tav>
                                        <p:tav tm="100000">
                                          <p:val>
                                            <p:strVal val="ppt_y"/>
                                          </p:val>
                                        </p:tav>
                                      </p:tavLst>
                                    </p:anim>
                                    <p:set>
                                      <p:cBhvr>
                                        <p:cTn id="236" dur="1" fill="hold">
                                          <p:stCondLst>
                                            <p:cond delay="1999"/>
                                          </p:stCondLst>
                                        </p:cTn>
                                        <p:tgtEl>
                                          <p:spTgt spid="18"/>
                                        </p:tgtEl>
                                        <p:attrNameLst>
                                          <p:attrName>style.visibility</p:attrName>
                                        </p:attrNameLst>
                                      </p:cBhvr>
                                      <p:to>
                                        <p:strVal val="hidden"/>
                                      </p:to>
                                    </p:set>
                                  </p:childTnLst>
                                </p:cTn>
                              </p:par>
                              <p:par>
                                <p:cTn id="237" presetID="2" presetClass="exit" presetSubtype="2" fill="hold" grpId="3" nodeType="withEffect">
                                  <p:stCondLst>
                                    <p:cond delay="0"/>
                                  </p:stCondLst>
                                  <p:childTnLst>
                                    <p:anim calcmode="lin" valueType="num">
                                      <p:cBhvr additive="base">
                                        <p:cTn id="238" dur="2000"/>
                                        <p:tgtEl>
                                          <p:spTgt spid="19"/>
                                        </p:tgtEl>
                                        <p:attrNameLst>
                                          <p:attrName>ppt_x</p:attrName>
                                        </p:attrNameLst>
                                      </p:cBhvr>
                                      <p:tavLst>
                                        <p:tav tm="0">
                                          <p:val>
                                            <p:strVal val="ppt_x"/>
                                          </p:val>
                                        </p:tav>
                                        <p:tav tm="100000">
                                          <p:val>
                                            <p:strVal val="1+ppt_w/2"/>
                                          </p:val>
                                        </p:tav>
                                      </p:tavLst>
                                    </p:anim>
                                    <p:anim calcmode="lin" valueType="num">
                                      <p:cBhvr additive="base">
                                        <p:cTn id="239" dur="2000"/>
                                        <p:tgtEl>
                                          <p:spTgt spid="19"/>
                                        </p:tgtEl>
                                        <p:attrNameLst>
                                          <p:attrName>ppt_y</p:attrName>
                                        </p:attrNameLst>
                                      </p:cBhvr>
                                      <p:tavLst>
                                        <p:tav tm="0">
                                          <p:val>
                                            <p:strVal val="ppt_y"/>
                                          </p:val>
                                        </p:tav>
                                        <p:tav tm="100000">
                                          <p:val>
                                            <p:strVal val="ppt_y"/>
                                          </p:val>
                                        </p:tav>
                                      </p:tavLst>
                                    </p:anim>
                                    <p:set>
                                      <p:cBhvr>
                                        <p:cTn id="240" dur="1" fill="hold">
                                          <p:stCondLst>
                                            <p:cond delay="1999"/>
                                          </p:stCondLst>
                                        </p:cTn>
                                        <p:tgtEl>
                                          <p:spTgt spid="19"/>
                                        </p:tgtEl>
                                        <p:attrNameLst>
                                          <p:attrName>style.visibility</p:attrName>
                                        </p:attrNameLst>
                                      </p:cBhvr>
                                      <p:to>
                                        <p:strVal val="hidden"/>
                                      </p:to>
                                    </p:set>
                                  </p:childTnLst>
                                </p:cTn>
                              </p:par>
                              <p:par>
                                <p:cTn id="241" presetID="2" presetClass="exit" presetSubtype="2" fill="hold" grpId="3"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1+ppt_w/2"/>
                                          </p:val>
                                        </p:tav>
                                      </p:tavLst>
                                    </p:anim>
                                    <p:anim calcmode="lin" valueType="num">
                                      <p:cBhvr additive="base">
                                        <p:cTn id="243" dur="2000"/>
                                        <p:tgtEl>
                                          <p:spTgt spid="24"/>
                                        </p:tgtEl>
                                        <p:attrNameLst>
                                          <p:attrName>ppt_y</p:attrName>
                                        </p:attrNameLst>
                                      </p:cBhvr>
                                      <p:tavLst>
                                        <p:tav tm="0">
                                          <p:val>
                                            <p:strVal val="ppt_y"/>
                                          </p:val>
                                        </p:tav>
                                        <p:tav tm="100000">
                                          <p:val>
                                            <p:strVal val="ppt_y"/>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2" fill="hold" grpId="3" nodeType="withEffect">
                                  <p:stCondLst>
                                    <p:cond delay="0"/>
                                  </p:stCondLst>
                                  <p:childTnLst>
                                    <p:anim calcmode="lin" valueType="num">
                                      <p:cBhvr additive="base">
                                        <p:cTn id="246" dur="2000"/>
                                        <p:tgtEl>
                                          <p:spTgt spid="25"/>
                                        </p:tgtEl>
                                        <p:attrNameLst>
                                          <p:attrName>ppt_x</p:attrName>
                                        </p:attrNameLst>
                                      </p:cBhvr>
                                      <p:tavLst>
                                        <p:tav tm="0">
                                          <p:val>
                                            <p:strVal val="ppt_x"/>
                                          </p:val>
                                        </p:tav>
                                        <p:tav tm="100000">
                                          <p:val>
                                            <p:strVal val="1+ppt_w/2"/>
                                          </p:val>
                                        </p:tav>
                                      </p:tavLst>
                                    </p:anim>
                                    <p:anim calcmode="lin" valueType="num">
                                      <p:cBhvr additive="base">
                                        <p:cTn id="247" dur="2000"/>
                                        <p:tgtEl>
                                          <p:spTgt spid="25"/>
                                        </p:tgtEl>
                                        <p:attrNameLst>
                                          <p:attrName>ppt_y</p:attrName>
                                        </p:attrNameLst>
                                      </p:cBhvr>
                                      <p:tavLst>
                                        <p:tav tm="0">
                                          <p:val>
                                            <p:strVal val="ppt_y"/>
                                          </p:val>
                                        </p:tav>
                                        <p:tav tm="100000">
                                          <p:val>
                                            <p:strVal val="ppt_y"/>
                                          </p:val>
                                        </p:tav>
                                      </p:tavLst>
                                    </p:anim>
                                    <p:set>
                                      <p:cBhvr>
                                        <p:cTn id="248" dur="1" fill="hold">
                                          <p:stCondLst>
                                            <p:cond delay="1999"/>
                                          </p:stCondLst>
                                        </p:cTn>
                                        <p:tgtEl>
                                          <p:spTgt spid="25"/>
                                        </p:tgtEl>
                                        <p:attrNameLst>
                                          <p:attrName>style.visibility</p:attrName>
                                        </p:attrNameLst>
                                      </p:cBhvr>
                                      <p:to>
                                        <p:strVal val="hidden"/>
                                      </p:to>
                                    </p:set>
                                  </p:childTnLst>
                                </p:cTn>
                              </p:par>
                              <p:par>
                                <p:cTn id="249" presetID="2" presetClass="exit" presetSubtype="8" fill="hold" grpId="3" nodeType="withEffect">
                                  <p:stCondLst>
                                    <p:cond delay="0"/>
                                  </p:stCondLst>
                                  <p:childTnLst>
                                    <p:anim calcmode="lin" valueType="num">
                                      <p:cBhvr additive="base">
                                        <p:cTn id="250" dur="2000"/>
                                        <p:tgtEl>
                                          <p:spTgt spid="12"/>
                                        </p:tgtEl>
                                        <p:attrNameLst>
                                          <p:attrName>ppt_x</p:attrName>
                                        </p:attrNameLst>
                                      </p:cBhvr>
                                      <p:tavLst>
                                        <p:tav tm="0">
                                          <p:val>
                                            <p:strVal val="ppt_x"/>
                                          </p:val>
                                        </p:tav>
                                        <p:tav tm="100000">
                                          <p:val>
                                            <p:strVal val="0-ppt_w/2"/>
                                          </p:val>
                                        </p:tav>
                                      </p:tavLst>
                                    </p:anim>
                                    <p:anim calcmode="lin" valueType="num">
                                      <p:cBhvr additive="base">
                                        <p:cTn id="251" dur="2000"/>
                                        <p:tgtEl>
                                          <p:spTgt spid="12"/>
                                        </p:tgtEl>
                                        <p:attrNameLst>
                                          <p:attrName>ppt_y</p:attrName>
                                        </p:attrNameLst>
                                      </p:cBhvr>
                                      <p:tavLst>
                                        <p:tav tm="0">
                                          <p:val>
                                            <p:strVal val="ppt_y"/>
                                          </p:val>
                                        </p:tav>
                                        <p:tav tm="100000">
                                          <p:val>
                                            <p:strVal val="ppt_y"/>
                                          </p:val>
                                        </p:tav>
                                      </p:tavLst>
                                    </p:anim>
                                    <p:set>
                                      <p:cBhvr>
                                        <p:cTn id="252" dur="1" fill="hold">
                                          <p:stCondLst>
                                            <p:cond delay="1999"/>
                                          </p:stCondLst>
                                        </p:cTn>
                                        <p:tgtEl>
                                          <p:spTgt spid="12"/>
                                        </p:tgtEl>
                                        <p:attrNameLst>
                                          <p:attrName>style.visibility</p:attrName>
                                        </p:attrNameLst>
                                      </p:cBhvr>
                                      <p:to>
                                        <p:strVal val="hidden"/>
                                      </p:to>
                                    </p:set>
                                  </p:childTnLst>
                                </p:cTn>
                              </p:par>
                              <p:par>
                                <p:cTn id="253" presetID="2" presetClass="exit" presetSubtype="8" fill="hold" grpId="3" nodeType="withEffect">
                                  <p:stCondLst>
                                    <p:cond delay="0"/>
                                  </p:stCondLst>
                                  <p:childTnLst>
                                    <p:anim calcmode="lin" valueType="num">
                                      <p:cBhvr additive="base">
                                        <p:cTn id="254" dur="2000"/>
                                        <p:tgtEl>
                                          <p:spTgt spid="13"/>
                                        </p:tgtEl>
                                        <p:attrNameLst>
                                          <p:attrName>ppt_x</p:attrName>
                                        </p:attrNameLst>
                                      </p:cBhvr>
                                      <p:tavLst>
                                        <p:tav tm="0">
                                          <p:val>
                                            <p:strVal val="ppt_x"/>
                                          </p:val>
                                        </p:tav>
                                        <p:tav tm="100000">
                                          <p:val>
                                            <p:strVal val="0-ppt_w/2"/>
                                          </p:val>
                                        </p:tav>
                                      </p:tavLst>
                                    </p:anim>
                                    <p:anim calcmode="lin" valueType="num">
                                      <p:cBhvr additive="base">
                                        <p:cTn id="255" dur="2000"/>
                                        <p:tgtEl>
                                          <p:spTgt spid="13"/>
                                        </p:tgtEl>
                                        <p:attrNameLst>
                                          <p:attrName>ppt_y</p:attrName>
                                        </p:attrNameLst>
                                      </p:cBhvr>
                                      <p:tavLst>
                                        <p:tav tm="0">
                                          <p:val>
                                            <p:strVal val="ppt_y"/>
                                          </p:val>
                                        </p:tav>
                                        <p:tav tm="100000">
                                          <p:val>
                                            <p:strVal val="ppt_y"/>
                                          </p:val>
                                        </p:tav>
                                      </p:tavLst>
                                    </p:anim>
                                    <p:set>
                                      <p:cBhvr>
                                        <p:cTn id="256" dur="1" fill="hold">
                                          <p:stCondLst>
                                            <p:cond delay="1999"/>
                                          </p:stCondLst>
                                        </p:cTn>
                                        <p:tgtEl>
                                          <p:spTgt spid="13"/>
                                        </p:tgtEl>
                                        <p:attrNameLst>
                                          <p:attrName>style.visibility</p:attrName>
                                        </p:attrNameLst>
                                      </p:cBhvr>
                                      <p:to>
                                        <p:strVal val="hidden"/>
                                      </p:to>
                                    </p:set>
                                  </p:childTnLst>
                                </p:cTn>
                              </p:par>
                              <p:par>
                                <p:cTn id="257" presetID="2" presetClass="exit" presetSubtype="8" fill="hold" grpId="3"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0-ppt_w/2"/>
                                          </p:val>
                                        </p:tav>
                                      </p:tavLst>
                                    </p:anim>
                                    <p:anim calcmode="lin" valueType="num">
                                      <p:cBhvr additive="base">
                                        <p:cTn id="259" dur="2000"/>
                                        <p:tgtEl>
                                          <p:spTgt spid="20"/>
                                        </p:tgtEl>
                                        <p:attrNameLst>
                                          <p:attrName>ppt_y</p:attrName>
                                        </p:attrNameLst>
                                      </p:cBhvr>
                                      <p:tavLst>
                                        <p:tav tm="0">
                                          <p:val>
                                            <p:strVal val="ppt_y"/>
                                          </p:val>
                                        </p:tav>
                                        <p:tav tm="100000">
                                          <p:val>
                                            <p:strVal val="ppt_y"/>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8" fill="hold" grpId="3" nodeType="withEffect">
                                  <p:stCondLst>
                                    <p:cond delay="0"/>
                                  </p:stCondLst>
                                  <p:childTnLst>
                                    <p:anim calcmode="lin" valueType="num">
                                      <p:cBhvr additive="base">
                                        <p:cTn id="262" dur="2000"/>
                                        <p:tgtEl>
                                          <p:spTgt spid="21"/>
                                        </p:tgtEl>
                                        <p:attrNameLst>
                                          <p:attrName>ppt_x</p:attrName>
                                        </p:attrNameLst>
                                      </p:cBhvr>
                                      <p:tavLst>
                                        <p:tav tm="0">
                                          <p:val>
                                            <p:strVal val="ppt_x"/>
                                          </p:val>
                                        </p:tav>
                                        <p:tav tm="100000">
                                          <p:val>
                                            <p:strVal val="0-ppt_w/2"/>
                                          </p:val>
                                        </p:tav>
                                      </p:tavLst>
                                    </p:anim>
                                    <p:anim calcmode="lin" valueType="num">
                                      <p:cBhvr additive="base">
                                        <p:cTn id="263" dur="2000"/>
                                        <p:tgtEl>
                                          <p:spTgt spid="21"/>
                                        </p:tgtEl>
                                        <p:attrNameLst>
                                          <p:attrName>ppt_y</p:attrName>
                                        </p:attrNameLst>
                                      </p:cBhvr>
                                      <p:tavLst>
                                        <p:tav tm="0">
                                          <p:val>
                                            <p:strVal val="ppt_y"/>
                                          </p:val>
                                        </p:tav>
                                        <p:tav tm="100000">
                                          <p:val>
                                            <p:strVal val="ppt_y"/>
                                          </p:val>
                                        </p:tav>
                                      </p:tavLst>
                                    </p:anim>
                                    <p:set>
                                      <p:cBhvr>
                                        <p:cTn id="264" dur="1" fill="hold">
                                          <p:stCondLst>
                                            <p:cond delay="1999"/>
                                          </p:stCondLst>
                                        </p:cTn>
                                        <p:tgtEl>
                                          <p:spTgt spid="21"/>
                                        </p:tgtEl>
                                        <p:attrNameLst>
                                          <p:attrName>style.visibility</p:attrName>
                                        </p:attrNameLst>
                                      </p:cBhvr>
                                      <p:to>
                                        <p:strVal val="hidden"/>
                                      </p:to>
                                    </p:set>
                                  </p:childTnLst>
                                </p:cTn>
                              </p:par>
                              <p:par>
                                <p:cTn id="265" presetID="2" presetClass="exit" presetSubtype="8" fill="hold" grpId="3"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0-ppt_w/2"/>
                                          </p:val>
                                        </p:tav>
                                      </p:tavLst>
                                    </p:anim>
                                    <p:anim calcmode="lin" valueType="num">
                                      <p:cBhvr additive="base">
                                        <p:cTn id="267" dur="2000"/>
                                        <p:tgtEl>
                                          <p:spTgt spid="22"/>
                                        </p:tgtEl>
                                        <p:attrNameLst>
                                          <p:attrName>ppt_y</p:attrName>
                                        </p:attrNameLst>
                                      </p:cBhvr>
                                      <p:tavLst>
                                        <p:tav tm="0">
                                          <p:val>
                                            <p:strVal val="ppt_y"/>
                                          </p:val>
                                        </p:tav>
                                        <p:tav tm="100000">
                                          <p:val>
                                            <p:strVal val="ppt_y"/>
                                          </p:val>
                                        </p:tav>
                                      </p:tavLst>
                                    </p:anim>
                                    <p:set>
                                      <p:cBhvr>
                                        <p:cTn id="268" dur="1" fill="hold">
                                          <p:stCondLst>
                                            <p:cond delay="1999"/>
                                          </p:stCondLst>
                                        </p:cTn>
                                        <p:tgtEl>
                                          <p:spTgt spid="22"/>
                                        </p:tgtEl>
                                        <p:attrNameLst>
                                          <p:attrName>style.visibility</p:attrName>
                                        </p:attrNameLst>
                                      </p:cBhvr>
                                      <p:to>
                                        <p:strVal val="hidden"/>
                                      </p:to>
                                    </p:set>
                                  </p:childTnLst>
                                </p:cTn>
                              </p:par>
                              <p:par>
                                <p:cTn id="269" presetID="2" presetClass="exit" presetSubtype="8" fill="hold" grpId="3" nodeType="withEffect">
                                  <p:stCondLst>
                                    <p:cond delay="0"/>
                                  </p:stCondLst>
                                  <p:childTnLst>
                                    <p:anim calcmode="lin" valueType="num">
                                      <p:cBhvr additive="base">
                                        <p:cTn id="270" dur="2000"/>
                                        <p:tgtEl>
                                          <p:spTgt spid="23"/>
                                        </p:tgtEl>
                                        <p:attrNameLst>
                                          <p:attrName>ppt_x</p:attrName>
                                        </p:attrNameLst>
                                      </p:cBhvr>
                                      <p:tavLst>
                                        <p:tav tm="0">
                                          <p:val>
                                            <p:strVal val="ppt_x"/>
                                          </p:val>
                                        </p:tav>
                                        <p:tav tm="100000">
                                          <p:val>
                                            <p:strVal val="0-ppt_w/2"/>
                                          </p:val>
                                        </p:tav>
                                      </p:tavLst>
                                    </p:anim>
                                    <p:anim calcmode="lin" valueType="num">
                                      <p:cBhvr additive="base">
                                        <p:cTn id="271" dur="2000"/>
                                        <p:tgtEl>
                                          <p:spTgt spid="23"/>
                                        </p:tgtEl>
                                        <p:attrNameLst>
                                          <p:attrName>ppt_y</p:attrName>
                                        </p:attrNameLst>
                                      </p:cBhvr>
                                      <p:tavLst>
                                        <p:tav tm="0">
                                          <p:val>
                                            <p:strVal val="ppt_y"/>
                                          </p:val>
                                        </p:tav>
                                        <p:tav tm="100000">
                                          <p:val>
                                            <p:strVal val="ppt_y"/>
                                          </p:val>
                                        </p:tav>
                                      </p:tavLst>
                                    </p:anim>
                                    <p:set>
                                      <p:cBhvr>
                                        <p:cTn id="272" dur="1" fill="hold">
                                          <p:stCondLst>
                                            <p:cond delay="1999"/>
                                          </p:stCondLst>
                                        </p:cTn>
                                        <p:tgtEl>
                                          <p:spTgt spid="23"/>
                                        </p:tgtEl>
                                        <p:attrNameLst>
                                          <p:attrName>style.visibility</p:attrName>
                                        </p:attrNameLst>
                                      </p:cBhvr>
                                      <p:to>
                                        <p:strVal val="hidden"/>
                                      </p:to>
                                    </p:set>
                                  </p:childTnLst>
                                </p:cTn>
                              </p:par>
                              <p:par>
                                <p:cTn id="273" presetID="2" presetClass="exit" presetSubtype="4" fill="hold" grpId="3" nodeType="withEffect">
                                  <p:stCondLst>
                                    <p:cond delay="0"/>
                                  </p:stCondLst>
                                  <p:childTnLst>
                                    <p:anim calcmode="lin" valueType="num">
                                      <p:cBhvr additive="base">
                                        <p:cTn id="274" dur="2000"/>
                                        <p:tgtEl>
                                          <p:spTgt spid="6"/>
                                        </p:tgtEl>
                                        <p:attrNameLst>
                                          <p:attrName>ppt_x</p:attrName>
                                        </p:attrNameLst>
                                      </p:cBhvr>
                                      <p:tavLst>
                                        <p:tav tm="0">
                                          <p:val>
                                            <p:strVal val="ppt_x"/>
                                          </p:val>
                                        </p:tav>
                                        <p:tav tm="100000">
                                          <p:val>
                                            <p:strVal val="ppt_x"/>
                                          </p:val>
                                        </p:tav>
                                      </p:tavLst>
                                    </p:anim>
                                    <p:anim calcmode="lin" valueType="num">
                                      <p:cBhvr additive="base">
                                        <p:cTn id="275" dur="2000"/>
                                        <p:tgtEl>
                                          <p:spTgt spid="6"/>
                                        </p:tgtEl>
                                        <p:attrNameLst>
                                          <p:attrName>ppt_y</p:attrName>
                                        </p:attrNameLst>
                                      </p:cBhvr>
                                      <p:tavLst>
                                        <p:tav tm="0">
                                          <p:val>
                                            <p:strVal val="ppt_y"/>
                                          </p:val>
                                        </p:tav>
                                        <p:tav tm="100000">
                                          <p:val>
                                            <p:strVal val="1+ppt_h/2"/>
                                          </p:val>
                                        </p:tav>
                                      </p:tavLst>
                                    </p:anim>
                                    <p:set>
                                      <p:cBhvr>
                                        <p:cTn id="276" dur="1" fill="hold">
                                          <p:stCondLst>
                                            <p:cond delay="1999"/>
                                          </p:stCondLst>
                                        </p:cTn>
                                        <p:tgtEl>
                                          <p:spTgt spid="6"/>
                                        </p:tgtEl>
                                        <p:attrNameLst>
                                          <p:attrName>style.visibility</p:attrName>
                                        </p:attrNameLst>
                                      </p:cBhvr>
                                      <p:to>
                                        <p:strVal val="hidden"/>
                                      </p:to>
                                    </p:set>
                                  </p:childTnLst>
                                </p:cTn>
                              </p:par>
                              <p:par>
                                <p:cTn id="277" presetID="2" presetClass="exit" presetSubtype="4" fill="hold" grpId="3" nodeType="withEffect">
                                  <p:stCondLst>
                                    <p:cond delay="0"/>
                                  </p:stCondLst>
                                  <p:childTnLst>
                                    <p:anim calcmode="lin" valueType="num">
                                      <p:cBhvr additive="base">
                                        <p:cTn id="278" dur="2000"/>
                                        <p:tgtEl>
                                          <p:spTgt spid="7"/>
                                        </p:tgtEl>
                                        <p:attrNameLst>
                                          <p:attrName>ppt_x</p:attrName>
                                        </p:attrNameLst>
                                      </p:cBhvr>
                                      <p:tavLst>
                                        <p:tav tm="0">
                                          <p:val>
                                            <p:strVal val="ppt_x"/>
                                          </p:val>
                                        </p:tav>
                                        <p:tav tm="100000">
                                          <p:val>
                                            <p:strVal val="ppt_x"/>
                                          </p:val>
                                        </p:tav>
                                      </p:tavLst>
                                    </p:anim>
                                    <p:anim calcmode="lin" valueType="num">
                                      <p:cBhvr additive="base">
                                        <p:cTn id="279" dur="2000"/>
                                        <p:tgtEl>
                                          <p:spTgt spid="7"/>
                                        </p:tgtEl>
                                        <p:attrNameLst>
                                          <p:attrName>ppt_y</p:attrName>
                                        </p:attrNameLst>
                                      </p:cBhvr>
                                      <p:tavLst>
                                        <p:tav tm="0">
                                          <p:val>
                                            <p:strVal val="ppt_y"/>
                                          </p:val>
                                        </p:tav>
                                        <p:tav tm="100000">
                                          <p:val>
                                            <p:strVal val="1+ppt_h/2"/>
                                          </p:val>
                                        </p:tav>
                                      </p:tavLst>
                                    </p:anim>
                                    <p:set>
                                      <p:cBhvr>
                                        <p:cTn id="280" dur="1" fill="hold">
                                          <p:stCondLst>
                                            <p:cond delay="1999"/>
                                          </p:stCondLst>
                                        </p:cTn>
                                        <p:tgtEl>
                                          <p:spTgt spid="7"/>
                                        </p:tgtEl>
                                        <p:attrNameLst>
                                          <p:attrName>style.visibility</p:attrName>
                                        </p:attrNameLst>
                                      </p:cBhvr>
                                      <p:to>
                                        <p:strVal val="hidden"/>
                                      </p:to>
                                    </p:set>
                                  </p:childTnLst>
                                </p:cTn>
                              </p:par>
                              <p:par>
                                <p:cTn id="281" presetID="2" presetClass="exit" presetSubtype="4" fill="hold" grpId="3" nodeType="withEffect">
                                  <p:stCondLst>
                                    <p:cond delay="0"/>
                                  </p:stCondLst>
                                  <p:childTnLst>
                                    <p:anim calcmode="lin" valueType="num">
                                      <p:cBhvr additive="base">
                                        <p:cTn id="282" dur="2000"/>
                                        <p:tgtEl>
                                          <p:spTgt spid="14"/>
                                        </p:tgtEl>
                                        <p:attrNameLst>
                                          <p:attrName>ppt_x</p:attrName>
                                        </p:attrNameLst>
                                      </p:cBhvr>
                                      <p:tavLst>
                                        <p:tav tm="0">
                                          <p:val>
                                            <p:strVal val="ppt_x"/>
                                          </p:val>
                                        </p:tav>
                                        <p:tav tm="100000">
                                          <p:val>
                                            <p:strVal val="ppt_x"/>
                                          </p:val>
                                        </p:tav>
                                      </p:tavLst>
                                    </p:anim>
                                    <p:anim calcmode="lin" valueType="num">
                                      <p:cBhvr additive="base">
                                        <p:cTn id="283" dur="2000"/>
                                        <p:tgtEl>
                                          <p:spTgt spid="14"/>
                                        </p:tgtEl>
                                        <p:attrNameLst>
                                          <p:attrName>ppt_y</p:attrName>
                                        </p:attrNameLst>
                                      </p:cBhvr>
                                      <p:tavLst>
                                        <p:tav tm="0">
                                          <p:val>
                                            <p:strVal val="ppt_y"/>
                                          </p:val>
                                        </p:tav>
                                        <p:tav tm="100000">
                                          <p:val>
                                            <p:strVal val="1+ppt_h/2"/>
                                          </p:val>
                                        </p:tav>
                                      </p:tavLst>
                                    </p:anim>
                                    <p:set>
                                      <p:cBhvr>
                                        <p:cTn id="284" dur="1" fill="hold">
                                          <p:stCondLst>
                                            <p:cond delay="1999"/>
                                          </p:stCondLst>
                                        </p:cTn>
                                        <p:tgtEl>
                                          <p:spTgt spid="14"/>
                                        </p:tgtEl>
                                        <p:attrNameLst>
                                          <p:attrName>style.visibility</p:attrName>
                                        </p:attrNameLst>
                                      </p:cBhvr>
                                      <p:to>
                                        <p:strVal val="hidden"/>
                                      </p:to>
                                    </p:set>
                                  </p:childTnLst>
                                </p:cTn>
                              </p:par>
                              <p:par>
                                <p:cTn id="285" presetID="2" presetClass="exit" presetSubtype="4" fill="hold" grpId="3" nodeType="withEffect">
                                  <p:stCondLst>
                                    <p:cond delay="0"/>
                                  </p:stCondLst>
                                  <p:childTnLst>
                                    <p:anim calcmode="lin" valueType="num">
                                      <p:cBhvr additive="base">
                                        <p:cTn id="286" dur="2000"/>
                                        <p:tgtEl>
                                          <p:spTgt spid="15"/>
                                        </p:tgtEl>
                                        <p:attrNameLst>
                                          <p:attrName>ppt_x</p:attrName>
                                        </p:attrNameLst>
                                      </p:cBhvr>
                                      <p:tavLst>
                                        <p:tav tm="0">
                                          <p:val>
                                            <p:strVal val="ppt_x"/>
                                          </p:val>
                                        </p:tav>
                                        <p:tav tm="100000">
                                          <p:val>
                                            <p:strVal val="ppt_x"/>
                                          </p:val>
                                        </p:tav>
                                      </p:tavLst>
                                    </p:anim>
                                    <p:anim calcmode="lin" valueType="num">
                                      <p:cBhvr additive="base">
                                        <p:cTn id="287" dur="2000"/>
                                        <p:tgtEl>
                                          <p:spTgt spid="15"/>
                                        </p:tgtEl>
                                        <p:attrNameLst>
                                          <p:attrName>ppt_y</p:attrName>
                                        </p:attrNameLst>
                                      </p:cBhvr>
                                      <p:tavLst>
                                        <p:tav tm="0">
                                          <p:val>
                                            <p:strVal val="ppt_y"/>
                                          </p:val>
                                        </p:tav>
                                        <p:tav tm="100000">
                                          <p:val>
                                            <p:strVal val="1+ppt_h/2"/>
                                          </p:val>
                                        </p:tav>
                                      </p:tavLst>
                                    </p:anim>
                                    <p:set>
                                      <p:cBhvr>
                                        <p:cTn id="288" dur="1" fill="hold">
                                          <p:stCondLst>
                                            <p:cond delay="1999"/>
                                          </p:stCondLst>
                                        </p:cTn>
                                        <p:tgtEl>
                                          <p:spTgt spid="15"/>
                                        </p:tgtEl>
                                        <p:attrNameLst>
                                          <p:attrName>style.visibility</p:attrName>
                                        </p:attrNameLst>
                                      </p:cBhvr>
                                      <p:to>
                                        <p:strVal val="hidden"/>
                                      </p:to>
                                    </p:set>
                                  </p:childTnLst>
                                </p:cTn>
                              </p:par>
                              <p:par>
                                <p:cTn id="289" presetID="2" presetClass="exit" presetSubtype="4" fill="hold" grpId="3" nodeType="withEffect">
                                  <p:stCondLst>
                                    <p:cond delay="0"/>
                                  </p:stCondLst>
                                  <p:childTnLst>
                                    <p:anim calcmode="lin" valueType="num">
                                      <p:cBhvr additive="base">
                                        <p:cTn id="290" dur="2000"/>
                                        <p:tgtEl>
                                          <p:spTgt spid="16"/>
                                        </p:tgtEl>
                                        <p:attrNameLst>
                                          <p:attrName>ppt_x</p:attrName>
                                        </p:attrNameLst>
                                      </p:cBhvr>
                                      <p:tavLst>
                                        <p:tav tm="0">
                                          <p:val>
                                            <p:strVal val="ppt_x"/>
                                          </p:val>
                                        </p:tav>
                                        <p:tav tm="100000">
                                          <p:val>
                                            <p:strVal val="ppt_x"/>
                                          </p:val>
                                        </p:tav>
                                      </p:tavLst>
                                    </p:anim>
                                    <p:anim calcmode="lin" valueType="num">
                                      <p:cBhvr additive="base">
                                        <p:cTn id="291" dur="2000"/>
                                        <p:tgtEl>
                                          <p:spTgt spid="16"/>
                                        </p:tgtEl>
                                        <p:attrNameLst>
                                          <p:attrName>ppt_y</p:attrName>
                                        </p:attrNameLst>
                                      </p:cBhvr>
                                      <p:tavLst>
                                        <p:tav tm="0">
                                          <p:val>
                                            <p:strVal val="ppt_y"/>
                                          </p:val>
                                        </p:tav>
                                        <p:tav tm="100000">
                                          <p:val>
                                            <p:strVal val="1+ppt_h/2"/>
                                          </p:val>
                                        </p:tav>
                                      </p:tavLst>
                                    </p:anim>
                                    <p:set>
                                      <p:cBhvr>
                                        <p:cTn id="292" dur="1" fill="hold">
                                          <p:stCondLst>
                                            <p:cond delay="1999"/>
                                          </p:stCondLst>
                                        </p:cTn>
                                        <p:tgtEl>
                                          <p:spTgt spid="16"/>
                                        </p:tgtEl>
                                        <p:attrNameLst>
                                          <p:attrName>style.visibility</p:attrName>
                                        </p:attrNameLst>
                                      </p:cBhvr>
                                      <p:to>
                                        <p:strVal val="hidden"/>
                                      </p:to>
                                    </p:set>
                                  </p:childTnLst>
                                </p:cTn>
                              </p:par>
                              <p:par>
                                <p:cTn id="293" presetID="2" presetClass="exit" presetSubtype="4" fill="hold" grpId="3" nodeType="withEffect">
                                  <p:stCondLst>
                                    <p:cond delay="0"/>
                                  </p:stCondLst>
                                  <p:childTnLst>
                                    <p:anim calcmode="lin" valueType="num">
                                      <p:cBhvr additive="base">
                                        <p:cTn id="294" dur="2000"/>
                                        <p:tgtEl>
                                          <p:spTgt spid="17"/>
                                        </p:tgtEl>
                                        <p:attrNameLst>
                                          <p:attrName>ppt_x</p:attrName>
                                        </p:attrNameLst>
                                      </p:cBhvr>
                                      <p:tavLst>
                                        <p:tav tm="0">
                                          <p:val>
                                            <p:strVal val="ppt_x"/>
                                          </p:val>
                                        </p:tav>
                                        <p:tav tm="100000">
                                          <p:val>
                                            <p:strVal val="ppt_x"/>
                                          </p:val>
                                        </p:tav>
                                      </p:tavLst>
                                    </p:anim>
                                    <p:anim calcmode="lin" valueType="num">
                                      <p:cBhvr additive="base">
                                        <p:cTn id="295" dur="2000"/>
                                        <p:tgtEl>
                                          <p:spTgt spid="17"/>
                                        </p:tgtEl>
                                        <p:attrNameLst>
                                          <p:attrName>ppt_y</p:attrName>
                                        </p:attrNameLst>
                                      </p:cBhvr>
                                      <p:tavLst>
                                        <p:tav tm="0">
                                          <p:val>
                                            <p:strVal val="ppt_y"/>
                                          </p:val>
                                        </p:tav>
                                        <p:tav tm="100000">
                                          <p:val>
                                            <p:strVal val="1+ppt_h/2"/>
                                          </p:val>
                                        </p:tav>
                                      </p:tavLst>
                                    </p:anim>
                                    <p:set>
                                      <p:cBhvr>
                                        <p:cTn id="296" dur="1" fill="hold">
                                          <p:stCondLst>
                                            <p:cond delay="1999"/>
                                          </p:stCondLst>
                                        </p:cTn>
                                        <p:tgtEl>
                                          <p:spTgt spid="17"/>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2000"/>
                                        <p:tgtEl>
                                          <p:spTgt spid="8"/>
                                        </p:tgtEl>
                                        <p:attrNameLst>
                                          <p:attrName>ppt_x</p:attrName>
                                        </p:attrNameLst>
                                      </p:cBhvr>
                                      <p:tavLst>
                                        <p:tav tm="0">
                                          <p:val>
                                            <p:strVal val="ppt_x"/>
                                          </p:val>
                                        </p:tav>
                                        <p:tav tm="100000">
                                          <p:val>
                                            <p:strVal val="ppt_x"/>
                                          </p:val>
                                        </p:tav>
                                      </p:tavLst>
                                    </p:anim>
                                    <p:anim calcmode="lin" valueType="num">
                                      <p:cBhvr additive="base">
                                        <p:cTn id="299" dur="2000"/>
                                        <p:tgtEl>
                                          <p:spTgt spid="8"/>
                                        </p:tgtEl>
                                        <p:attrNameLst>
                                          <p:attrName>ppt_y</p:attrName>
                                        </p:attrNameLst>
                                      </p:cBhvr>
                                      <p:tavLst>
                                        <p:tav tm="0">
                                          <p:val>
                                            <p:strVal val="ppt_y"/>
                                          </p:val>
                                        </p:tav>
                                        <p:tav tm="100000">
                                          <p:val>
                                            <p:strVal val="0-ppt_h/2"/>
                                          </p:val>
                                        </p:tav>
                                      </p:tavLst>
                                    </p:anim>
                                    <p:set>
                                      <p:cBhvr>
                                        <p:cTn id="300" dur="1" fill="hold">
                                          <p:stCondLst>
                                            <p:cond delay="1999"/>
                                          </p:stCondLst>
                                        </p:cTn>
                                        <p:tgtEl>
                                          <p:spTgt spid="8"/>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2000"/>
                                        <p:tgtEl>
                                          <p:spTgt spid="9"/>
                                        </p:tgtEl>
                                        <p:attrNameLst>
                                          <p:attrName>ppt_x</p:attrName>
                                        </p:attrNameLst>
                                      </p:cBhvr>
                                      <p:tavLst>
                                        <p:tav tm="0">
                                          <p:val>
                                            <p:strVal val="ppt_x"/>
                                          </p:val>
                                        </p:tav>
                                        <p:tav tm="100000">
                                          <p:val>
                                            <p:strVal val="ppt_x"/>
                                          </p:val>
                                        </p:tav>
                                      </p:tavLst>
                                    </p:anim>
                                    <p:anim calcmode="lin" valueType="num">
                                      <p:cBhvr additive="base">
                                        <p:cTn id="303" dur="2000"/>
                                        <p:tgtEl>
                                          <p:spTgt spid="9"/>
                                        </p:tgtEl>
                                        <p:attrNameLst>
                                          <p:attrName>ppt_y</p:attrName>
                                        </p:attrNameLst>
                                      </p:cBhvr>
                                      <p:tavLst>
                                        <p:tav tm="0">
                                          <p:val>
                                            <p:strVal val="ppt_y"/>
                                          </p:val>
                                        </p:tav>
                                        <p:tav tm="100000">
                                          <p:val>
                                            <p:strVal val="0-ppt_h/2"/>
                                          </p:val>
                                        </p:tav>
                                      </p:tavLst>
                                    </p:anim>
                                    <p:set>
                                      <p:cBhvr>
                                        <p:cTn id="304" dur="1" fill="hold">
                                          <p:stCondLst>
                                            <p:cond delay="1999"/>
                                          </p:stCondLst>
                                        </p:cTn>
                                        <p:tgtEl>
                                          <p:spTgt spid="9"/>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2000"/>
                                        <p:tgtEl>
                                          <p:spTgt spid="26"/>
                                        </p:tgtEl>
                                        <p:attrNameLst>
                                          <p:attrName>ppt_x</p:attrName>
                                        </p:attrNameLst>
                                      </p:cBhvr>
                                      <p:tavLst>
                                        <p:tav tm="0">
                                          <p:val>
                                            <p:strVal val="ppt_x"/>
                                          </p:val>
                                        </p:tav>
                                        <p:tav tm="100000">
                                          <p:val>
                                            <p:strVal val="ppt_x"/>
                                          </p:val>
                                        </p:tav>
                                      </p:tavLst>
                                    </p:anim>
                                    <p:anim calcmode="lin" valueType="num">
                                      <p:cBhvr additive="base">
                                        <p:cTn id="307" dur="2000"/>
                                        <p:tgtEl>
                                          <p:spTgt spid="26"/>
                                        </p:tgtEl>
                                        <p:attrNameLst>
                                          <p:attrName>ppt_y</p:attrName>
                                        </p:attrNameLst>
                                      </p:cBhvr>
                                      <p:tavLst>
                                        <p:tav tm="0">
                                          <p:val>
                                            <p:strVal val="ppt_y"/>
                                          </p:val>
                                        </p:tav>
                                        <p:tav tm="100000">
                                          <p:val>
                                            <p:strVal val="0-ppt_h/2"/>
                                          </p:val>
                                        </p:tav>
                                      </p:tavLst>
                                    </p:anim>
                                    <p:set>
                                      <p:cBhvr>
                                        <p:cTn id="308" dur="1" fill="hold">
                                          <p:stCondLst>
                                            <p:cond delay="1999"/>
                                          </p:stCondLst>
                                        </p:cTn>
                                        <p:tgtEl>
                                          <p:spTgt spid="26"/>
                                        </p:tgtEl>
                                        <p:attrNameLst>
                                          <p:attrName>style.visibility</p:attrName>
                                        </p:attrNameLst>
                                      </p:cBhvr>
                                      <p:to>
                                        <p:strVal val="hidden"/>
                                      </p:to>
                                    </p:set>
                                  </p:childTnLst>
                                </p:cTn>
                              </p:par>
                              <p:par>
                                <p:cTn id="309" presetID="2" presetClass="exit" presetSubtype="1" fill="hold" grpId="3" nodeType="withEffect">
                                  <p:stCondLst>
                                    <p:cond delay="0"/>
                                  </p:stCondLst>
                                  <p:childTnLst>
                                    <p:anim calcmode="lin" valueType="num">
                                      <p:cBhvr additive="base">
                                        <p:cTn id="310" dur="2000"/>
                                        <p:tgtEl>
                                          <p:spTgt spid="27"/>
                                        </p:tgtEl>
                                        <p:attrNameLst>
                                          <p:attrName>ppt_x</p:attrName>
                                        </p:attrNameLst>
                                      </p:cBhvr>
                                      <p:tavLst>
                                        <p:tav tm="0">
                                          <p:val>
                                            <p:strVal val="ppt_x"/>
                                          </p:val>
                                        </p:tav>
                                        <p:tav tm="100000">
                                          <p:val>
                                            <p:strVal val="ppt_x"/>
                                          </p:val>
                                        </p:tav>
                                      </p:tavLst>
                                    </p:anim>
                                    <p:anim calcmode="lin" valueType="num">
                                      <p:cBhvr additive="base">
                                        <p:cTn id="311" dur="2000"/>
                                        <p:tgtEl>
                                          <p:spTgt spid="27"/>
                                        </p:tgtEl>
                                        <p:attrNameLst>
                                          <p:attrName>ppt_y</p:attrName>
                                        </p:attrNameLst>
                                      </p:cBhvr>
                                      <p:tavLst>
                                        <p:tav tm="0">
                                          <p:val>
                                            <p:strVal val="ppt_y"/>
                                          </p:val>
                                        </p:tav>
                                        <p:tav tm="100000">
                                          <p:val>
                                            <p:strVal val="0-ppt_h/2"/>
                                          </p:val>
                                        </p:tav>
                                      </p:tavLst>
                                    </p:anim>
                                    <p:set>
                                      <p:cBhvr>
                                        <p:cTn id="312" dur="1" fill="hold">
                                          <p:stCondLst>
                                            <p:cond delay="1999"/>
                                          </p:stCondLst>
                                        </p:cTn>
                                        <p:tgtEl>
                                          <p:spTgt spid="27"/>
                                        </p:tgtEl>
                                        <p:attrNameLst>
                                          <p:attrName>style.visibility</p:attrName>
                                        </p:attrNameLst>
                                      </p:cBhvr>
                                      <p:to>
                                        <p:strVal val="hidden"/>
                                      </p:to>
                                    </p:set>
                                  </p:childTnLst>
                                </p:cTn>
                              </p:par>
                              <p:par>
                                <p:cTn id="313" presetID="2" presetClass="exit" presetSubtype="1" fill="hold" grpId="3" nodeType="withEffect">
                                  <p:stCondLst>
                                    <p:cond delay="0"/>
                                  </p:stCondLst>
                                  <p:childTnLst>
                                    <p:anim calcmode="lin" valueType="num">
                                      <p:cBhvr additive="base">
                                        <p:cTn id="314" dur="2000"/>
                                        <p:tgtEl>
                                          <p:spTgt spid="28"/>
                                        </p:tgtEl>
                                        <p:attrNameLst>
                                          <p:attrName>ppt_x</p:attrName>
                                        </p:attrNameLst>
                                      </p:cBhvr>
                                      <p:tavLst>
                                        <p:tav tm="0">
                                          <p:val>
                                            <p:strVal val="ppt_x"/>
                                          </p:val>
                                        </p:tav>
                                        <p:tav tm="100000">
                                          <p:val>
                                            <p:strVal val="ppt_x"/>
                                          </p:val>
                                        </p:tav>
                                      </p:tavLst>
                                    </p:anim>
                                    <p:anim calcmode="lin" valueType="num">
                                      <p:cBhvr additive="base">
                                        <p:cTn id="315" dur="2000"/>
                                        <p:tgtEl>
                                          <p:spTgt spid="28"/>
                                        </p:tgtEl>
                                        <p:attrNameLst>
                                          <p:attrName>ppt_y</p:attrName>
                                        </p:attrNameLst>
                                      </p:cBhvr>
                                      <p:tavLst>
                                        <p:tav tm="0">
                                          <p:val>
                                            <p:strVal val="ppt_y"/>
                                          </p:val>
                                        </p:tav>
                                        <p:tav tm="100000">
                                          <p:val>
                                            <p:strVal val="0-ppt_h/2"/>
                                          </p:val>
                                        </p:tav>
                                      </p:tavLst>
                                    </p:anim>
                                    <p:set>
                                      <p:cBhvr>
                                        <p:cTn id="316" dur="1" fill="hold">
                                          <p:stCondLst>
                                            <p:cond delay="1999"/>
                                          </p:stCondLst>
                                        </p:cTn>
                                        <p:tgtEl>
                                          <p:spTgt spid="28"/>
                                        </p:tgtEl>
                                        <p:attrNameLst>
                                          <p:attrName>style.visibility</p:attrName>
                                        </p:attrNameLst>
                                      </p:cBhvr>
                                      <p:to>
                                        <p:strVal val="hidden"/>
                                      </p:to>
                                    </p:set>
                                  </p:childTnLst>
                                </p:cTn>
                              </p:par>
                              <p:par>
                                <p:cTn id="317" presetID="2" presetClass="exit" presetSubtype="1" fill="hold" grpId="3" nodeType="withEffect">
                                  <p:stCondLst>
                                    <p:cond delay="0"/>
                                  </p:stCondLst>
                                  <p:childTnLst>
                                    <p:anim calcmode="lin" valueType="num">
                                      <p:cBhvr additive="base">
                                        <p:cTn id="318" dur="2000"/>
                                        <p:tgtEl>
                                          <p:spTgt spid="29"/>
                                        </p:tgtEl>
                                        <p:attrNameLst>
                                          <p:attrName>ppt_x</p:attrName>
                                        </p:attrNameLst>
                                      </p:cBhvr>
                                      <p:tavLst>
                                        <p:tav tm="0">
                                          <p:val>
                                            <p:strVal val="ppt_x"/>
                                          </p:val>
                                        </p:tav>
                                        <p:tav tm="100000">
                                          <p:val>
                                            <p:strVal val="ppt_x"/>
                                          </p:val>
                                        </p:tav>
                                      </p:tavLst>
                                    </p:anim>
                                    <p:anim calcmode="lin" valueType="num">
                                      <p:cBhvr additive="base">
                                        <p:cTn id="319" dur="2000"/>
                                        <p:tgtEl>
                                          <p:spTgt spid="29"/>
                                        </p:tgtEl>
                                        <p:attrNameLst>
                                          <p:attrName>ppt_y</p:attrName>
                                        </p:attrNameLst>
                                      </p:cBhvr>
                                      <p:tavLst>
                                        <p:tav tm="0">
                                          <p:val>
                                            <p:strVal val="ppt_y"/>
                                          </p:val>
                                        </p:tav>
                                        <p:tav tm="100000">
                                          <p:val>
                                            <p:strVal val="0-ppt_h/2"/>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4" presetClass="entr" presetSubtype="32"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ox(out)">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pic>
        <p:nvPicPr>
          <p:cNvPr id="4" name="3 Marcador de contenido" descr="Aquarium_Tunnel.jpg"/>
          <p:cNvPicPr>
            <a:picLocks noGrp="1" noChangeAspect="1"/>
          </p:cNvPicPr>
          <p:nvPr>
            <p:ph idx="1"/>
          </p:nvPr>
        </p:nvPicPr>
        <p:blipFill>
          <a:blip r:embed="rId2"/>
          <a:stretch>
            <a:fillRect/>
          </a:stretch>
        </p:blipFill>
        <p:spPr>
          <a:xfrm>
            <a:off x="0" y="39950"/>
            <a:ext cx="9144000" cy="6818050"/>
          </a:xfrm>
        </p:spPr>
      </p:pic>
      <p:sp>
        <p:nvSpPr>
          <p:cNvPr id="5" name="4 Lágrima"/>
          <p:cNvSpPr/>
          <p:nvPr/>
        </p:nvSpPr>
        <p:spPr>
          <a:xfrm rot="5400000">
            <a:off x="4500912" y="278641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390478">
            <a:off x="5170321" y="2709927"/>
            <a:ext cx="639748" cy="616077"/>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7054">
            <a:off x="4468446" y="3396895"/>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5115308" y="3316688"/>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4286598" y="2572105"/>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458286" y="2461282"/>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47054">
            <a:off x="4182695" y="3611210"/>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2247">
            <a:off x="5383181" y="3584047"/>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4000846" y="2286353"/>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744038" y="2246968"/>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47054">
            <a:off x="3896943" y="3825524"/>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5686812" y="3888192"/>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3786532" y="2000601"/>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1162426">
            <a:off x="6029790" y="2032654"/>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5972565" y="4173946"/>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47054">
            <a:off x="3539754" y="4111275"/>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3572218" y="1786287"/>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3357904" y="1571973"/>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5400000">
            <a:off x="3072152" y="1286221"/>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5400000">
            <a:off x="2857838" y="100046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1162426">
            <a:off x="6315542" y="1818340"/>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1236259">
            <a:off x="6572614" y="1571973"/>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1162426">
            <a:off x="6887046" y="1318274"/>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1162426">
            <a:off x="7172797" y="1103960"/>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447054">
            <a:off x="3182561" y="4325591"/>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447054">
            <a:off x="2896810" y="4539906"/>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47054">
            <a:off x="2611058" y="4754220"/>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447054">
            <a:off x="2253869" y="5039971"/>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658472">
            <a:off x="6258316" y="4459695"/>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5903804">
            <a:off x="6603390" y="4732976"/>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200000">
            <a:off x="6901257" y="4959761"/>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37752">
            <a:off x="7170002" y="5228014"/>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8"/>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9"/>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0-#ppt_w/2"/>
                                          </p:val>
                                        </p:tav>
                                        <p:tav tm="100000">
                                          <p:val>
                                            <p:strVal val="#ppt_x"/>
                                          </p:val>
                                        </p:tav>
                                      </p:tavLst>
                                    </p:anim>
                                    <p:anim calcmode="lin" valueType="num">
                                      <p:cBhvr additive="base">
                                        <p:cTn id="41" dur="2000" fill="hold"/>
                                        <p:tgtEl>
                                          <p:spTgt spid="10"/>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1+#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11"/>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0-#ppt_w/2"/>
                                          </p:val>
                                        </p:tav>
                                        <p:tav tm="100000">
                                          <p:val>
                                            <p:strVal val="#ppt_x"/>
                                          </p:val>
                                        </p:tav>
                                      </p:tavLst>
                                    </p:anim>
                                    <p:anim calcmode="lin" valueType="num">
                                      <p:cBhvr additive="base">
                                        <p:cTn id="53" dur="2000" fill="hold"/>
                                        <p:tgtEl>
                                          <p:spTgt spid="12"/>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1+#ppt_w/2"/>
                                          </p:val>
                                        </p:tav>
                                        <p:tav tm="100000">
                                          <p:val>
                                            <p:strVal val="#ppt_x"/>
                                          </p:val>
                                        </p:tav>
                                      </p:tavLst>
                                    </p:anim>
                                    <p:anim calcmode="lin" valueType="num">
                                      <p:cBhvr additive="base">
                                        <p:cTn id="59" dur="20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2000" fill="hold"/>
                                        <p:tgtEl>
                                          <p:spTgt spid="14"/>
                                        </p:tgtEl>
                                        <p:attrNameLst>
                                          <p:attrName>ppt_x</p:attrName>
                                        </p:attrNameLst>
                                      </p:cBhvr>
                                      <p:tavLst>
                                        <p:tav tm="0">
                                          <p:val>
                                            <p:strVal val="0-#ppt_w/2"/>
                                          </p:val>
                                        </p:tav>
                                        <p:tav tm="100000">
                                          <p:val>
                                            <p:strVal val="#ppt_x"/>
                                          </p:val>
                                        </p:tav>
                                      </p:tavLst>
                                    </p:anim>
                                    <p:anim calcmode="lin" valueType="num">
                                      <p:cBhvr additive="base">
                                        <p:cTn id="65" dur="2000" fill="hold"/>
                                        <p:tgtEl>
                                          <p:spTgt spid="14"/>
                                        </p:tgtEl>
                                        <p:attrNameLst>
                                          <p:attrName>ppt_y</p:attrName>
                                        </p:attrNameLst>
                                      </p:cBhvr>
                                      <p:tavLst>
                                        <p:tav tm="0">
                                          <p:val>
                                            <p:strVal val="1+#ppt_h/2"/>
                                          </p:val>
                                        </p:tav>
                                        <p:tav tm="100000">
                                          <p:val>
                                            <p:strVal val="#ppt_y"/>
                                          </p:val>
                                        </p:tav>
                                      </p:tavLst>
                                    </p:anim>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2000" fill="hold"/>
                                        <p:tgtEl>
                                          <p:spTgt spid="15"/>
                                        </p:tgtEl>
                                        <p:attrNameLst>
                                          <p:attrName>ppt_x</p:attrName>
                                        </p:attrNameLst>
                                      </p:cBhvr>
                                      <p:tavLst>
                                        <p:tav tm="0">
                                          <p:val>
                                            <p:strVal val="1+#ppt_w/2"/>
                                          </p:val>
                                        </p:tav>
                                        <p:tav tm="100000">
                                          <p:val>
                                            <p:strVal val="#ppt_x"/>
                                          </p:val>
                                        </p:tav>
                                      </p:tavLst>
                                    </p:anim>
                                    <p:anim calcmode="lin" valueType="num">
                                      <p:cBhvr additive="base">
                                        <p:cTn id="71" dur="2000" fill="hold"/>
                                        <p:tgtEl>
                                          <p:spTgt spid="15"/>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15"/>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0-#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2000" fill="hold"/>
                                        <p:tgtEl>
                                          <p:spTgt spid="17"/>
                                        </p:tgtEl>
                                        <p:attrNameLst>
                                          <p:attrName>ppt_x</p:attrName>
                                        </p:attrNameLst>
                                      </p:cBhvr>
                                      <p:tavLst>
                                        <p:tav tm="0">
                                          <p:val>
                                            <p:strVal val="1+#ppt_w/2"/>
                                          </p:val>
                                        </p:tav>
                                        <p:tav tm="100000">
                                          <p:val>
                                            <p:strVal val="#ppt_x"/>
                                          </p:val>
                                        </p:tav>
                                      </p:tavLst>
                                    </p:anim>
                                    <p:anim calcmode="lin" valueType="num">
                                      <p:cBhvr additive="base">
                                        <p:cTn id="83" dur="2000" fill="hold"/>
                                        <p:tgtEl>
                                          <p:spTgt spid="17"/>
                                        </p:tgtEl>
                                        <p:attrNameLst>
                                          <p:attrName>ppt_y</p:attrName>
                                        </p:attrNameLst>
                                      </p:cBhvr>
                                      <p:tavLst>
                                        <p:tav tm="0">
                                          <p:val>
                                            <p:strVal val="1+#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2" presetClass="entr" presetSubtype="1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2000" fill="hold"/>
                                        <p:tgtEl>
                                          <p:spTgt spid="18"/>
                                        </p:tgtEl>
                                        <p:attrNameLst>
                                          <p:attrName>ppt_x</p:attrName>
                                        </p:attrNameLst>
                                      </p:cBhvr>
                                      <p:tavLst>
                                        <p:tav tm="0">
                                          <p:val>
                                            <p:strVal val="0-#ppt_w/2"/>
                                          </p:val>
                                        </p:tav>
                                        <p:tav tm="100000">
                                          <p:val>
                                            <p:strVal val="#ppt_x"/>
                                          </p:val>
                                        </p:tav>
                                      </p:tavLst>
                                    </p:anim>
                                    <p:anim calcmode="lin" valueType="num">
                                      <p:cBhvr additive="base">
                                        <p:cTn id="89" dur="2000" fill="hold"/>
                                        <p:tgtEl>
                                          <p:spTgt spid="18"/>
                                        </p:tgtEl>
                                        <p:attrNameLst>
                                          <p:attrName>ppt_y</p:attrName>
                                        </p:attrNameLst>
                                      </p:cBhvr>
                                      <p:tavLst>
                                        <p:tav tm="0">
                                          <p:val>
                                            <p:strVal val="1+#ppt_h/2"/>
                                          </p:val>
                                        </p:tav>
                                        <p:tav tm="100000">
                                          <p:val>
                                            <p:strVal val="#ppt_y"/>
                                          </p:val>
                                        </p:tav>
                                      </p:tavLst>
                                    </p:anim>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0-#ppt_w/2"/>
                                          </p:val>
                                        </p:tav>
                                        <p:tav tm="100000">
                                          <p:val>
                                            <p:strVal val="#ppt_x"/>
                                          </p:val>
                                        </p:tav>
                                      </p:tavLst>
                                    </p:anim>
                                    <p:anim calcmode="lin" valueType="num">
                                      <p:cBhvr additive="base">
                                        <p:cTn id="95" dur="2000" fill="hold"/>
                                        <p:tgtEl>
                                          <p:spTgt spid="19"/>
                                        </p:tgtEl>
                                        <p:attrNameLst>
                                          <p:attrName>ppt_y</p:attrName>
                                        </p:attrNameLst>
                                      </p:cBhvr>
                                      <p:tavLst>
                                        <p:tav tm="0">
                                          <p:val>
                                            <p:strVal val="0-#ppt_h/2"/>
                                          </p:val>
                                        </p:tav>
                                        <p:tav tm="100000">
                                          <p:val>
                                            <p:strVal val="#ppt_y"/>
                                          </p:val>
                                        </p:tav>
                                      </p:tavLst>
                                    </p:anim>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additive="base">
                                        <p:cTn id="100" dur="2000" fill="hold"/>
                                        <p:tgtEl>
                                          <p:spTgt spid="20"/>
                                        </p:tgtEl>
                                        <p:attrNameLst>
                                          <p:attrName>ppt_x</p:attrName>
                                        </p:attrNameLst>
                                      </p:cBhvr>
                                      <p:tavLst>
                                        <p:tav tm="0">
                                          <p:val>
                                            <p:strVal val="1+#ppt_w/2"/>
                                          </p:val>
                                        </p:tav>
                                        <p:tav tm="100000">
                                          <p:val>
                                            <p:strVal val="#ppt_x"/>
                                          </p:val>
                                        </p:tav>
                                      </p:tavLst>
                                    </p:anim>
                                    <p:anim calcmode="lin" valueType="num">
                                      <p:cBhvr additive="base">
                                        <p:cTn id="101" dur="2000" fill="hold"/>
                                        <p:tgtEl>
                                          <p:spTgt spid="20"/>
                                        </p:tgtEl>
                                        <p:attrNameLst>
                                          <p:attrName>ppt_y</p:attrName>
                                        </p:attrNameLst>
                                      </p:cBhvr>
                                      <p:tavLst>
                                        <p:tav tm="0">
                                          <p:val>
                                            <p:strVal val="0-#ppt_h/2"/>
                                          </p:val>
                                        </p:tav>
                                        <p:tav tm="100000">
                                          <p:val>
                                            <p:strVal val="#ppt_y"/>
                                          </p:val>
                                        </p:tav>
                                      </p:tavLst>
                                    </p:anim>
                                  </p:childTnLst>
                                </p:cTn>
                              </p:par>
                              <p:par>
                                <p:cTn id="102" presetID="8" presetClass="emph" presetSubtype="0" fill="hold" grpId="1" nodeType="withEffect">
                                  <p:stCondLst>
                                    <p:cond delay="0"/>
                                  </p:stCondLst>
                                  <p:childTnLst>
                                    <p:animRot by="21600000">
                                      <p:cBhvr>
                                        <p:cTn id="103" dur="2000" fill="hold"/>
                                        <p:tgtEl>
                                          <p:spTgt spid="20"/>
                                        </p:tgtEl>
                                        <p:attrNameLst>
                                          <p:attrName>r</p:attrName>
                                        </p:attrNameLst>
                                      </p:cBhvr>
                                    </p:animRot>
                                  </p:childTnLst>
                                </p:cTn>
                              </p:par>
                              <p:par>
                                <p:cTn id="104" presetID="2" presetClass="entr" presetSubtype="6"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1+#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8" presetClass="emph" presetSubtype="0" fill="hold" grpId="1" nodeType="withEffect">
                                  <p:stCondLst>
                                    <p:cond delay="0"/>
                                  </p:stCondLst>
                                  <p:childTnLst>
                                    <p:animRot by="21600000">
                                      <p:cBhvr>
                                        <p:cTn id="109" dur="2000" fill="hold"/>
                                        <p:tgtEl>
                                          <p:spTgt spid="21"/>
                                        </p:tgtEl>
                                        <p:attrNameLst>
                                          <p:attrName>r</p:attrName>
                                        </p:attrNameLst>
                                      </p:cBhvr>
                                    </p:animRot>
                                  </p:childTnLst>
                                </p:cTn>
                              </p:par>
                              <p:par>
                                <p:cTn id="110" presetID="2" presetClass="entr" presetSubtype="6"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additive="base">
                                        <p:cTn id="112" dur="2000" fill="hold"/>
                                        <p:tgtEl>
                                          <p:spTgt spid="22"/>
                                        </p:tgtEl>
                                        <p:attrNameLst>
                                          <p:attrName>ppt_x</p:attrName>
                                        </p:attrNameLst>
                                      </p:cBhvr>
                                      <p:tavLst>
                                        <p:tav tm="0">
                                          <p:val>
                                            <p:strVal val="1+#ppt_w/2"/>
                                          </p:val>
                                        </p:tav>
                                        <p:tav tm="100000">
                                          <p:val>
                                            <p:strVal val="#ppt_x"/>
                                          </p:val>
                                        </p:tav>
                                      </p:tavLst>
                                    </p:anim>
                                    <p:anim calcmode="lin" valueType="num">
                                      <p:cBhvr additive="base">
                                        <p:cTn id="113" dur="2000" fill="hold"/>
                                        <p:tgtEl>
                                          <p:spTgt spid="22"/>
                                        </p:tgtEl>
                                        <p:attrNameLst>
                                          <p:attrName>ppt_y</p:attrName>
                                        </p:attrNameLst>
                                      </p:cBhvr>
                                      <p:tavLst>
                                        <p:tav tm="0">
                                          <p:val>
                                            <p:strVal val="1+#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22"/>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2000" fill="hold"/>
                                        <p:tgtEl>
                                          <p:spTgt spid="23"/>
                                        </p:tgtEl>
                                        <p:attrNameLst>
                                          <p:attrName>ppt_x</p:attrName>
                                        </p:attrNameLst>
                                      </p:cBhvr>
                                      <p:tavLst>
                                        <p:tav tm="0">
                                          <p:val>
                                            <p:strVal val="1+#ppt_w/2"/>
                                          </p:val>
                                        </p:tav>
                                        <p:tav tm="100000">
                                          <p:val>
                                            <p:strVal val="#ppt_x"/>
                                          </p:val>
                                        </p:tav>
                                      </p:tavLst>
                                    </p:anim>
                                    <p:anim calcmode="lin" valueType="num">
                                      <p:cBhvr additive="base">
                                        <p:cTn id="119" dur="2000" fill="hold"/>
                                        <p:tgtEl>
                                          <p:spTgt spid="23"/>
                                        </p:tgtEl>
                                        <p:attrNameLst>
                                          <p:attrName>ppt_y</p:attrName>
                                        </p:attrNameLst>
                                      </p:cBhvr>
                                      <p:tavLst>
                                        <p:tav tm="0">
                                          <p:val>
                                            <p:strVal val="1+#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23"/>
                                        </p:tgtEl>
                                        <p:attrNameLst>
                                          <p:attrName>r</p:attrName>
                                        </p:attrNameLst>
                                      </p:cBhvr>
                                    </p:animRot>
                                  </p:childTnLst>
                                </p:cTn>
                              </p:par>
                              <p:par>
                                <p:cTn id="122" presetID="2" presetClass="entr" presetSubtype="6"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additive="base">
                                        <p:cTn id="124" dur="2000" fill="hold"/>
                                        <p:tgtEl>
                                          <p:spTgt spid="24"/>
                                        </p:tgtEl>
                                        <p:attrNameLst>
                                          <p:attrName>ppt_x</p:attrName>
                                        </p:attrNameLst>
                                      </p:cBhvr>
                                      <p:tavLst>
                                        <p:tav tm="0">
                                          <p:val>
                                            <p:strVal val="1+#ppt_w/2"/>
                                          </p:val>
                                        </p:tav>
                                        <p:tav tm="100000">
                                          <p:val>
                                            <p:strVal val="#ppt_x"/>
                                          </p:val>
                                        </p:tav>
                                      </p:tavLst>
                                    </p:anim>
                                    <p:anim calcmode="lin" valueType="num">
                                      <p:cBhvr additive="base">
                                        <p:cTn id="125" dur="2000" fill="hold"/>
                                        <p:tgtEl>
                                          <p:spTgt spid="24"/>
                                        </p:tgtEl>
                                        <p:attrNameLst>
                                          <p:attrName>ppt_y</p:attrName>
                                        </p:attrNameLst>
                                      </p:cBhvr>
                                      <p:tavLst>
                                        <p:tav tm="0">
                                          <p:val>
                                            <p:strVal val="1+#ppt_h/2"/>
                                          </p:val>
                                        </p:tav>
                                        <p:tav tm="100000">
                                          <p:val>
                                            <p:strVal val="#ppt_y"/>
                                          </p:val>
                                        </p:tav>
                                      </p:tavLst>
                                    </p:anim>
                                  </p:childTnLst>
                                </p:cTn>
                              </p:par>
                              <p:par>
                                <p:cTn id="126" presetID="8" presetClass="emph" presetSubtype="0" fill="hold" grpId="1" nodeType="withEffect">
                                  <p:stCondLst>
                                    <p:cond delay="0"/>
                                  </p:stCondLst>
                                  <p:childTnLst>
                                    <p:animRot by="21600000">
                                      <p:cBhvr>
                                        <p:cTn id="127" dur="2000" fill="hold"/>
                                        <p:tgtEl>
                                          <p:spTgt spid="24"/>
                                        </p:tgtEl>
                                        <p:attrNameLst>
                                          <p:attrName>r</p:attrName>
                                        </p:attrNameLst>
                                      </p:cBhvr>
                                    </p:animRot>
                                  </p:childTnLst>
                                </p:cTn>
                              </p:par>
                              <p:par>
                                <p:cTn id="128" presetID="2" presetClass="entr" presetSubtype="12"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additive="base">
                                        <p:cTn id="130" dur="2000" fill="hold"/>
                                        <p:tgtEl>
                                          <p:spTgt spid="25"/>
                                        </p:tgtEl>
                                        <p:attrNameLst>
                                          <p:attrName>ppt_x</p:attrName>
                                        </p:attrNameLst>
                                      </p:cBhvr>
                                      <p:tavLst>
                                        <p:tav tm="0">
                                          <p:val>
                                            <p:strVal val="0-#ppt_w/2"/>
                                          </p:val>
                                        </p:tav>
                                        <p:tav tm="100000">
                                          <p:val>
                                            <p:strVal val="#ppt_x"/>
                                          </p:val>
                                        </p:tav>
                                      </p:tavLst>
                                    </p:anim>
                                    <p:anim calcmode="lin" valueType="num">
                                      <p:cBhvr additive="base">
                                        <p:cTn id="131" dur="2000" fill="hold"/>
                                        <p:tgtEl>
                                          <p:spTgt spid="25"/>
                                        </p:tgtEl>
                                        <p:attrNameLst>
                                          <p:attrName>ppt_y</p:attrName>
                                        </p:attrNameLst>
                                      </p:cBhvr>
                                      <p:tavLst>
                                        <p:tav tm="0">
                                          <p:val>
                                            <p:strVal val="1+#ppt_h/2"/>
                                          </p:val>
                                        </p:tav>
                                        <p:tav tm="100000">
                                          <p:val>
                                            <p:strVal val="#ppt_y"/>
                                          </p:val>
                                        </p:tav>
                                      </p:tavLst>
                                    </p:anim>
                                  </p:childTnLst>
                                </p:cTn>
                              </p:par>
                              <p:par>
                                <p:cTn id="132" presetID="8" presetClass="emph" presetSubtype="0" fill="hold" grpId="1" nodeType="withEffect">
                                  <p:stCondLst>
                                    <p:cond delay="0"/>
                                  </p:stCondLst>
                                  <p:childTnLst>
                                    <p:animRot by="-21600000">
                                      <p:cBhvr>
                                        <p:cTn id="133" dur="2000" fill="hold"/>
                                        <p:tgtEl>
                                          <p:spTgt spid="25"/>
                                        </p:tgtEl>
                                        <p:attrNameLst>
                                          <p:attrName>r</p:attrName>
                                        </p:attrNameLst>
                                      </p:cBhvr>
                                    </p:animRot>
                                  </p:childTnLst>
                                </p:cTn>
                              </p:par>
                              <p:par>
                                <p:cTn id="134" presetID="2" presetClass="entr" presetSubtype="12"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additive="base">
                                        <p:cTn id="136" dur="2000" fill="hold"/>
                                        <p:tgtEl>
                                          <p:spTgt spid="26"/>
                                        </p:tgtEl>
                                        <p:attrNameLst>
                                          <p:attrName>ppt_x</p:attrName>
                                        </p:attrNameLst>
                                      </p:cBhvr>
                                      <p:tavLst>
                                        <p:tav tm="0">
                                          <p:val>
                                            <p:strVal val="0-#ppt_w/2"/>
                                          </p:val>
                                        </p:tav>
                                        <p:tav tm="100000">
                                          <p:val>
                                            <p:strVal val="#ppt_x"/>
                                          </p:val>
                                        </p:tav>
                                      </p:tavLst>
                                    </p:anim>
                                    <p:anim calcmode="lin" valueType="num">
                                      <p:cBhvr additive="base">
                                        <p:cTn id="137" dur="2000" fill="hold"/>
                                        <p:tgtEl>
                                          <p:spTgt spid="26"/>
                                        </p:tgtEl>
                                        <p:attrNameLst>
                                          <p:attrName>ppt_y</p:attrName>
                                        </p:attrNameLst>
                                      </p:cBhvr>
                                      <p:tavLst>
                                        <p:tav tm="0">
                                          <p:val>
                                            <p:strVal val="1+#ppt_h/2"/>
                                          </p:val>
                                        </p:tav>
                                        <p:tav tm="100000">
                                          <p:val>
                                            <p:strVal val="#ppt_y"/>
                                          </p:val>
                                        </p:tav>
                                      </p:tavLst>
                                    </p:anim>
                                  </p:childTnLst>
                                </p:cTn>
                              </p:par>
                              <p:par>
                                <p:cTn id="138" presetID="8" presetClass="emph" presetSubtype="0" fill="hold" grpId="1" nodeType="withEffect">
                                  <p:stCondLst>
                                    <p:cond delay="0"/>
                                  </p:stCondLst>
                                  <p:childTnLst>
                                    <p:animRot by="-21600000">
                                      <p:cBhvr>
                                        <p:cTn id="139" dur="2000" fill="hold"/>
                                        <p:tgtEl>
                                          <p:spTgt spid="26"/>
                                        </p:tgtEl>
                                        <p:attrNameLst>
                                          <p:attrName>r</p:attrName>
                                        </p:attrNameLst>
                                      </p:cBhvr>
                                    </p:animRot>
                                  </p:childTnLst>
                                </p:cTn>
                              </p:par>
                              <p:par>
                                <p:cTn id="140" presetID="2" presetClass="entr" presetSubtype="12"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2000" fill="hold"/>
                                        <p:tgtEl>
                                          <p:spTgt spid="27"/>
                                        </p:tgtEl>
                                        <p:attrNameLst>
                                          <p:attrName>ppt_x</p:attrName>
                                        </p:attrNameLst>
                                      </p:cBhvr>
                                      <p:tavLst>
                                        <p:tav tm="0">
                                          <p:val>
                                            <p:strVal val="0-#ppt_w/2"/>
                                          </p:val>
                                        </p:tav>
                                        <p:tav tm="100000">
                                          <p:val>
                                            <p:strVal val="#ppt_x"/>
                                          </p:val>
                                        </p:tav>
                                      </p:tavLst>
                                    </p:anim>
                                    <p:anim calcmode="lin" valueType="num">
                                      <p:cBhvr additive="base">
                                        <p:cTn id="143" dur="2000" fill="hold"/>
                                        <p:tgtEl>
                                          <p:spTgt spid="2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27"/>
                                        </p:tgtEl>
                                        <p:attrNameLst>
                                          <p:attrName>r</p:attrName>
                                        </p:attrNameLst>
                                      </p:cBhvr>
                                    </p:animRot>
                                  </p:childTnLst>
                                </p:cTn>
                              </p:par>
                              <p:par>
                                <p:cTn id="146" presetID="2" presetClass="entr" presetSubtype="12"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additive="base">
                                        <p:cTn id="148" dur="2000" fill="hold"/>
                                        <p:tgtEl>
                                          <p:spTgt spid="28"/>
                                        </p:tgtEl>
                                        <p:attrNameLst>
                                          <p:attrName>ppt_x</p:attrName>
                                        </p:attrNameLst>
                                      </p:cBhvr>
                                      <p:tavLst>
                                        <p:tav tm="0">
                                          <p:val>
                                            <p:strVal val="0-#ppt_w/2"/>
                                          </p:val>
                                        </p:tav>
                                        <p:tav tm="100000">
                                          <p:val>
                                            <p:strVal val="#ppt_x"/>
                                          </p:val>
                                        </p:tav>
                                      </p:tavLst>
                                    </p:anim>
                                    <p:anim calcmode="lin" valueType="num">
                                      <p:cBhvr additive="base">
                                        <p:cTn id="149" dur="2000" fill="hold"/>
                                        <p:tgtEl>
                                          <p:spTgt spid="28"/>
                                        </p:tgtEl>
                                        <p:attrNameLst>
                                          <p:attrName>ppt_y</p:attrName>
                                        </p:attrNameLst>
                                      </p:cBhvr>
                                      <p:tavLst>
                                        <p:tav tm="0">
                                          <p:val>
                                            <p:strVal val="1+#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2000" fill="hold"/>
                                        <p:tgtEl>
                                          <p:spTgt spid="29"/>
                                        </p:tgtEl>
                                        <p:attrNameLst>
                                          <p:attrName>ppt_x</p:attrName>
                                        </p:attrNameLst>
                                      </p:cBhvr>
                                      <p:tavLst>
                                        <p:tav tm="0">
                                          <p:val>
                                            <p:strVal val="1+#ppt_w/2"/>
                                          </p:val>
                                        </p:tav>
                                        <p:tav tm="100000">
                                          <p:val>
                                            <p:strVal val="#ppt_x"/>
                                          </p:val>
                                        </p:tav>
                                      </p:tavLst>
                                    </p:anim>
                                    <p:anim calcmode="lin" valueType="num">
                                      <p:cBhvr additive="base">
                                        <p:cTn id="155" dur="2000" fill="hold"/>
                                        <p:tgtEl>
                                          <p:spTgt spid="29"/>
                                        </p:tgtEl>
                                        <p:attrNameLst>
                                          <p:attrName>ppt_y</p:attrName>
                                        </p:attrNameLst>
                                      </p:cBhvr>
                                      <p:tavLst>
                                        <p:tav tm="0">
                                          <p:val>
                                            <p:strVal val="0-#ppt_h/2"/>
                                          </p:val>
                                        </p:tav>
                                        <p:tav tm="100000">
                                          <p:val>
                                            <p:strVal val="#ppt_y"/>
                                          </p:val>
                                        </p:tav>
                                      </p:tavLst>
                                    </p:anim>
                                  </p:childTnLst>
                                </p:cTn>
                              </p:par>
                              <p:par>
                                <p:cTn id="156" presetID="8" presetClass="emph" presetSubtype="0" fill="hold" grpId="1" nodeType="withEffect">
                                  <p:stCondLst>
                                    <p:cond delay="0"/>
                                  </p:stCondLst>
                                  <p:childTnLst>
                                    <p:animRot by="21600000">
                                      <p:cBhvr>
                                        <p:cTn id="157" dur="2000" fill="hold"/>
                                        <p:tgtEl>
                                          <p:spTgt spid="29"/>
                                        </p:tgtEl>
                                        <p:attrNameLst>
                                          <p:attrName>r</p:attrName>
                                        </p:attrNameLst>
                                      </p:cBhvr>
                                    </p:animRot>
                                  </p:childTnLst>
                                </p:cTn>
                              </p:par>
                              <p:par>
                                <p:cTn id="158" presetID="2" presetClass="entr" presetSubtype="3"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additive="base">
                                        <p:cTn id="160" dur="2000" fill="hold"/>
                                        <p:tgtEl>
                                          <p:spTgt spid="30"/>
                                        </p:tgtEl>
                                        <p:attrNameLst>
                                          <p:attrName>ppt_x</p:attrName>
                                        </p:attrNameLst>
                                      </p:cBhvr>
                                      <p:tavLst>
                                        <p:tav tm="0">
                                          <p:val>
                                            <p:strVal val="1+#ppt_w/2"/>
                                          </p:val>
                                        </p:tav>
                                        <p:tav tm="100000">
                                          <p:val>
                                            <p:strVal val="#ppt_x"/>
                                          </p:val>
                                        </p:tav>
                                      </p:tavLst>
                                    </p:anim>
                                    <p:anim calcmode="lin" valueType="num">
                                      <p:cBhvr additive="base">
                                        <p:cTn id="161" dur="2000" fill="hold"/>
                                        <p:tgtEl>
                                          <p:spTgt spid="30"/>
                                        </p:tgtEl>
                                        <p:attrNameLst>
                                          <p:attrName>ppt_y</p:attrName>
                                        </p:attrNameLst>
                                      </p:cBhvr>
                                      <p:tavLst>
                                        <p:tav tm="0">
                                          <p:val>
                                            <p:strVal val="0-#ppt_h/2"/>
                                          </p:val>
                                        </p:tav>
                                        <p:tav tm="100000">
                                          <p:val>
                                            <p:strVal val="#ppt_y"/>
                                          </p:val>
                                        </p:tav>
                                      </p:tavLst>
                                    </p:anim>
                                  </p:childTnLst>
                                </p:cTn>
                              </p:par>
                              <p:par>
                                <p:cTn id="162" presetID="8" presetClass="emph" presetSubtype="0" fill="hold" grpId="1" nodeType="withEffect">
                                  <p:stCondLst>
                                    <p:cond delay="0"/>
                                  </p:stCondLst>
                                  <p:childTnLst>
                                    <p:animRot by="21600000">
                                      <p:cBhvr>
                                        <p:cTn id="163" dur="2000" fill="hold"/>
                                        <p:tgtEl>
                                          <p:spTgt spid="30"/>
                                        </p:tgtEl>
                                        <p:attrNameLst>
                                          <p:attrName>r</p:attrName>
                                        </p:attrNameLst>
                                      </p:cBhvr>
                                    </p:animRot>
                                  </p:childTnLst>
                                </p:cTn>
                              </p:par>
                              <p:par>
                                <p:cTn id="164" presetID="2" presetClass="entr" presetSubtype="3"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additive="base">
                                        <p:cTn id="166" dur="2000" fill="hold"/>
                                        <p:tgtEl>
                                          <p:spTgt spid="31"/>
                                        </p:tgtEl>
                                        <p:attrNameLst>
                                          <p:attrName>ppt_x</p:attrName>
                                        </p:attrNameLst>
                                      </p:cBhvr>
                                      <p:tavLst>
                                        <p:tav tm="0">
                                          <p:val>
                                            <p:strVal val="1+#ppt_w/2"/>
                                          </p:val>
                                        </p:tav>
                                        <p:tav tm="100000">
                                          <p:val>
                                            <p:strVal val="#ppt_x"/>
                                          </p:val>
                                        </p:tav>
                                      </p:tavLst>
                                    </p:anim>
                                    <p:anim calcmode="lin" valueType="num">
                                      <p:cBhvr additive="base">
                                        <p:cTn id="167" dur="2000" fill="hold"/>
                                        <p:tgtEl>
                                          <p:spTgt spid="31"/>
                                        </p:tgtEl>
                                        <p:attrNameLst>
                                          <p:attrName>ppt_y</p:attrName>
                                        </p:attrNameLst>
                                      </p:cBhvr>
                                      <p:tavLst>
                                        <p:tav tm="0">
                                          <p:val>
                                            <p:strVal val="0-#ppt_h/2"/>
                                          </p:val>
                                        </p:tav>
                                        <p:tav tm="100000">
                                          <p:val>
                                            <p:strVal val="#ppt_y"/>
                                          </p:val>
                                        </p:tav>
                                      </p:tavLst>
                                    </p:anim>
                                  </p:childTnLst>
                                </p:cTn>
                              </p:par>
                              <p:par>
                                <p:cTn id="168" presetID="8" presetClass="emph" presetSubtype="0" fill="hold" grpId="1" nodeType="withEffect">
                                  <p:stCondLst>
                                    <p:cond delay="0"/>
                                  </p:stCondLst>
                                  <p:childTnLst>
                                    <p:animRot by="21600000">
                                      <p:cBhvr>
                                        <p:cTn id="169" dur="2000" fill="hold"/>
                                        <p:tgtEl>
                                          <p:spTgt spid="31"/>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2000" fill="hold"/>
                                        <p:tgtEl>
                                          <p:spTgt spid="32"/>
                                        </p:tgtEl>
                                        <p:attrNameLst>
                                          <p:attrName>ppt_x</p:attrName>
                                        </p:attrNameLst>
                                      </p:cBhvr>
                                      <p:tavLst>
                                        <p:tav tm="0">
                                          <p:val>
                                            <p:strVal val="1+#ppt_w/2"/>
                                          </p:val>
                                        </p:tav>
                                        <p:tav tm="100000">
                                          <p:val>
                                            <p:strVal val="#ppt_x"/>
                                          </p:val>
                                        </p:tav>
                                      </p:tavLst>
                                    </p:anim>
                                    <p:anim calcmode="lin" valueType="num">
                                      <p:cBhvr additive="base">
                                        <p:cTn id="173" dur="2000" fill="hold"/>
                                        <p:tgtEl>
                                          <p:spTgt spid="32"/>
                                        </p:tgtEl>
                                        <p:attrNameLst>
                                          <p:attrName>ppt_y</p:attrName>
                                        </p:attrNameLst>
                                      </p:cBhvr>
                                      <p:tavLst>
                                        <p:tav tm="0">
                                          <p:val>
                                            <p:strVal val="0-#ppt_h/2"/>
                                          </p:val>
                                        </p:tav>
                                        <p:tav tm="100000">
                                          <p:val>
                                            <p:strVal val="#ppt_y"/>
                                          </p:val>
                                        </p:tav>
                                      </p:tavLst>
                                    </p:anim>
                                  </p:childTnLst>
                                </p:cTn>
                              </p:par>
                              <p:par>
                                <p:cTn id="174" presetID="8" presetClass="emph" presetSubtype="0" fill="hold" grpId="1" nodeType="withEffect">
                                  <p:stCondLst>
                                    <p:cond delay="0"/>
                                  </p:stCondLst>
                                  <p:childTnLst>
                                    <p:animRot by="21600000">
                                      <p:cBhvr>
                                        <p:cTn id="175" dur="2000" fill="hold"/>
                                        <p:tgtEl>
                                          <p:spTgt spid="32"/>
                                        </p:tgtEl>
                                        <p:attrNameLst>
                                          <p:attrName>r</p:attrName>
                                        </p:attrNameLst>
                                      </p:cBhvr>
                                    </p:animRot>
                                  </p:childTnLst>
                                </p:cTn>
                              </p:par>
                              <p:par>
                                <p:cTn id="176" presetID="2" presetClass="entr" presetSubtype="9"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2000" fill="hold"/>
                                        <p:tgtEl>
                                          <p:spTgt spid="33"/>
                                        </p:tgtEl>
                                        <p:attrNameLst>
                                          <p:attrName>ppt_x</p:attrName>
                                        </p:attrNameLst>
                                      </p:cBhvr>
                                      <p:tavLst>
                                        <p:tav tm="0">
                                          <p:val>
                                            <p:strVal val="0-#ppt_w/2"/>
                                          </p:val>
                                        </p:tav>
                                        <p:tav tm="100000">
                                          <p:val>
                                            <p:strVal val="#ppt_x"/>
                                          </p:val>
                                        </p:tav>
                                      </p:tavLst>
                                    </p:anim>
                                    <p:anim calcmode="lin" valueType="num">
                                      <p:cBhvr additive="base">
                                        <p:cTn id="179" dur="2000" fill="hold"/>
                                        <p:tgtEl>
                                          <p:spTgt spid="33"/>
                                        </p:tgtEl>
                                        <p:attrNameLst>
                                          <p:attrName>ppt_y</p:attrName>
                                        </p:attrNameLst>
                                      </p:cBhvr>
                                      <p:tavLst>
                                        <p:tav tm="0">
                                          <p:val>
                                            <p:strVal val="0-#ppt_h/2"/>
                                          </p:val>
                                        </p:tav>
                                        <p:tav tm="100000">
                                          <p:val>
                                            <p:strVal val="#ppt_y"/>
                                          </p:val>
                                        </p:tav>
                                      </p:tavLst>
                                    </p:anim>
                                  </p:childTnLst>
                                </p:cTn>
                              </p:par>
                              <p:par>
                                <p:cTn id="180" presetID="8" presetClass="emph" presetSubtype="0" fill="hold" grpId="1" nodeType="withEffect">
                                  <p:stCondLst>
                                    <p:cond delay="0"/>
                                  </p:stCondLst>
                                  <p:childTnLst>
                                    <p:animRot by="-21600000">
                                      <p:cBhvr>
                                        <p:cTn id="181" dur="2000" fill="hold"/>
                                        <p:tgtEl>
                                          <p:spTgt spid="33"/>
                                        </p:tgtEl>
                                        <p:attrNameLst>
                                          <p:attrName>r</p:attrName>
                                        </p:attrNameLst>
                                      </p:cBhvr>
                                    </p:animRot>
                                  </p:childTnLst>
                                </p:cTn>
                              </p:par>
                              <p:par>
                                <p:cTn id="182" presetID="2" presetClass="entr" presetSubtype="9"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additive="base">
                                        <p:cTn id="184" dur="2000" fill="hold"/>
                                        <p:tgtEl>
                                          <p:spTgt spid="34"/>
                                        </p:tgtEl>
                                        <p:attrNameLst>
                                          <p:attrName>ppt_x</p:attrName>
                                        </p:attrNameLst>
                                      </p:cBhvr>
                                      <p:tavLst>
                                        <p:tav tm="0">
                                          <p:val>
                                            <p:strVal val="0-#ppt_w/2"/>
                                          </p:val>
                                        </p:tav>
                                        <p:tav tm="100000">
                                          <p:val>
                                            <p:strVal val="#ppt_x"/>
                                          </p:val>
                                        </p:tav>
                                      </p:tavLst>
                                    </p:anim>
                                    <p:anim calcmode="lin" valueType="num">
                                      <p:cBhvr additive="base">
                                        <p:cTn id="185" dur="2000" fill="hold"/>
                                        <p:tgtEl>
                                          <p:spTgt spid="34"/>
                                        </p:tgtEl>
                                        <p:attrNameLst>
                                          <p:attrName>ppt_y</p:attrName>
                                        </p:attrNameLst>
                                      </p:cBhvr>
                                      <p:tavLst>
                                        <p:tav tm="0">
                                          <p:val>
                                            <p:strVal val="0-#ppt_h/2"/>
                                          </p:val>
                                        </p:tav>
                                        <p:tav tm="100000">
                                          <p:val>
                                            <p:strVal val="#ppt_y"/>
                                          </p:val>
                                        </p:tav>
                                      </p:tavLst>
                                    </p:anim>
                                  </p:childTnLst>
                                </p:cTn>
                              </p:par>
                              <p:par>
                                <p:cTn id="186" presetID="8" presetClass="emph" presetSubtype="0" fill="hold" grpId="1" nodeType="withEffect">
                                  <p:stCondLst>
                                    <p:cond delay="0"/>
                                  </p:stCondLst>
                                  <p:childTnLst>
                                    <p:animRot by="-21600000">
                                      <p:cBhvr>
                                        <p:cTn id="187" dur="2000" fill="hold"/>
                                        <p:tgtEl>
                                          <p:spTgt spid="34"/>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additive="base">
                                        <p:cTn id="190" dur="2000" fill="hold"/>
                                        <p:tgtEl>
                                          <p:spTgt spid="35"/>
                                        </p:tgtEl>
                                        <p:attrNameLst>
                                          <p:attrName>ppt_x</p:attrName>
                                        </p:attrNameLst>
                                      </p:cBhvr>
                                      <p:tavLst>
                                        <p:tav tm="0">
                                          <p:val>
                                            <p:strVal val="0-#ppt_w/2"/>
                                          </p:val>
                                        </p:tav>
                                        <p:tav tm="100000">
                                          <p:val>
                                            <p:strVal val="#ppt_x"/>
                                          </p:val>
                                        </p:tav>
                                      </p:tavLst>
                                    </p:anim>
                                    <p:anim calcmode="lin" valueType="num">
                                      <p:cBhvr additive="base">
                                        <p:cTn id="191" dur="2000" fill="hold"/>
                                        <p:tgtEl>
                                          <p:spTgt spid="35"/>
                                        </p:tgtEl>
                                        <p:attrNameLst>
                                          <p:attrName>ppt_y</p:attrName>
                                        </p:attrNameLst>
                                      </p:cBhvr>
                                      <p:tavLst>
                                        <p:tav tm="0">
                                          <p:val>
                                            <p:strVal val="0-#ppt_h/2"/>
                                          </p:val>
                                        </p:tav>
                                        <p:tav tm="100000">
                                          <p:val>
                                            <p:strVal val="#ppt_y"/>
                                          </p:val>
                                        </p:tav>
                                      </p:tavLst>
                                    </p:anim>
                                  </p:childTnLst>
                                </p:cTn>
                              </p:par>
                              <p:par>
                                <p:cTn id="192" presetID="8" presetClass="emph" presetSubtype="0" fill="hold" grpId="1" nodeType="withEffect">
                                  <p:stCondLst>
                                    <p:cond delay="0"/>
                                  </p:stCondLst>
                                  <p:childTnLst>
                                    <p:animRot by="-21600000">
                                      <p:cBhvr>
                                        <p:cTn id="193" dur="2000" fill="hold"/>
                                        <p:tgtEl>
                                          <p:spTgt spid="35"/>
                                        </p:tgtEl>
                                        <p:attrNameLst>
                                          <p:attrName>r</p:attrName>
                                        </p:attrNameLst>
                                      </p:cBhvr>
                                    </p:animRot>
                                  </p:childTnLst>
                                </p:cTn>
                              </p:par>
                              <p:par>
                                <p:cTn id="194" presetID="2" presetClass="entr" presetSubtype="9"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additive="base">
                                        <p:cTn id="196" dur="2000" fill="hold"/>
                                        <p:tgtEl>
                                          <p:spTgt spid="36"/>
                                        </p:tgtEl>
                                        <p:attrNameLst>
                                          <p:attrName>ppt_x</p:attrName>
                                        </p:attrNameLst>
                                      </p:cBhvr>
                                      <p:tavLst>
                                        <p:tav tm="0">
                                          <p:val>
                                            <p:strVal val="0-#ppt_w/2"/>
                                          </p:val>
                                        </p:tav>
                                        <p:tav tm="100000">
                                          <p:val>
                                            <p:strVal val="#ppt_x"/>
                                          </p:val>
                                        </p:tav>
                                      </p:tavLst>
                                    </p:anim>
                                    <p:anim calcmode="lin" valueType="num">
                                      <p:cBhvr additive="base">
                                        <p:cTn id="197" dur="2000" fill="hold"/>
                                        <p:tgtEl>
                                          <p:spTgt spid="36"/>
                                        </p:tgtEl>
                                        <p:attrNameLst>
                                          <p:attrName>ppt_y</p:attrName>
                                        </p:attrNameLst>
                                      </p:cBhvr>
                                      <p:tavLst>
                                        <p:tav tm="0">
                                          <p:val>
                                            <p:strVal val="0-#ppt_h/2"/>
                                          </p:val>
                                        </p:tav>
                                        <p:tav tm="100000">
                                          <p:val>
                                            <p:strVal val="#ppt_y"/>
                                          </p:val>
                                        </p:tav>
                                      </p:tavLst>
                                    </p:anim>
                                  </p:childTnLst>
                                </p:cTn>
                              </p:par>
                              <p:par>
                                <p:cTn id="198" presetID="8" presetClass="emph" presetSubtype="0" fill="hold" grpId="1" nodeType="withEffect">
                                  <p:stCondLst>
                                    <p:cond delay="0"/>
                                  </p:stCondLst>
                                  <p:childTnLst>
                                    <p:animRot by="-21600000">
                                      <p:cBhvr>
                                        <p:cTn id="199" dur="2000" fill="hold"/>
                                        <p:tgtEl>
                                          <p:spTgt spid="36"/>
                                        </p:tgtEl>
                                        <p:attrNameLst>
                                          <p:attrName>r</p:attrName>
                                        </p:attrNameLst>
                                      </p:cBhvr>
                                    </p:animRot>
                                  </p:childTnLst>
                                </p:cTn>
                              </p:par>
                            </p:childTnLst>
                          </p:cTn>
                        </p:par>
                        <p:par>
                          <p:cTn id="200" fill="hold">
                            <p:stCondLst>
                              <p:cond delay="2000"/>
                            </p:stCondLst>
                            <p:childTnLst>
                              <p:par>
                                <p:cTn id="201" presetID="2" presetClass="exit" presetSubtype="6" fill="hold" grpId="2" nodeType="after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1+ppt_h/2"/>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1+ppt_h/2"/>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1+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1+ppt_w/2"/>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1+ppt_w/2"/>
                                          </p:val>
                                        </p:tav>
                                      </p:tavLst>
                                    </p:anim>
                                    <p:anim calcmode="lin" valueType="num">
                                      <p:cBhvr additive="base">
                                        <p:cTn id="219" dur="2000"/>
                                        <p:tgtEl>
                                          <p:spTgt spid="21"/>
                                        </p:tgtEl>
                                        <p:attrNameLst>
                                          <p:attrName>ppt_y</p:attrName>
                                        </p:attrNameLst>
                                      </p:cBhvr>
                                      <p:tavLst>
                                        <p:tav tm="0">
                                          <p:val>
                                            <p:strVal val="ppt_y"/>
                                          </p:val>
                                        </p:tav>
                                        <p:tav tm="100000">
                                          <p:val>
                                            <p:strVal val="1+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1+ppt_h/2"/>
                                          </p:val>
                                        </p:tav>
                                      </p:tavLst>
                                    </p:anim>
                                    <p:set>
                                      <p:cBhvr>
                                        <p:cTn id="224" dur="1" fill="hold">
                                          <p:stCondLst>
                                            <p:cond delay="1999"/>
                                          </p:stCondLst>
                                        </p:cTn>
                                        <p:tgtEl>
                                          <p:spTgt spid="22"/>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2000"/>
                                        <p:tgtEl>
                                          <p:spTgt spid="23"/>
                                        </p:tgtEl>
                                        <p:attrNameLst>
                                          <p:attrName>ppt_x</p:attrName>
                                        </p:attrNameLst>
                                      </p:cBhvr>
                                      <p:tavLst>
                                        <p:tav tm="0">
                                          <p:val>
                                            <p:strVal val="ppt_x"/>
                                          </p:val>
                                        </p:tav>
                                        <p:tav tm="100000">
                                          <p:val>
                                            <p:strVal val="1+ppt_w/2"/>
                                          </p:val>
                                        </p:tav>
                                      </p:tavLst>
                                    </p:anim>
                                    <p:anim calcmode="lin" valueType="num">
                                      <p:cBhvr additive="base">
                                        <p:cTn id="227" dur="2000"/>
                                        <p:tgtEl>
                                          <p:spTgt spid="23"/>
                                        </p:tgtEl>
                                        <p:attrNameLst>
                                          <p:attrName>ppt_y</p:attrName>
                                        </p:attrNameLst>
                                      </p:cBhvr>
                                      <p:tavLst>
                                        <p:tav tm="0">
                                          <p:val>
                                            <p:strVal val="ppt_y"/>
                                          </p:val>
                                        </p:tav>
                                        <p:tav tm="100000">
                                          <p:val>
                                            <p:strVal val="1+ppt_h/2"/>
                                          </p:val>
                                        </p:tav>
                                      </p:tavLst>
                                    </p:anim>
                                    <p:set>
                                      <p:cBhvr>
                                        <p:cTn id="228" dur="1" fill="hold">
                                          <p:stCondLst>
                                            <p:cond delay="1999"/>
                                          </p:stCondLst>
                                        </p:cTn>
                                        <p:tgtEl>
                                          <p:spTgt spid="23"/>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2000"/>
                                        <p:tgtEl>
                                          <p:spTgt spid="24"/>
                                        </p:tgtEl>
                                        <p:attrNameLst>
                                          <p:attrName>ppt_x</p:attrName>
                                        </p:attrNameLst>
                                      </p:cBhvr>
                                      <p:tavLst>
                                        <p:tav tm="0">
                                          <p:val>
                                            <p:strVal val="ppt_x"/>
                                          </p:val>
                                        </p:tav>
                                        <p:tav tm="100000">
                                          <p:val>
                                            <p:strVal val="1+ppt_w/2"/>
                                          </p:val>
                                        </p:tav>
                                      </p:tavLst>
                                    </p:anim>
                                    <p:anim calcmode="lin" valueType="num">
                                      <p:cBhvr additive="base">
                                        <p:cTn id="231" dur="2000"/>
                                        <p:tgtEl>
                                          <p:spTgt spid="24"/>
                                        </p:tgtEl>
                                        <p:attrNameLst>
                                          <p:attrName>ppt_y</p:attrName>
                                        </p:attrNameLst>
                                      </p:cBhvr>
                                      <p:tavLst>
                                        <p:tav tm="0">
                                          <p:val>
                                            <p:strVal val="ppt_y"/>
                                          </p:val>
                                        </p:tav>
                                        <p:tav tm="100000">
                                          <p:val>
                                            <p:strVal val="1+ppt_h/2"/>
                                          </p:val>
                                        </p:tav>
                                      </p:tavLst>
                                    </p:anim>
                                    <p:set>
                                      <p:cBhvr>
                                        <p:cTn id="232" dur="1" fill="hold">
                                          <p:stCondLst>
                                            <p:cond delay="1999"/>
                                          </p:stCondLst>
                                        </p:cTn>
                                        <p:tgtEl>
                                          <p:spTgt spid="24"/>
                                        </p:tgtEl>
                                        <p:attrNameLst>
                                          <p:attrName>style.visibility</p:attrName>
                                        </p:attrNameLst>
                                      </p:cBhvr>
                                      <p:to>
                                        <p:strVal val="hidden"/>
                                      </p:to>
                                    </p:set>
                                  </p:childTnLst>
                                </p:cTn>
                              </p:par>
                              <p:par>
                                <p:cTn id="233" presetID="2" presetClass="exit" presetSubtype="12"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2" fill="hold" grpId="2" nodeType="withEffect">
                                  <p:stCondLst>
                                    <p:cond delay="0"/>
                                  </p:stCondLst>
                                  <p:childTnLst>
                                    <p:anim calcmode="lin" valueType="num">
                                      <p:cBhvr additive="base">
                                        <p:cTn id="238" dur="2000"/>
                                        <p:tgtEl>
                                          <p:spTgt spid="10"/>
                                        </p:tgtEl>
                                        <p:attrNameLst>
                                          <p:attrName>ppt_x</p:attrName>
                                        </p:attrNameLst>
                                      </p:cBhvr>
                                      <p:tavLst>
                                        <p:tav tm="0">
                                          <p:val>
                                            <p:strVal val="ppt_x"/>
                                          </p:val>
                                        </p:tav>
                                        <p:tav tm="100000">
                                          <p:val>
                                            <p:strVal val="0-ppt_w/2"/>
                                          </p:val>
                                        </p:tav>
                                      </p:tavLst>
                                    </p:anim>
                                    <p:anim calcmode="lin" valueType="num">
                                      <p:cBhvr additive="base">
                                        <p:cTn id="239" dur="2000"/>
                                        <p:tgtEl>
                                          <p:spTgt spid="10"/>
                                        </p:tgtEl>
                                        <p:attrNameLst>
                                          <p:attrName>ppt_y</p:attrName>
                                        </p:attrNameLst>
                                      </p:cBhvr>
                                      <p:tavLst>
                                        <p:tav tm="0">
                                          <p:val>
                                            <p:strVal val="ppt_y"/>
                                          </p:val>
                                        </p:tav>
                                        <p:tav tm="100000">
                                          <p:val>
                                            <p:strVal val="1+ppt_h/2"/>
                                          </p:val>
                                        </p:tav>
                                      </p:tavLst>
                                    </p:anim>
                                    <p:set>
                                      <p:cBhvr>
                                        <p:cTn id="240" dur="1" fill="hold">
                                          <p:stCondLst>
                                            <p:cond delay="1999"/>
                                          </p:stCondLst>
                                        </p:cTn>
                                        <p:tgtEl>
                                          <p:spTgt spid="10"/>
                                        </p:tgtEl>
                                        <p:attrNameLst>
                                          <p:attrName>style.visibility</p:attrName>
                                        </p:attrNameLst>
                                      </p:cBhvr>
                                      <p:to>
                                        <p:strVal val="hidden"/>
                                      </p:to>
                                    </p:set>
                                  </p:childTnLst>
                                </p:cTn>
                              </p:par>
                              <p:par>
                                <p:cTn id="241" presetID="2" presetClass="exit" presetSubtype="12"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1+ppt_h/2"/>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12" fill="hold" grpId="2" nodeType="withEffect">
                                  <p:stCondLst>
                                    <p:cond delay="0"/>
                                  </p:stCondLst>
                                  <p:childTnLst>
                                    <p:anim calcmode="lin" valueType="num">
                                      <p:cBhvr additive="base">
                                        <p:cTn id="246" dur="2000"/>
                                        <p:tgtEl>
                                          <p:spTgt spid="18"/>
                                        </p:tgtEl>
                                        <p:attrNameLst>
                                          <p:attrName>ppt_x</p:attrName>
                                        </p:attrNameLst>
                                      </p:cBhvr>
                                      <p:tavLst>
                                        <p:tav tm="0">
                                          <p:val>
                                            <p:strVal val="ppt_x"/>
                                          </p:val>
                                        </p:tav>
                                        <p:tav tm="100000">
                                          <p:val>
                                            <p:strVal val="0-ppt_w/2"/>
                                          </p:val>
                                        </p:tav>
                                      </p:tavLst>
                                    </p:anim>
                                    <p:anim calcmode="lin" valueType="num">
                                      <p:cBhvr additive="base">
                                        <p:cTn id="247" dur="2000"/>
                                        <p:tgtEl>
                                          <p:spTgt spid="18"/>
                                        </p:tgtEl>
                                        <p:attrNameLst>
                                          <p:attrName>ppt_y</p:attrName>
                                        </p:attrNameLst>
                                      </p:cBhvr>
                                      <p:tavLst>
                                        <p:tav tm="0">
                                          <p:val>
                                            <p:strVal val="ppt_y"/>
                                          </p:val>
                                        </p:tav>
                                        <p:tav tm="100000">
                                          <p:val>
                                            <p:strVal val="1+ppt_h/2"/>
                                          </p:val>
                                        </p:tav>
                                      </p:tavLst>
                                    </p:anim>
                                    <p:set>
                                      <p:cBhvr>
                                        <p:cTn id="248" dur="1" fill="hold">
                                          <p:stCondLst>
                                            <p:cond delay="1999"/>
                                          </p:stCondLst>
                                        </p:cTn>
                                        <p:tgtEl>
                                          <p:spTgt spid="18"/>
                                        </p:tgtEl>
                                        <p:attrNameLst>
                                          <p:attrName>style.visibility</p:attrName>
                                        </p:attrNameLst>
                                      </p:cBhvr>
                                      <p:to>
                                        <p:strVal val="hidden"/>
                                      </p:to>
                                    </p:set>
                                  </p:childTnLst>
                                </p:cTn>
                              </p:par>
                              <p:par>
                                <p:cTn id="249" presetID="2" presetClass="exit" presetSubtype="12" fill="hold" grpId="2" nodeType="withEffect">
                                  <p:stCondLst>
                                    <p:cond delay="0"/>
                                  </p:stCondLst>
                                  <p:childTnLst>
                                    <p:anim calcmode="lin" valueType="num">
                                      <p:cBhvr additive="base">
                                        <p:cTn id="250" dur="2000"/>
                                        <p:tgtEl>
                                          <p:spTgt spid="25"/>
                                        </p:tgtEl>
                                        <p:attrNameLst>
                                          <p:attrName>ppt_x</p:attrName>
                                        </p:attrNameLst>
                                      </p:cBhvr>
                                      <p:tavLst>
                                        <p:tav tm="0">
                                          <p:val>
                                            <p:strVal val="ppt_x"/>
                                          </p:val>
                                        </p:tav>
                                        <p:tav tm="100000">
                                          <p:val>
                                            <p:strVal val="0-ppt_w/2"/>
                                          </p:val>
                                        </p:tav>
                                      </p:tavLst>
                                    </p:anim>
                                    <p:anim calcmode="lin" valueType="num">
                                      <p:cBhvr additive="base">
                                        <p:cTn id="251" dur="2000"/>
                                        <p:tgtEl>
                                          <p:spTgt spid="25"/>
                                        </p:tgtEl>
                                        <p:attrNameLst>
                                          <p:attrName>ppt_y</p:attrName>
                                        </p:attrNameLst>
                                      </p:cBhvr>
                                      <p:tavLst>
                                        <p:tav tm="0">
                                          <p:val>
                                            <p:strVal val="ppt_y"/>
                                          </p:val>
                                        </p:tav>
                                        <p:tav tm="100000">
                                          <p:val>
                                            <p:strVal val="1+ppt_h/2"/>
                                          </p:val>
                                        </p:tav>
                                      </p:tavLst>
                                    </p:anim>
                                    <p:set>
                                      <p:cBhvr>
                                        <p:cTn id="252" dur="1" fill="hold">
                                          <p:stCondLst>
                                            <p:cond delay="1999"/>
                                          </p:stCondLst>
                                        </p:cTn>
                                        <p:tgtEl>
                                          <p:spTgt spid="25"/>
                                        </p:tgtEl>
                                        <p:attrNameLst>
                                          <p:attrName>style.visibility</p:attrName>
                                        </p:attrNameLst>
                                      </p:cBhvr>
                                      <p:to>
                                        <p:strVal val="hidden"/>
                                      </p:to>
                                    </p:set>
                                  </p:childTnLst>
                                </p:cTn>
                              </p:par>
                              <p:par>
                                <p:cTn id="253" presetID="2" presetClass="exit" presetSubtype="12" fill="hold" grpId="2" nodeType="withEffect">
                                  <p:stCondLst>
                                    <p:cond delay="0"/>
                                  </p:stCondLst>
                                  <p:childTnLst>
                                    <p:anim calcmode="lin" valueType="num">
                                      <p:cBhvr additive="base">
                                        <p:cTn id="254" dur="2000"/>
                                        <p:tgtEl>
                                          <p:spTgt spid="26"/>
                                        </p:tgtEl>
                                        <p:attrNameLst>
                                          <p:attrName>ppt_x</p:attrName>
                                        </p:attrNameLst>
                                      </p:cBhvr>
                                      <p:tavLst>
                                        <p:tav tm="0">
                                          <p:val>
                                            <p:strVal val="ppt_x"/>
                                          </p:val>
                                        </p:tav>
                                        <p:tav tm="100000">
                                          <p:val>
                                            <p:strVal val="0-ppt_w/2"/>
                                          </p:val>
                                        </p:tav>
                                      </p:tavLst>
                                    </p:anim>
                                    <p:anim calcmode="lin" valueType="num">
                                      <p:cBhvr additive="base">
                                        <p:cTn id="255" dur="2000"/>
                                        <p:tgtEl>
                                          <p:spTgt spid="26"/>
                                        </p:tgtEl>
                                        <p:attrNameLst>
                                          <p:attrName>ppt_y</p:attrName>
                                        </p:attrNameLst>
                                      </p:cBhvr>
                                      <p:tavLst>
                                        <p:tav tm="0">
                                          <p:val>
                                            <p:strVal val="ppt_y"/>
                                          </p:val>
                                        </p:tav>
                                        <p:tav tm="100000">
                                          <p:val>
                                            <p:strVal val="1+ppt_h/2"/>
                                          </p:val>
                                        </p:tav>
                                      </p:tavLst>
                                    </p:anim>
                                    <p:set>
                                      <p:cBhvr>
                                        <p:cTn id="256" dur="1" fill="hold">
                                          <p:stCondLst>
                                            <p:cond delay="1999"/>
                                          </p:stCondLst>
                                        </p:cTn>
                                        <p:tgtEl>
                                          <p:spTgt spid="26"/>
                                        </p:tgtEl>
                                        <p:attrNameLst>
                                          <p:attrName>style.visibility</p:attrName>
                                        </p:attrNameLst>
                                      </p:cBhvr>
                                      <p:to>
                                        <p:strVal val="hidden"/>
                                      </p:to>
                                    </p:set>
                                  </p:childTnLst>
                                </p:cTn>
                              </p:par>
                              <p:par>
                                <p:cTn id="257" presetID="2" presetClass="exit" presetSubtype="12"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0-ppt_w/2"/>
                                          </p:val>
                                        </p:tav>
                                      </p:tavLst>
                                    </p:anim>
                                    <p:anim calcmode="lin" valueType="num">
                                      <p:cBhvr additive="base">
                                        <p:cTn id="259" dur="2000"/>
                                        <p:tgtEl>
                                          <p:spTgt spid="27"/>
                                        </p:tgtEl>
                                        <p:attrNameLst>
                                          <p:attrName>ppt_y</p:attrName>
                                        </p:attrNameLst>
                                      </p:cBhvr>
                                      <p:tavLst>
                                        <p:tav tm="0">
                                          <p:val>
                                            <p:strVal val="ppt_y"/>
                                          </p:val>
                                        </p:tav>
                                        <p:tav tm="100000">
                                          <p:val>
                                            <p:strVal val="1+ppt_h/2"/>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12" fill="hold" grpId="2"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0-ppt_w/2"/>
                                          </p:val>
                                        </p:tav>
                                      </p:tavLst>
                                    </p:anim>
                                    <p:anim calcmode="lin" valueType="num">
                                      <p:cBhvr additive="base">
                                        <p:cTn id="263" dur="2000"/>
                                        <p:tgtEl>
                                          <p:spTgt spid="28"/>
                                        </p:tgtEl>
                                        <p:attrNameLst>
                                          <p:attrName>ppt_y</p:attrName>
                                        </p:attrNameLst>
                                      </p:cBhvr>
                                      <p:tavLst>
                                        <p:tav tm="0">
                                          <p:val>
                                            <p:strVal val="ppt_y"/>
                                          </p:val>
                                        </p:tav>
                                        <p:tav tm="100000">
                                          <p:val>
                                            <p:strVal val="1+ppt_h/2"/>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9" fill="hold" grpId="2" nodeType="withEffect">
                                  <p:stCondLst>
                                    <p:cond delay="0"/>
                                  </p:stCondLst>
                                  <p:childTnLst>
                                    <p:anim calcmode="lin" valueType="num">
                                      <p:cBhvr additive="base">
                                        <p:cTn id="266" dur="2000"/>
                                        <p:tgtEl>
                                          <p:spTgt spid="8"/>
                                        </p:tgtEl>
                                        <p:attrNameLst>
                                          <p:attrName>ppt_x</p:attrName>
                                        </p:attrNameLst>
                                      </p:cBhvr>
                                      <p:tavLst>
                                        <p:tav tm="0">
                                          <p:val>
                                            <p:strVal val="ppt_x"/>
                                          </p:val>
                                        </p:tav>
                                        <p:tav tm="100000">
                                          <p:val>
                                            <p:strVal val="0-ppt_w/2"/>
                                          </p:val>
                                        </p:tav>
                                      </p:tavLst>
                                    </p:anim>
                                    <p:anim calcmode="lin" valueType="num">
                                      <p:cBhvr additive="base">
                                        <p:cTn id="267" dur="2000"/>
                                        <p:tgtEl>
                                          <p:spTgt spid="8"/>
                                        </p:tgtEl>
                                        <p:attrNameLst>
                                          <p:attrName>ppt_y</p:attrName>
                                        </p:attrNameLst>
                                      </p:cBhvr>
                                      <p:tavLst>
                                        <p:tav tm="0">
                                          <p:val>
                                            <p:strVal val="ppt_y"/>
                                          </p:val>
                                        </p:tav>
                                        <p:tav tm="100000">
                                          <p:val>
                                            <p:strVal val="0-ppt_h/2"/>
                                          </p:val>
                                        </p:tav>
                                      </p:tavLst>
                                    </p:anim>
                                    <p:set>
                                      <p:cBhvr>
                                        <p:cTn id="268" dur="1" fill="hold">
                                          <p:stCondLst>
                                            <p:cond delay="1999"/>
                                          </p:stCondLst>
                                        </p:cTn>
                                        <p:tgtEl>
                                          <p:spTgt spid="8"/>
                                        </p:tgtEl>
                                        <p:attrNameLst>
                                          <p:attrName>style.visibility</p:attrName>
                                        </p:attrNameLst>
                                      </p:cBhvr>
                                      <p:to>
                                        <p:strVal val="hidden"/>
                                      </p:to>
                                    </p:set>
                                  </p:childTnLst>
                                </p:cTn>
                              </p:par>
                              <p:par>
                                <p:cTn id="269" presetID="2" presetClass="exit" presetSubtype="9" fill="hold" grpId="2" nodeType="withEffect">
                                  <p:stCondLst>
                                    <p:cond delay="0"/>
                                  </p:stCondLst>
                                  <p:childTnLst>
                                    <p:anim calcmode="lin" valueType="num">
                                      <p:cBhvr additive="base">
                                        <p:cTn id="270" dur="2000"/>
                                        <p:tgtEl>
                                          <p:spTgt spid="12"/>
                                        </p:tgtEl>
                                        <p:attrNameLst>
                                          <p:attrName>ppt_x</p:attrName>
                                        </p:attrNameLst>
                                      </p:cBhvr>
                                      <p:tavLst>
                                        <p:tav tm="0">
                                          <p:val>
                                            <p:strVal val="ppt_x"/>
                                          </p:val>
                                        </p:tav>
                                        <p:tav tm="100000">
                                          <p:val>
                                            <p:strVal val="0-ppt_w/2"/>
                                          </p:val>
                                        </p:tav>
                                      </p:tavLst>
                                    </p:anim>
                                    <p:anim calcmode="lin" valueType="num">
                                      <p:cBhvr additive="base">
                                        <p:cTn id="271" dur="2000"/>
                                        <p:tgtEl>
                                          <p:spTgt spid="12"/>
                                        </p:tgtEl>
                                        <p:attrNameLst>
                                          <p:attrName>ppt_y</p:attrName>
                                        </p:attrNameLst>
                                      </p:cBhvr>
                                      <p:tavLst>
                                        <p:tav tm="0">
                                          <p:val>
                                            <p:strVal val="ppt_y"/>
                                          </p:val>
                                        </p:tav>
                                        <p:tav tm="100000">
                                          <p:val>
                                            <p:strVal val="0-ppt_h/2"/>
                                          </p:val>
                                        </p:tav>
                                      </p:tavLst>
                                    </p:anim>
                                    <p:set>
                                      <p:cBhvr>
                                        <p:cTn id="272" dur="1" fill="hold">
                                          <p:stCondLst>
                                            <p:cond delay="1999"/>
                                          </p:stCondLst>
                                        </p:cTn>
                                        <p:tgtEl>
                                          <p:spTgt spid="12"/>
                                        </p:tgtEl>
                                        <p:attrNameLst>
                                          <p:attrName>style.visibility</p:attrName>
                                        </p:attrNameLst>
                                      </p:cBhvr>
                                      <p:to>
                                        <p:strVal val="hidden"/>
                                      </p:to>
                                    </p:set>
                                  </p:childTnLst>
                                </p:cTn>
                              </p:par>
                              <p:par>
                                <p:cTn id="273" presetID="2" presetClass="exit" presetSubtype="9" fill="hold" grpId="2"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0-ppt_w/2"/>
                                          </p:val>
                                        </p:tav>
                                      </p:tavLst>
                                    </p:anim>
                                    <p:anim calcmode="lin" valueType="num">
                                      <p:cBhvr additive="base">
                                        <p:cTn id="275" dur="2000"/>
                                        <p:tgtEl>
                                          <p:spTgt spid="16"/>
                                        </p:tgtEl>
                                        <p:attrNameLst>
                                          <p:attrName>ppt_y</p:attrName>
                                        </p:attrNameLst>
                                      </p:cBhvr>
                                      <p:tavLst>
                                        <p:tav tm="0">
                                          <p:val>
                                            <p:strVal val="ppt_y"/>
                                          </p:val>
                                        </p:tav>
                                        <p:tav tm="100000">
                                          <p:val>
                                            <p:strVal val="0-ppt_h/2"/>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9" fill="hold" grpId="2" nodeType="withEffect">
                                  <p:stCondLst>
                                    <p:cond delay="0"/>
                                  </p:stCondLst>
                                  <p:childTnLst>
                                    <p:anim calcmode="lin" valueType="num">
                                      <p:cBhvr additive="base">
                                        <p:cTn id="278" dur="2000"/>
                                        <p:tgtEl>
                                          <p:spTgt spid="19"/>
                                        </p:tgtEl>
                                        <p:attrNameLst>
                                          <p:attrName>ppt_x</p:attrName>
                                        </p:attrNameLst>
                                      </p:cBhvr>
                                      <p:tavLst>
                                        <p:tav tm="0">
                                          <p:val>
                                            <p:strVal val="ppt_x"/>
                                          </p:val>
                                        </p:tav>
                                        <p:tav tm="100000">
                                          <p:val>
                                            <p:strVal val="0-ppt_w/2"/>
                                          </p:val>
                                        </p:tav>
                                      </p:tavLst>
                                    </p:anim>
                                    <p:anim calcmode="lin" valueType="num">
                                      <p:cBhvr additive="base">
                                        <p:cTn id="279" dur="2000"/>
                                        <p:tgtEl>
                                          <p:spTgt spid="19"/>
                                        </p:tgtEl>
                                        <p:attrNameLst>
                                          <p:attrName>ppt_y</p:attrName>
                                        </p:attrNameLst>
                                      </p:cBhvr>
                                      <p:tavLst>
                                        <p:tav tm="0">
                                          <p:val>
                                            <p:strVal val="ppt_y"/>
                                          </p:val>
                                        </p:tav>
                                        <p:tav tm="100000">
                                          <p:val>
                                            <p:strVal val="0-ppt_h/2"/>
                                          </p:val>
                                        </p:tav>
                                      </p:tavLst>
                                    </p:anim>
                                    <p:set>
                                      <p:cBhvr>
                                        <p:cTn id="280" dur="1" fill="hold">
                                          <p:stCondLst>
                                            <p:cond delay="1999"/>
                                          </p:stCondLst>
                                        </p:cTn>
                                        <p:tgtEl>
                                          <p:spTgt spid="19"/>
                                        </p:tgtEl>
                                        <p:attrNameLst>
                                          <p:attrName>style.visibility</p:attrName>
                                        </p:attrNameLst>
                                      </p:cBhvr>
                                      <p:to>
                                        <p:strVal val="hidden"/>
                                      </p:to>
                                    </p:set>
                                  </p:childTnLst>
                                </p:cTn>
                              </p:par>
                              <p:par>
                                <p:cTn id="281" presetID="2" presetClass="exit" presetSubtype="9" fill="hold" grpId="2" nodeType="withEffect">
                                  <p:stCondLst>
                                    <p:cond delay="0"/>
                                  </p:stCondLst>
                                  <p:childTnLst>
                                    <p:anim calcmode="lin" valueType="num">
                                      <p:cBhvr additive="base">
                                        <p:cTn id="282" dur="2000"/>
                                        <p:tgtEl>
                                          <p:spTgt spid="33"/>
                                        </p:tgtEl>
                                        <p:attrNameLst>
                                          <p:attrName>ppt_x</p:attrName>
                                        </p:attrNameLst>
                                      </p:cBhvr>
                                      <p:tavLst>
                                        <p:tav tm="0">
                                          <p:val>
                                            <p:strVal val="ppt_x"/>
                                          </p:val>
                                        </p:tav>
                                        <p:tav tm="100000">
                                          <p:val>
                                            <p:strVal val="0-ppt_w/2"/>
                                          </p:val>
                                        </p:tav>
                                      </p:tavLst>
                                    </p:anim>
                                    <p:anim calcmode="lin" valueType="num">
                                      <p:cBhvr additive="base">
                                        <p:cTn id="283" dur="2000"/>
                                        <p:tgtEl>
                                          <p:spTgt spid="33"/>
                                        </p:tgtEl>
                                        <p:attrNameLst>
                                          <p:attrName>ppt_y</p:attrName>
                                        </p:attrNameLst>
                                      </p:cBhvr>
                                      <p:tavLst>
                                        <p:tav tm="0">
                                          <p:val>
                                            <p:strVal val="ppt_y"/>
                                          </p:val>
                                        </p:tav>
                                        <p:tav tm="100000">
                                          <p:val>
                                            <p:strVal val="0-ppt_h/2"/>
                                          </p:val>
                                        </p:tav>
                                      </p:tavLst>
                                    </p:anim>
                                    <p:set>
                                      <p:cBhvr>
                                        <p:cTn id="284" dur="1" fill="hold">
                                          <p:stCondLst>
                                            <p:cond delay="1999"/>
                                          </p:stCondLst>
                                        </p:cTn>
                                        <p:tgtEl>
                                          <p:spTgt spid="33"/>
                                        </p:tgtEl>
                                        <p:attrNameLst>
                                          <p:attrName>style.visibility</p:attrName>
                                        </p:attrNameLst>
                                      </p:cBhvr>
                                      <p:to>
                                        <p:strVal val="hidden"/>
                                      </p:to>
                                    </p:set>
                                  </p:childTnLst>
                                </p:cTn>
                              </p:par>
                              <p:par>
                                <p:cTn id="285" presetID="2" presetClass="exit" presetSubtype="9" fill="hold" grpId="2" nodeType="withEffect">
                                  <p:stCondLst>
                                    <p:cond delay="0"/>
                                  </p:stCondLst>
                                  <p:childTnLst>
                                    <p:anim calcmode="lin" valueType="num">
                                      <p:cBhvr additive="base">
                                        <p:cTn id="286" dur="2000"/>
                                        <p:tgtEl>
                                          <p:spTgt spid="34"/>
                                        </p:tgtEl>
                                        <p:attrNameLst>
                                          <p:attrName>ppt_x</p:attrName>
                                        </p:attrNameLst>
                                      </p:cBhvr>
                                      <p:tavLst>
                                        <p:tav tm="0">
                                          <p:val>
                                            <p:strVal val="ppt_x"/>
                                          </p:val>
                                        </p:tav>
                                        <p:tav tm="100000">
                                          <p:val>
                                            <p:strVal val="0-ppt_w/2"/>
                                          </p:val>
                                        </p:tav>
                                      </p:tavLst>
                                    </p:anim>
                                    <p:anim calcmode="lin" valueType="num">
                                      <p:cBhvr additive="base">
                                        <p:cTn id="287" dur="2000"/>
                                        <p:tgtEl>
                                          <p:spTgt spid="34"/>
                                        </p:tgtEl>
                                        <p:attrNameLst>
                                          <p:attrName>ppt_y</p:attrName>
                                        </p:attrNameLst>
                                      </p:cBhvr>
                                      <p:tavLst>
                                        <p:tav tm="0">
                                          <p:val>
                                            <p:strVal val="ppt_y"/>
                                          </p:val>
                                        </p:tav>
                                        <p:tav tm="100000">
                                          <p:val>
                                            <p:strVal val="0-ppt_h/2"/>
                                          </p:val>
                                        </p:tav>
                                      </p:tavLst>
                                    </p:anim>
                                    <p:set>
                                      <p:cBhvr>
                                        <p:cTn id="288" dur="1" fill="hold">
                                          <p:stCondLst>
                                            <p:cond delay="1999"/>
                                          </p:stCondLst>
                                        </p:cTn>
                                        <p:tgtEl>
                                          <p:spTgt spid="34"/>
                                        </p:tgtEl>
                                        <p:attrNameLst>
                                          <p:attrName>style.visibility</p:attrName>
                                        </p:attrNameLst>
                                      </p:cBhvr>
                                      <p:to>
                                        <p:strVal val="hidden"/>
                                      </p:to>
                                    </p:set>
                                  </p:childTnLst>
                                </p:cTn>
                              </p:par>
                              <p:par>
                                <p:cTn id="289" presetID="2" presetClass="exit" presetSubtype="9" fill="hold" grpId="2" nodeType="withEffect">
                                  <p:stCondLst>
                                    <p:cond delay="0"/>
                                  </p:stCondLst>
                                  <p:childTnLst>
                                    <p:anim calcmode="lin" valueType="num">
                                      <p:cBhvr additive="base">
                                        <p:cTn id="290" dur="2000"/>
                                        <p:tgtEl>
                                          <p:spTgt spid="35"/>
                                        </p:tgtEl>
                                        <p:attrNameLst>
                                          <p:attrName>ppt_x</p:attrName>
                                        </p:attrNameLst>
                                      </p:cBhvr>
                                      <p:tavLst>
                                        <p:tav tm="0">
                                          <p:val>
                                            <p:strVal val="ppt_x"/>
                                          </p:val>
                                        </p:tav>
                                        <p:tav tm="100000">
                                          <p:val>
                                            <p:strVal val="0-ppt_w/2"/>
                                          </p:val>
                                        </p:tav>
                                      </p:tavLst>
                                    </p:anim>
                                    <p:anim calcmode="lin" valueType="num">
                                      <p:cBhvr additive="base">
                                        <p:cTn id="291" dur="2000"/>
                                        <p:tgtEl>
                                          <p:spTgt spid="35"/>
                                        </p:tgtEl>
                                        <p:attrNameLst>
                                          <p:attrName>ppt_y</p:attrName>
                                        </p:attrNameLst>
                                      </p:cBhvr>
                                      <p:tavLst>
                                        <p:tav tm="0">
                                          <p:val>
                                            <p:strVal val="ppt_y"/>
                                          </p:val>
                                        </p:tav>
                                        <p:tav tm="100000">
                                          <p:val>
                                            <p:strVal val="0-ppt_h/2"/>
                                          </p:val>
                                        </p:tav>
                                      </p:tavLst>
                                    </p:anim>
                                    <p:set>
                                      <p:cBhvr>
                                        <p:cTn id="292" dur="1" fill="hold">
                                          <p:stCondLst>
                                            <p:cond delay="1999"/>
                                          </p:stCondLst>
                                        </p:cTn>
                                        <p:tgtEl>
                                          <p:spTgt spid="35"/>
                                        </p:tgtEl>
                                        <p:attrNameLst>
                                          <p:attrName>style.visibility</p:attrName>
                                        </p:attrNameLst>
                                      </p:cBhvr>
                                      <p:to>
                                        <p:strVal val="hidden"/>
                                      </p:to>
                                    </p:set>
                                  </p:childTnLst>
                                </p:cTn>
                              </p:par>
                              <p:par>
                                <p:cTn id="293" presetID="2" presetClass="exit" presetSubtype="9" fill="hold" grpId="2" nodeType="withEffect">
                                  <p:stCondLst>
                                    <p:cond delay="0"/>
                                  </p:stCondLst>
                                  <p:childTnLst>
                                    <p:anim calcmode="lin" valueType="num">
                                      <p:cBhvr additive="base">
                                        <p:cTn id="294" dur="2000"/>
                                        <p:tgtEl>
                                          <p:spTgt spid="36"/>
                                        </p:tgtEl>
                                        <p:attrNameLst>
                                          <p:attrName>ppt_x</p:attrName>
                                        </p:attrNameLst>
                                      </p:cBhvr>
                                      <p:tavLst>
                                        <p:tav tm="0">
                                          <p:val>
                                            <p:strVal val="ppt_x"/>
                                          </p:val>
                                        </p:tav>
                                        <p:tav tm="100000">
                                          <p:val>
                                            <p:strVal val="0-ppt_w/2"/>
                                          </p:val>
                                        </p:tav>
                                      </p:tavLst>
                                    </p:anim>
                                    <p:anim calcmode="lin" valueType="num">
                                      <p:cBhvr additive="base">
                                        <p:cTn id="295" dur="2000"/>
                                        <p:tgtEl>
                                          <p:spTgt spid="36"/>
                                        </p:tgtEl>
                                        <p:attrNameLst>
                                          <p:attrName>ppt_y</p:attrName>
                                        </p:attrNameLst>
                                      </p:cBhvr>
                                      <p:tavLst>
                                        <p:tav tm="0">
                                          <p:val>
                                            <p:strVal val="ppt_y"/>
                                          </p:val>
                                        </p:tav>
                                        <p:tav tm="100000">
                                          <p:val>
                                            <p:strVal val="0-ppt_h/2"/>
                                          </p:val>
                                        </p:tav>
                                      </p:tavLst>
                                    </p:anim>
                                    <p:set>
                                      <p:cBhvr>
                                        <p:cTn id="296" dur="1" fill="hold">
                                          <p:stCondLst>
                                            <p:cond delay="1999"/>
                                          </p:stCondLst>
                                        </p:cTn>
                                        <p:tgtEl>
                                          <p:spTgt spid="36"/>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2000"/>
                                        <p:tgtEl>
                                          <p:spTgt spid="7"/>
                                        </p:tgtEl>
                                        <p:attrNameLst>
                                          <p:attrName>ppt_x</p:attrName>
                                        </p:attrNameLst>
                                      </p:cBhvr>
                                      <p:tavLst>
                                        <p:tav tm="0">
                                          <p:val>
                                            <p:strVal val="ppt_x"/>
                                          </p:val>
                                        </p:tav>
                                        <p:tav tm="100000">
                                          <p:val>
                                            <p:strVal val="1+ppt_w/2"/>
                                          </p:val>
                                        </p:tav>
                                      </p:tavLst>
                                    </p:anim>
                                    <p:anim calcmode="lin" valueType="num">
                                      <p:cBhvr additive="base">
                                        <p:cTn id="299" dur="2000"/>
                                        <p:tgtEl>
                                          <p:spTgt spid="7"/>
                                        </p:tgtEl>
                                        <p:attrNameLst>
                                          <p:attrName>ppt_y</p:attrName>
                                        </p:attrNameLst>
                                      </p:cBhvr>
                                      <p:tavLst>
                                        <p:tav tm="0">
                                          <p:val>
                                            <p:strVal val="ppt_y"/>
                                          </p:val>
                                        </p:tav>
                                        <p:tav tm="100000">
                                          <p:val>
                                            <p:strVal val="0-ppt_h/2"/>
                                          </p:val>
                                        </p:tav>
                                      </p:tavLst>
                                    </p:anim>
                                    <p:set>
                                      <p:cBhvr>
                                        <p:cTn id="300" dur="1" fill="hold">
                                          <p:stCondLst>
                                            <p:cond delay="1999"/>
                                          </p:stCondLst>
                                        </p:cTn>
                                        <p:tgtEl>
                                          <p:spTgt spid="7"/>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1+ppt_w/2"/>
                                          </p:val>
                                        </p:tav>
                                      </p:tavLst>
                                    </p:anim>
                                    <p:anim calcmode="lin" valueType="num">
                                      <p:cBhvr additive="base">
                                        <p:cTn id="303" dur="2000"/>
                                        <p:tgtEl>
                                          <p:spTgt spid="11"/>
                                        </p:tgtEl>
                                        <p:attrNameLst>
                                          <p:attrName>ppt_y</p:attrName>
                                        </p:attrNameLst>
                                      </p:cBhvr>
                                      <p:tavLst>
                                        <p:tav tm="0">
                                          <p:val>
                                            <p:strVal val="ppt_y"/>
                                          </p:val>
                                        </p:tav>
                                        <p:tav tm="100000">
                                          <p:val>
                                            <p:strVal val="0-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0-ppt_h/2"/>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2000"/>
                                        <p:tgtEl>
                                          <p:spTgt spid="20"/>
                                        </p:tgtEl>
                                        <p:attrNameLst>
                                          <p:attrName>ppt_x</p:attrName>
                                        </p:attrNameLst>
                                      </p:cBhvr>
                                      <p:tavLst>
                                        <p:tav tm="0">
                                          <p:val>
                                            <p:strVal val="ppt_x"/>
                                          </p:val>
                                        </p:tav>
                                        <p:tav tm="100000">
                                          <p:val>
                                            <p:strVal val="1+ppt_w/2"/>
                                          </p:val>
                                        </p:tav>
                                      </p:tavLst>
                                    </p:anim>
                                    <p:anim calcmode="lin" valueType="num">
                                      <p:cBhvr additive="base">
                                        <p:cTn id="311" dur="2000"/>
                                        <p:tgtEl>
                                          <p:spTgt spid="20"/>
                                        </p:tgtEl>
                                        <p:attrNameLst>
                                          <p:attrName>ppt_y</p:attrName>
                                        </p:attrNameLst>
                                      </p:cBhvr>
                                      <p:tavLst>
                                        <p:tav tm="0">
                                          <p:val>
                                            <p:strVal val="ppt_y"/>
                                          </p:val>
                                        </p:tav>
                                        <p:tav tm="100000">
                                          <p:val>
                                            <p:strVal val="0-ppt_h/2"/>
                                          </p:val>
                                        </p:tav>
                                      </p:tavLst>
                                    </p:anim>
                                    <p:set>
                                      <p:cBhvr>
                                        <p:cTn id="312" dur="1" fill="hold">
                                          <p:stCondLst>
                                            <p:cond delay="1999"/>
                                          </p:stCondLst>
                                        </p:cTn>
                                        <p:tgtEl>
                                          <p:spTgt spid="20"/>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000"/>
                                        <p:tgtEl>
                                          <p:spTgt spid="29"/>
                                        </p:tgtEl>
                                        <p:attrNameLst>
                                          <p:attrName>ppt_x</p:attrName>
                                        </p:attrNameLst>
                                      </p:cBhvr>
                                      <p:tavLst>
                                        <p:tav tm="0">
                                          <p:val>
                                            <p:strVal val="ppt_x"/>
                                          </p:val>
                                        </p:tav>
                                        <p:tav tm="100000">
                                          <p:val>
                                            <p:strVal val="1+ppt_w/2"/>
                                          </p:val>
                                        </p:tav>
                                      </p:tavLst>
                                    </p:anim>
                                    <p:anim calcmode="lin" valueType="num">
                                      <p:cBhvr additive="base">
                                        <p:cTn id="315" dur="2000"/>
                                        <p:tgtEl>
                                          <p:spTgt spid="29"/>
                                        </p:tgtEl>
                                        <p:attrNameLst>
                                          <p:attrName>ppt_y</p:attrName>
                                        </p:attrNameLst>
                                      </p:cBhvr>
                                      <p:tavLst>
                                        <p:tav tm="0">
                                          <p:val>
                                            <p:strVal val="ppt_y"/>
                                          </p:val>
                                        </p:tav>
                                        <p:tav tm="100000">
                                          <p:val>
                                            <p:strVal val="0-ppt_h/2"/>
                                          </p:val>
                                        </p:tav>
                                      </p:tavLst>
                                    </p:anim>
                                    <p:set>
                                      <p:cBhvr>
                                        <p:cTn id="316" dur="1" fill="hold">
                                          <p:stCondLst>
                                            <p:cond delay="1999"/>
                                          </p:stCondLst>
                                        </p:cTn>
                                        <p:tgtEl>
                                          <p:spTgt spid="29"/>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2000"/>
                                        <p:tgtEl>
                                          <p:spTgt spid="30"/>
                                        </p:tgtEl>
                                        <p:attrNameLst>
                                          <p:attrName>ppt_x</p:attrName>
                                        </p:attrNameLst>
                                      </p:cBhvr>
                                      <p:tavLst>
                                        <p:tav tm="0">
                                          <p:val>
                                            <p:strVal val="ppt_x"/>
                                          </p:val>
                                        </p:tav>
                                        <p:tav tm="100000">
                                          <p:val>
                                            <p:strVal val="1+ppt_w/2"/>
                                          </p:val>
                                        </p:tav>
                                      </p:tavLst>
                                    </p:anim>
                                    <p:anim calcmode="lin" valueType="num">
                                      <p:cBhvr additive="base">
                                        <p:cTn id="319" dur="2000"/>
                                        <p:tgtEl>
                                          <p:spTgt spid="30"/>
                                        </p:tgtEl>
                                        <p:attrNameLst>
                                          <p:attrName>ppt_y</p:attrName>
                                        </p:attrNameLst>
                                      </p:cBhvr>
                                      <p:tavLst>
                                        <p:tav tm="0">
                                          <p:val>
                                            <p:strVal val="ppt_y"/>
                                          </p:val>
                                        </p:tav>
                                        <p:tav tm="100000">
                                          <p:val>
                                            <p:strVal val="0-ppt_h/2"/>
                                          </p:val>
                                        </p:tav>
                                      </p:tavLst>
                                    </p:anim>
                                    <p:set>
                                      <p:cBhvr>
                                        <p:cTn id="320" dur="1" fill="hold">
                                          <p:stCondLst>
                                            <p:cond delay="1999"/>
                                          </p:stCondLst>
                                        </p:cTn>
                                        <p:tgtEl>
                                          <p:spTgt spid="30"/>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2000"/>
                                        <p:tgtEl>
                                          <p:spTgt spid="31"/>
                                        </p:tgtEl>
                                        <p:attrNameLst>
                                          <p:attrName>ppt_x</p:attrName>
                                        </p:attrNameLst>
                                      </p:cBhvr>
                                      <p:tavLst>
                                        <p:tav tm="0">
                                          <p:val>
                                            <p:strVal val="ppt_x"/>
                                          </p:val>
                                        </p:tav>
                                        <p:tav tm="100000">
                                          <p:val>
                                            <p:strVal val="1+ppt_w/2"/>
                                          </p:val>
                                        </p:tav>
                                      </p:tavLst>
                                    </p:anim>
                                    <p:anim calcmode="lin" valueType="num">
                                      <p:cBhvr additive="base">
                                        <p:cTn id="323" dur="2000"/>
                                        <p:tgtEl>
                                          <p:spTgt spid="31"/>
                                        </p:tgtEl>
                                        <p:attrNameLst>
                                          <p:attrName>ppt_y</p:attrName>
                                        </p:attrNameLst>
                                      </p:cBhvr>
                                      <p:tavLst>
                                        <p:tav tm="0">
                                          <p:val>
                                            <p:strVal val="ppt_y"/>
                                          </p:val>
                                        </p:tav>
                                        <p:tav tm="100000">
                                          <p:val>
                                            <p:strVal val="0-ppt_h/2"/>
                                          </p:val>
                                        </p:tav>
                                      </p:tavLst>
                                    </p:anim>
                                    <p:set>
                                      <p:cBhvr>
                                        <p:cTn id="324" dur="1" fill="hold">
                                          <p:stCondLst>
                                            <p:cond delay="1999"/>
                                          </p:stCondLst>
                                        </p:cTn>
                                        <p:tgtEl>
                                          <p:spTgt spid="31"/>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2000"/>
                                        <p:tgtEl>
                                          <p:spTgt spid="32"/>
                                        </p:tgtEl>
                                        <p:attrNameLst>
                                          <p:attrName>ppt_x</p:attrName>
                                        </p:attrNameLst>
                                      </p:cBhvr>
                                      <p:tavLst>
                                        <p:tav tm="0">
                                          <p:val>
                                            <p:strVal val="ppt_x"/>
                                          </p:val>
                                        </p:tav>
                                        <p:tav tm="100000">
                                          <p:val>
                                            <p:strVal val="1+ppt_w/2"/>
                                          </p:val>
                                        </p:tav>
                                      </p:tavLst>
                                    </p:anim>
                                    <p:anim calcmode="lin" valueType="num">
                                      <p:cBhvr additive="base">
                                        <p:cTn id="327" dur="2000"/>
                                        <p:tgtEl>
                                          <p:spTgt spid="32"/>
                                        </p:tgtEl>
                                        <p:attrNameLst>
                                          <p:attrName>ppt_y</p:attrName>
                                        </p:attrNameLst>
                                      </p:cBhvr>
                                      <p:tavLst>
                                        <p:tav tm="0">
                                          <p:val>
                                            <p:strVal val="ppt_y"/>
                                          </p:val>
                                        </p:tav>
                                        <p:tav tm="100000">
                                          <p:val>
                                            <p:strVal val="0-ppt_h/2"/>
                                          </p:val>
                                        </p:tav>
                                      </p:tavLst>
                                    </p:anim>
                                    <p:set>
                                      <p:cBhvr>
                                        <p:cTn id="328" dur="1" fill="hold">
                                          <p:stCondLst>
                                            <p:cond delay="1999"/>
                                          </p:stCondLst>
                                        </p:cTn>
                                        <p:tgtEl>
                                          <p:spTgt spid="32"/>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2/3*#ppt_w"/>
                                          </p:val>
                                        </p:tav>
                                        <p:tav tm="100000">
                                          <p:val>
                                            <p:strVal val="#ppt_w"/>
                                          </p:val>
                                        </p:tav>
                                      </p:tavLst>
                                    </p:anim>
                                    <p:anim calcmode="lin" valueType="num">
                                      <p:cBhvr>
                                        <p:cTn id="332" dur="2000" fill="hold"/>
                                        <p:tgtEl>
                                          <p:spTgt spid="4"/>
                                        </p:tgtEl>
                                        <p:attrNameLst>
                                          <p:attrName>ppt_h</p:attrName>
                                        </p:attrNameLst>
                                      </p:cBhvr>
                                      <p:tavLst>
                                        <p:tav tm="0">
                                          <p:val>
                                            <p:strVal val="2/3*#ppt_h"/>
                                          </p:val>
                                        </p:tav>
                                        <p:tav tm="100000">
                                          <p:val>
                                            <p:strVal val="#ppt_h"/>
                                          </p:val>
                                        </p:tav>
                                      </p:tavLst>
                                    </p:anim>
                                  </p:childTnLst>
                                </p:cTn>
                              </p:par>
                              <p:par>
                                <p:cTn id="333" presetID="8" presetClass="entr" presetSubtype="32"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diamond(out)">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86.jpg"/>
          <p:cNvPicPr>
            <a:picLocks noChangeAspect="1"/>
          </p:cNvPicPr>
          <p:nvPr/>
        </p:nvPicPr>
        <p:blipFill>
          <a:blip r:embed="rId2"/>
          <a:stretch>
            <a:fillRect/>
          </a:stretch>
        </p:blipFill>
        <p:spPr>
          <a:xfrm>
            <a:off x="0" y="6691"/>
            <a:ext cx="9144000" cy="6851309"/>
          </a:xfrm>
          <a:prstGeom prst="rect">
            <a:avLst/>
          </a:prstGeom>
        </p:spPr>
      </p:pic>
      <p:sp>
        <p:nvSpPr>
          <p:cNvPr id="5" name="4 Flecha a la derecha con bandas"/>
          <p:cNvSpPr/>
          <p:nvPr/>
        </p:nvSpPr>
        <p:spPr>
          <a:xfrm>
            <a:off x="3643307" y="1785928"/>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47000">
                <a:srgbClr val="2B34E1">
                  <a:alpha val="70000"/>
                </a:srgbClr>
              </a:gs>
              <a:gs pos="25000">
                <a:srgbClr val="21D6E0"/>
              </a:gs>
              <a:gs pos="75000">
                <a:srgbClr val="0087E6"/>
              </a:gs>
              <a:gs pos="100000">
                <a:srgbClr val="005CBF"/>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2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2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2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2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2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2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2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2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2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2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2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2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2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2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2000"/>
                                        <p:tgtEl>
                                          <p:spTgt spid="20"/>
                                        </p:tgtEl>
                                      </p:cBhvr>
                                    </p:animEffect>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1+#ppt_w/2"/>
                                          </p:val>
                                        </p:tav>
                                        <p:tav tm="100000">
                                          <p:val>
                                            <p:strVal val="#ppt_x"/>
                                          </p:val>
                                        </p:tav>
                                      </p:tavLst>
                                    </p:anim>
                                    <p:anim calcmode="lin" valueType="num">
                                      <p:cBhvr additive="base">
                                        <p:cTn id="91" dur="2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2000" fill="hold"/>
                                        <p:tgtEl>
                                          <p:spTgt spid="8"/>
                                        </p:tgtEl>
                                        <p:attrNameLst>
                                          <p:attrName>ppt_x</p:attrName>
                                        </p:attrNameLst>
                                      </p:cBhvr>
                                      <p:tavLst>
                                        <p:tav tm="0">
                                          <p:val>
                                            <p:strVal val="1+#ppt_w/2"/>
                                          </p:val>
                                        </p:tav>
                                        <p:tav tm="100000">
                                          <p:val>
                                            <p:strVal val="#ppt_x"/>
                                          </p:val>
                                        </p:tav>
                                      </p:tavLst>
                                    </p:anim>
                                    <p:anim calcmode="lin" valueType="num">
                                      <p:cBhvr additive="base">
                                        <p:cTn id="95" dur="2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1+#ppt_w/2"/>
                                          </p:val>
                                        </p:tav>
                                        <p:tav tm="100000">
                                          <p:val>
                                            <p:strVal val="#ppt_x"/>
                                          </p:val>
                                        </p:tav>
                                      </p:tavLst>
                                    </p:anim>
                                    <p:anim calcmode="lin" valueType="num">
                                      <p:cBhvr additive="base">
                                        <p:cTn id="99" dur="2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1+#ppt_w/2"/>
                                          </p:val>
                                        </p:tav>
                                        <p:tav tm="100000">
                                          <p:val>
                                            <p:strVal val="#ppt_x"/>
                                          </p:val>
                                        </p:tav>
                                      </p:tavLst>
                                    </p:anim>
                                    <p:anim calcmode="lin" valueType="num">
                                      <p:cBhvr additive="base">
                                        <p:cTn id="103" dur="2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1+#ppt_w/2"/>
                                          </p:val>
                                        </p:tav>
                                        <p:tav tm="100000">
                                          <p:val>
                                            <p:strVal val="#ppt_x"/>
                                          </p:val>
                                        </p:tav>
                                      </p:tavLst>
                                    </p:anim>
                                    <p:anim calcmode="lin" valueType="num">
                                      <p:cBhvr additive="base">
                                        <p:cTn id="107" dur="2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1+#ppt_w/2"/>
                                          </p:val>
                                        </p:tav>
                                        <p:tav tm="100000">
                                          <p:val>
                                            <p:strVal val="#ppt_x"/>
                                          </p:val>
                                        </p:tav>
                                      </p:tavLst>
                                    </p:anim>
                                    <p:anim calcmode="lin" valueType="num">
                                      <p:cBhvr additive="base">
                                        <p:cTn id="111" dur="2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1+#ppt_w/2"/>
                                          </p:val>
                                        </p:tav>
                                        <p:tav tm="100000">
                                          <p:val>
                                            <p:strVal val="#ppt_x"/>
                                          </p:val>
                                        </p:tav>
                                      </p:tavLst>
                                    </p:anim>
                                    <p:anim calcmode="lin" valueType="num">
                                      <p:cBhvr additive="base">
                                        <p:cTn id="115" dur="2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1+#ppt_w/2"/>
                                          </p:val>
                                        </p:tav>
                                        <p:tav tm="100000">
                                          <p:val>
                                            <p:strVal val="#ppt_x"/>
                                          </p:val>
                                        </p:tav>
                                      </p:tavLst>
                                    </p:anim>
                                    <p:anim calcmode="lin" valueType="num">
                                      <p:cBhvr additive="base">
                                        <p:cTn id="119" dur="2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2000" fill="hold"/>
                                        <p:tgtEl>
                                          <p:spTgt spid="6"/>
                                        </p:tgtEl>
                                        <p:attrNameLst>
                                          <p:attrName>ppt_x</p:attrName>
                                        </p:attrNameLst>
                                      </p:cBhvr>
                                      <p:tavLst>
                                        <p:tav tm="0">
                                          <p:val>
                                            <p:strVal val="0-#ppt_w/2"/>
                                          </p:val>
                                        </p:tav>
                                        <p:tav tm="100000">
                                          <p:val>
                                            <p:strVal val="#ppt_x"/>
                                          </p:val>
                                        </p:tav>
                                      </p:tavLst>
                                    </p:anim>
                                    <p:anim calcmode="lin" valueType="num">
                                      <p:cBhvr additive="base">
                                        <p:cTn id="123" dur="2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2000" fill="hold"/>
                                        <p:tgtEl>
                                          <p:spTgt spid="7"/>
                                        </p:tgtEl>
                                        <p:attrNameLst>
                                          <p:attrName>ppt_x</p:attrName>
                                        </p:attrNameLst>
                                      </p:cBhvr>
                                      <p:tavLst>
                                        <p:tav tm="0">
                                          <p:val>
                                            <p:strVal val="0-#ppt_w/2"/>
                                          </p:val>
                                        </p:tav>
                                        <p:tav tm="100000">
                                          <p:val>
                                            <p:strVal val="#ppt_x"/>
                                          </p:val>
                                        </p:tav>
                                      </p:tavLst>
                                    </p:anim>
                                    <p:anim calcmode="lin" valueType="num">
                                      <p:cBhvr additive="base">
                                        <p:cTn id="127" dur="2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2000" fill="hold"/>
                                        <p:tgtEl>
                                          <p:spTgt spid="11"/>
                                        </p:tgtEl>
                                        <p:attrNameLst>
                                          <p:attrName>ppt_x</p:attrName>
                                        </p:attrNameLst>
                                      </p:cBhvr>
                                      <p:tavLst>
                                        <p:tav tm="0">
                                          <p:val>
                                            <p:strVal val="0-#ppt_w/2"/>
                                          </p:val>
                                        </p:tav>
                                        <p:tav tm="100000">
                                          <p:val>
                                            <p:strVal val="#ppt_x"/>
                                          </p:val>
                                        </p:tav>
                                      </p:tavLst>
                                    </p:anim>
                                    <p:anim calcmode="lin" valueType="num">
                                      <p:cBhvr additive="base">
                                        <p:cTn id="131" dur="2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2000" fill="hold"/>
                                        <p:tgtEl>
                                          <p:spTgt spid="12"/>
                                        </p:tgtEl>
                                        <p:attrNameLst>
                                          <p:attrName>ppt_x</p:attrName>
                                        </p:attrNameLst>
                                      </p:cBhvr>
                                      <p:tavLst>
                                        <p:tav tm="0">
                                          <p:val>
                                            <p:strVal val="0-#ppt_w/2"/>
                                          </p:val>
                                        </p:tav>
                                        <p:tav tm="100000">
                                          <p:val>
                                            <p:strVal val="#ppt_x"/>
                                          </p:val>
                                        </p:tav>
                                      </p:tavLst>
                                    </p:anim>
                                    <p:anim calcmode="lin" valueType="num">
                                      <p:cBhvr additive="base">
                                        <p:cTn id="135" dur="2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0-#ppt_w/2"/>
                                          </p:val>
                                        </p:tav>
                                        <p:tav tm="100000">
                                          <p:val>
                                            <p:strVal val="#ppt_x"/>
                                          </p:val>
                                        </p:tav>
                                      </p:tavLst>
                                    </p:anim>
                                    <p:anim calcmode="lin" valueType="num">
                                      <p:cBhvr additive="base">
                                        <p:cTn id="139" dur="2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0-#ppt_w/2"/>
                                          </p:val>
                                        </p:tav>
                                        <p:tav tm="100000">
                                          <p:val>
                                            <p:strVal val="#ppt_x"/>
                                          </p:val>
                                        </p:tav>
                                      </p:tavLst>
                                    </p:anim>
                                    <p:anim calcmode="lin" valueType="num">
                                      <p:cBhvr additive="base">
                                        <p:cTn id="143" dur="2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0-#ppt_w/2"/>
                                          </p:val>
                                        </p:tav>
                                        <p:tav tm="100000">
                                          <p:val>
                                            <p:strVal val="#ppt_x"/>
                                          </p:val>
                                        </p:tav>
                                      </p:tavLst>
                                    </p:anim>
                                    <p:anim calcmode="lin" valueType="num">
                                      <p:cBhvr additive="base">
                                        <p:cTn id="147" dur="2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0-#ppt_w/2"/>
                                          </p:val>
                                        </p:tav>
                                        <p:tav tm="100000">
                                          <p:val>
                                            <p:strVal val="#ppt_x"/>
                                          </p:val>
                                        </p:tav>
                                      </p:tavLst>
                                    </p:anim>
                                    <p:anim calcmode="lin" valueType="num">
                                      <p:cBhvr additive="base">
                                        <p:cTn id="151" dur="2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2000"/>
                            </p:stCondLst>
                            <p:childTnLst>
                              <p:par>
                                <p:cTn id="153" presetID="8" presetClass="exit" presetSubtype="32" fill="hold" grpId="3" nodeType="afterEffect">
                                  <p:stCondLst>
                                    <p:cond delay="0"/>
                                  </p:stCondLst>
                                  <p:childTnLst>
                                    <p:animEffect transition="out" filter="diamond(out)">
                                      <p:cBhvr>
                                        <p:cTn id="154" dur="2000"/>
                                        <p:tgtEl>
                                          <p:spTgt spid="5"/>
                                        </p:tgtEl>
                                      </p:cBhvr>
                                    </p:animEffect>
                                    <p:set>
                                      <p:cBhvr>
                                        <p:cTn id="155" dur="1" fill="hold">
                                          <p:stCondLst>
                                            <p:cond delay="1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2000"/>
                                        <p:tgtEl>
                                          <p:spTgt spid="10"/>
                                        </p:tgtEl>
                                      </p:cBhvr>
                                    </p:animEffect>
                                    <p:set>
                                      <p:cBhvr>
                                        <p:cTn id="164" dur="1" fill="hold">
                                          <p:stCondLst>
                                            <p:cond delay="1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2000"/>
                                        <p:tgtEl>
                                          <p:spTgt spid="6"/>
                                        </p:tgtEl>
                                      </p:cBhvr>
                                    </p:animEffect>
                                    <p:set>
                                      <p:cBhvr>
                                        <p:cTn id="179" dur="1" fill="hold">
                                          <p:stCondLst>
                                            <p:cond delay="1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2000"/>
                                        <p:tgtEl>
                                          <p:spTgt spid="7"/>
                                        </p:tgtEl>
                                      </p:cBhvr>
                                    </p:animEffect>
                                    <p:set>
                                      <p:cBhvr>
                                        <p:cTn id="182" dur="1" fill="hold">
                                          <p:stCondLst>
                                            <p:cond delay="1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2000"/>
                                        <p:tgtEl>
                                          <p:spTgt spid="11"/>
                                        </p:tgtEl>
                                      </p:cBhvr>
                                    </p:animEffect>
                                    <p:set>
                                      <p:cBhvr>
                                        <p:cTn id="185" dur="1" fill="hold">
                                          <p:stCondLst>
                                            <p:cond delay="1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2000"/>
                                        <p:tgtEl>
                                          <p:spTgt spid="12"/>
                                        </p:tgtEl>
                                      </p:cBhvr>
                                    </p:animEffect>
                                    <p:set>
                                      <p:cBhvr>
                                        <p:cTn id="188" dur="1" fill="hold">
                                          <p:stCondLst>
                                            <p:cond delay="1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2000"/>
                                        <p:tgtEl>
                                          <p:spTgt spid="17"/>
                                        </p:tgtEl>
                                      </p:cBhvr>
                                    </p:animEffect>
                                    <p:set>
                                      <p:cBhvr>
                                        <p:cTn id="191" dur="1" fill="hold">
                                          <p:stCondLst>
                                            <p:cond delay="1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2000"/>
                                        <p:tgtEl>
                                          <p:spTgt spid="18"/>
                                        </p:tgtEl>
                                      </p:cBhvr>
                                    </p:animEffect>
                                    <p:set>
                                      <p:cBhvr>
                                        <p:cTn id="194" dur="1" fill="hold">
                                          <p:stCondLst>
                                            <p:cond delay="1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2000"/>
                                        <p:tgtEl>
                                          <p:spTgt spid="19"/>
                                        </p:tgtEl>
                                      </p:cBhvr>
                                    </p:animEffect>
                                    <p:set>
                                      <p:cBhvr>
                                        <p:cTn id="197" dur="1" fill="hold">
                                          <p:stCondLst>
                                            <p:cond delay="1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2000"/>
                                        <p:tgtEl>
                                          <p:spTgt spid="20"/>
                                        </p:tgtEl>
                                      </p:cBhvr>
                                    </p:animEffect>
                                    <p:set>
                                      <p:cBhvr>
                                        <p:cTn id="200" dur="1" fill="hold">
                                          <p:stCondLst>
                                            <p:cond delay="1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ppt_y"/>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1+ppt_w/2"/>
                                          </p:val>
                                        </p:tav>
                                      </p:tavLst>
                                    </p:anim>
                                    <p:anim calcmode="lin" valueType="num">
                                      <p:cBhvr additive="base">
                                        <p:cTn id="207" dur="2000"/>
                                        <p:tgtEl>
                                          <p:spTgt spid="8"/>
                                        </p:tgtEl>
                                        <p:attrNameLst>
                                          <p:attrName>ppt_y</p:attrName>
                                        </p:attrNameLst>
                                      </p:cBhvr>
                                      <p:tavLst>
                                        <p:tav tm="0">
                                          <p:val>
                                            <p:strVal val="ppt_y"/>
                                          </p:val>
                                        </p:tav>
                                        <p:tav tm="100000">
                                          <p:val>
                                            <p:strVal val="ppt_y"/>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1+ppt_w/2"/>
                                          </p:val>
                                        </p:tav>
                                      </p:tavLst>
                                    </p:anim>
                                    <p:anim calcmode="lin" valueType="num">
                                      <p:cBhvr additive="base">
                                        <p:cTn id="211" dur="2000"/>
                                        <p:tgtEl>
                                          <p:spTgt spid="9"/>
                                        </p:tgtEl>
                                        <p:attrNameLst>
                                          <p:attrName>ppt_y</p:attrName>
                                        </p:attrNameLst>
                                      </p:cBhvr>
                                      <p:tavLst>
                                        <p:tav tm="0">
                                          <p:val>
                                            <p:strVal val="ppt_y"/>
                                          </p:val>
                                        </p:tav>
                                        <p:tav tm="100000">
                                          <p:val>
                                            <p:strVal val="ppt_y"/>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1+ppt_w/2"/>
                                          </p:val>
                                        </p:tav>
                                      </p:tavLst>
                                    </p:anim>
                                    <p:anim calcmode="lin" valueType="num">
                                      <p:cBhvr additive="base">
                                        <p:cTn id="215" dur="2000"/>
                                        <p:tgtEl>
                                          <p:spTgt spid="10"/>
                                        </p:tgtEl>
                                        <p:attrNameLst>
                                          <p:attrName>ppt_y</p:attrName>
                                        </p:attrNameLst>
                                      </p:cBhvr>
                                      <p:tavLst>
                                        <p:tav tm="0">
                                          <p:val>
                                            <p:strVal val="ppt_y"/>
                                          </p:val>
                                        </p:tav>
                                        <p:tav tm="100000">
                                          <p:val>
                                            <p:strVal val="ppt_y"/>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2000"/>
                                        <p:tgtEl>
                                          <p:spTgt spid="13"/>
                                        </p:tgtEl>
                                        <p:attrNameLst>
                                          <p:attrName>ppt_x</p:attrName>
                                        </p:attrNameLst>
                                      </p:cBhvr>
                                      <p:tavLst>
                                        <p:tav tm="0">
                                          <p:val>
                                            <p:strVal val="ppt_x"/>
                                          </p:val>
                                        </p:tav>
                                        <p:tav tm="100000">
                                          <p:val>
                                            <p:strVal val="1+ppt_w/2"/>
                                          </p:val>
                                        </p:tav>
                                      </p:tavLst>
                                    </p:anim>
                                    <p:anim calcmode="lin" valueType="num">
                                      <p:cBhvr additive="base">
                                        <p:cTn id="219" dur="2000"/>
                                        <p:tgtEl>
                                          <p:spTgt spid="13"/>
                                        </p:tgtEl>
                                        <p:attrNameLst>
                                          <p:attrName>ppt_y</p:attrName>
                                        </p:attrNameLst>
                                      </p:cBhvr>
                                      <p:tavLst>
                                        <p:tav tm="0">
                                          <p:val>
                                            <p:strVal val="ppt_y"/>
                                          </p:val>
                                        </p:tav>
                                        <p:tav tm="100000">
                                          <p:val>
                                            <p:strVal val="ppt_y"/>
                                          </p:val>
                                        </p:tav>
                                      </p:tavLst>
                                    </p:anim>
                                    <p:set>
                                      <p:cBhvr>
                                        <p:cTn id="220" dur="1" fill="hold">
                                          <p:stCondLst>
                                            <p:cond delay="1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2000"/>
                                        <p:tgtEl>
                                          <p:spTgt spid="14"/>
                                        </p:tgtEl>
                                        <p:attrNameLst>
                                          <p:attrName>ppt_x</p:attrName>
                                        </p:attrNameLst>
                                      </p:cBhvr>
                                      <p:tavLst>
                                        <p:tav tm="0">
                                          <p:val>
                                            <p:strVal val="ppt_x"/>
                                          </p:val>
                                        </p:tav>
                                        <p:tav tm="100000">
                                          <p:val>
                                            <p:strVal val="1+ppt_w/2"/>
                                          </p:val>
                                        </p:tav>
                                      </p:tavLst>
                                    </p:anim>
                                    <p:anim calcmode="lin" valueType="num">
                                      <p:cBhvr additive="base">
                                        <p:cTn id="223" dur="2000"/>
                                        <p:tgtEl>
                                          <p:spTgt spid="14"/>
                                        </p:tgtEl>
                                        <p:attrNameLst>
                                          <p:attrName>ppt_y</p:attrName>
                                        </p:attrNameLst>
                                      </p:cBhvr>
                                      <p:tavLst>
                                        <p:tav tm="0">
                                          <p:val>
                                            <p:strVal val="ppt_y"/>
                                          </p:val>
                                        </p:tav>
                                        <p:tav tm="100000">
                                          <p:val>
                                            <p:strVal val="ppt_y"/>
                                          </p:val>
                                        </p:tav>
                                      </p:tavLst>
                                    </p:anim>
                                    <p:set>
                                      <p:cBhvr>
                                        <p:cTn id="224" dur="1" fill="hold">
                                          <p:stCondLst>
                                            <p:cond delay="1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2000"/>
                                        <p:tgtEl>
                                          <p:spTgt spid="15"/>
                                        </p:tgtEl>
                                        <p:attrNameLst>
                                          <p:attrName>ppt_x</p:attrName>
                                        </p:attrNameLst>
                                      </p:cBhvr>
                                      <p:tavLst>
                                        <p:tav tm="0">
                                          <p:val>
                                            <p:strVal val="ppt_x"/>
                                          </p:val>
                                        </p:tav>
                                        <p:tav tm="100000">
                                          <p:val>
                                            <p:strVal val="1+ppt_w/2"/>
                                          </p:val>
                                        </p:tav>
                                      </p:tavLst>
                                    </p:anim>
                                    <p:anim calcmode="lin" valueType="num">
                                      <p:cBhvr additive="base">
                                        <p:cTn id="227" dur="2000"/>
                                        <p:tgtEl>
                                          <p:spTgt spid="15"/>
                                        </p:tgtEl>
                                        <p:attrNameLst>
                                          <p:attrName>ppt_y</p:attrName>
                                        </p:attrNameLst>
                                      </p:cBhvr>
                                      <p:tavLst>
                                        <p:tav tm="0">
                                          <p:val>
                                            <p:strVal val="ppt_y"/>
                                          </p:val>
                                        </p:tav>
                                        <p:tav tm="100000">
                                          <p:val>
                                            <p:strVal val="ppt_y"/>
                                          </p:val>
                                        </p:tav>
                                      </p:tavLst>
                                    </p:anim>
                                    <p:set>
                                      <p:cBhvr>
                                        <p:cTn id="228" dur="1" fill="hold">
                                          <p:stCondLst>
                                            <p:cond delay="1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2000"/>
                                        <p:tgtEl>
                                          <p:spTgt spid="16"/>
                                        </p:tgtEl>
                                        <p:attrNameLst>
                                          <p:attrName>ppt_x</p:attrName>
                                        </p:attrNameLst>
                                      </p:cBhvr>
                                      <p:tavLst>
                                        <p:tav tm="0">
                                          <p:val>
                                            <p:strVal val="ppt_x"/>
                                          </p:val>
                                        </p:tav>
                                        <p:tav tm="100000">
                                          <p:val>
                                            <p:strVal val="1+ppt_w/2"/>
                                          </p:val>
                                        </p:tav>
                                      </p:tavLst>
                                    </p:anim>
                                    <p:anim calcmode="lin" valueType="num">
                                      <p:cBhvr additive="base">
                                        <p:cTn id="231" dur="2000"/>
                                        <p:tgtEl>
                                          <p:spTgt spid="16"/>
                                        </p:tgtEl>
                                        <p:attrNameLst>
                                          <p:attrName>ppt_y</p:attrName>
                                        </p:attrNameLst>
                                      </p:cBhvr>
                                      <p:tavLst>
                                        <p:tav tm="0">
                                          <p:val>
                                            <p:strVal val="ppt_y"/>
                                          </p:val>
                                        </p:tav>
                                        <p:tav tm="100000">
                                          <p:val>
                                            <p:strVal val="ppt_y"/>
                                          </p:val>
                                        </p:tav>
                                      </p:tavLst>
                                    </p:anim>
                                    <p:set>
                                      <p:cBhvr>
                                        <p:cTn id="232" dur="1" fill="hold">
                                          <p:stCondLst>
                                            <p:cond delay="1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ppt_y"/>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2000"/>
                                        <p:tgtEl>
                                          <p:spTgt spid="7"/>
                                        </p:tgtEl>
                                        <p:attrNameLst>
                                          <p:attrName>ppt_x</p:attrName>
                                        </p:attrNameLst>
                                      </p:cBhvr>
                                      <p:tavLst>
                                        <p:tav tm="0">
                                          <p:val>
                                            <p:strVal val="ppt_x"/>
                                          </p:val>
                                        </p:tav>
                                        <p:tav tm="100000">
                                          <p:val>
                                            <p:strVal val="0-ppt_w/2"/>
                                          </p:val>
                                        </p:tav>
                                      </p:tavLst>
                                    </p:anim>
                                    <p:anim calcmode="lin" valueType="num">
                                      <p:cBhvr additive="base">
                                        <p:cTn id="239" dur="2000"/>
                                        <p:tgtEl>
                                          <p:spTgt spid="7"/>
                                        </p:tgtEl>
                                        <p:attrNameLst>
                                          <p:attrName>ppt_y</p:attrName>
                                        </p:attrNameLst>
                                      </p:cBhvr>
                                      <p:tavLst>
                                        <p:tav tm="0">
                                          <p:val>
                                            <p:strVal val="ppt_y"/>
                                          </p:val>
                                        </p:tav>
                                        <p:tav tm="100000">
                                          <p:val>
                                            <p:strVal val="ppt_y"/>
                                          </p:val>
                                        </p:tav>
                                      </p:tavLst>
                                    </p:anim>
                                    <p:set>
                                      <p:cBhvr>
                                        <p:cTn id="240" dur="1" fill="hold">
                                          <p:stCondLst>
                                            <p:cond delay="1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2000"/>
                                        <p:tgtEl>
                                          <p:spTgt spid="11"/>
                                        </p:tgtEl>
                                        <p:attrNameLst>
                                          <p:attrName>ppt_x</p:attrName>
                                        </p:attrNameLst>
                                      </p:cBhvr>
                                      <p:tavLst>
                                        <p:tav tm="0">
                                          <p:val>
                                            <p:strVal val="ppt_x"/>
                                          </p:val>
                                        </p:tav>
                                        <p:tav tm="100000">
                                          <p:val>
                                            <p:strVal val="0-ppt_w/2"/>
                                          </p:val>
                                        </p:tav>
                                      </p:tavLst>
                                    </p:anim>
                                    <p:anim calcmode="lin" valueType="num">
                                      <p:cBhvr additive="base">
                                        <p:cTn id="243" dur="2000"/>
                                        <p:tgtEl>
                                          <p:spTgt spid="11"/>
                                        </p:tgtEl>
                                        <p:attrNameLst>
                                          <p:attrName>ppt_y</p:attrName>
                                        </p:attrNameLst>
                                      </p:cBhvr>
                                      <p:tavLst>
                                        <p:tav tm="0">
                                          <p:val>
                                            <p:strVal val="ppt_y"/>
                                          </p:val>
                                        </p:tav>
                                        <p:tav tm="100000">
                                          <p:val>
                                            <p:strVal val="ppt_y"/>
                                          </p:val>
                                        </p:tav>
                                      </p:tavLst>
                                    </p:anim>
                                    <p:set>
                                      <p:cBhvr>
                                        <p:cTn id="244" dur="1" fill="hold">
                                          <p:stCondLst>
                                            <p:cond delay="1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0-ppt_w/2"/>
                                          </p:val>
                                        </p:tav>
                                      </p:tavLst>
                                    </p:anim>
                                    <p:anim calcmode="lin" valueType="num">
                                      <p:cBhvr additive="base">
                                        <p:cTn id="247" dur="2000"/>
                                        <p:tgtEl>
                                          <p:spTgt spid="12"/>
                                        </p:tgtEl>
                                        <p:attrNameLst>
                                          <p:attrName>ppt_y</p:attrName>
                                        </p:attrNameLst>
                                      </p:cBhvr>
                                      <p:tavLst>
                                        <p:tav tm="0">
                                          <p:val>
                                            <p:strVal val="ppt_y"/>
                                          </p:val>
                                        </p:tav>
                                        <p:tav tm="100000">
                                          <p:val>
                                            <p:strVal val="ppt_y"/>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2000"/>
                                        <p:tgtEl>
                                          <p:spTgt spid="17"/>
                                        </p:tgtEl>
                                        <p:attrNameLst>
                                          <p:attrName>ppt_x</p:attrName>
                                        </p:attrNameLst>
                                      </p:cBhvr>
                                      <p:tavLst>
                                        <p:tav tm="0">
                                          <p:val>
                                            <p:strVal val="ppt_x"/>
                                          </p:val>
                                        </p:tav>
                                        <p:tav tm="100000">
                                          <p:val>
                                            <p:strVal val="0-ppt_w/2"/>
                                          </p:val>
                                        </p:tav>
                                      </p:tavLst>
                                    </p:anim>
                                    <p:anim calcmode="lin" valueType="num">
                                      <p:cBhvr additive="base">
                                        <p:cTn id="251" dur="2000"/>
                                        <p:tgtEl>
                                          <p:spTgt spid="17"/>
                                        </p:tgtEl>
                                        <p:attrNameLst>
                                          <p:attrName>ppt_y</p:attrName>
                                        </p:attrNameLst>
                                      </p:cBhvr>
                                      <p:tavLst>
                                        <p:tav tm="0">
                                          <p:val>
                                            <p:strVal val="ppt_y"/>
                                          </p:val>
                                        </p:tav>
                                        <p:tav tm="100000">
                                          <p:val>
                                            <p:strVal val="ppt_y"/>
                                          </p:val>
                                        </p:tav>
                                      </p:tavLst>
                                    </p:anim>
                                    <p:set>
                                      <p:cBhvr>
                                        <p:cTn id="252" dur="1" fill="hold">
                                          <p:stCondLst>
                                            <p:cond delay="1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2000"/>
                                        <p:tgtEl>
                                          <p:spTgt spid="18"/>
                                        </p:tgtEl>
                                        <p:attrNameLst>
                                          <p:attrName>ppt_x</p:attrName>
                                        </p:attrNameLst>
                                      </p:cBhvr>
                                      <p:tavLst>
                                        <p:tav tm="0">
                                          <p:val>
                                            <p:strVal val="ppt_x"/>
                                          </p:val>
                                        </p:tav>
                                        <p:tav tm="100000">
                                          <p:val>
                                            <p:strVal val="0-ppt_w/2"/>
                                          </p:val>
                                        </p:tav>
                                      </p:tavLst>
                                    </p:anim>
                                    <p:anim calcmode="lin" valueType="num">
                                      <p:cBhvr additive="base">
                                        <p:cTn id="255" dur="2000"/>
                                        <p:tgtEl>
                                          <p:spTgt spid="18"/>
                                        </p:tgtEl>
                                        <p:attrNameLst>
                                          <p:attrName>ppt_y</p:attrName>
                                        </p:attrNameLst>
                                      </p:cBhvr>
                                      <p:tavLst>
                                        <p:tav tm="0">
                                          <p:val>
                                            <p:strVal val="ppt_y"/>
                                          </p:val>
                                        </p:tav>
                                        <p:tav tm="100000">
                                          <p:val>
                                            <p:strVal val="ppt_y"/>
                                          </p:val>
                                        </p:tav>
                                      </p:tavLst>
                                    </p:anim>
                                    <p:set>
                                      <p:cBhvr>
                                        <p:cTn id="256" dur="1" fill="hold">
                                          <p:stCondLst>
                                            <p:cond delay="1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2000"/>
                                        <p:tgtEl>
                                          <p:spTgt spid="19"/>
                                        </p:tgtEl>
                                        <p:attrNameLst>
                                          <p:attrName>ppt_x</p:attrName>
                                        </p:attrNameLst>
                                      </p:cBhvr>
                                      <p:tavLst>
                                        <p:tav tm="0">
                                          <p:val>
                                            <p:strVal val="ppt_x"/>
                                          </p:val>
                                        </p:tav>
                                        <p:tav tm="100000">
                                          <p:val>
                                            <p:strVal val="0-ppt_w/2"/>
                                          </p:val>
                                        </p:tav>
                                      </p:tavLst>
                                    </p:anim>
                                    <p:anim calcmode="lin" valueType="num">
                                      <p:cBhvr additive="base">
                                        <p:cTn id="259" dur="2000"/>
                                        <p:tgtEl>
                                          <p:spTgt spid="19"/>
                                        </p:tgtEl>
                                        <p:attrNameLst>
                                          <p:attrName>ppt_y</p:attrName>
                                        </p:attrNameLst>
                                      </p:cBhvr>
                                      <p:tavLst>
                                        <p:tav tm="0">
                                          <p:val>
                                            <p:strVal val="ppt_y"/>
                                          </p:val>
                                        </p:tav>
                                        <p:tav tm="100000">
                                          <p:val>
                                            <p:strVal val="ppt_y"/>
                                          </p:val>
                                        </p:tav>
                                      </p:tavLst>
                                    </p:anim>
                                    <p:set>
                                      <p:cBhvr>
                                        <p:cTn id="260" dur="1" fill="hold">
                                          <p:stCondLst>
                                            <p:cond delay="1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2000"/>
                                        <p:tgtEl>
                                          <p:spTgt spid="20"/>
                                        </p:tgtEl>
                                        <p:attrNameLst>
                                          <p:attrName>ppt_x</p:attrName>
                                        </p:attrNameLst>
                                      </p:cBhvr>
                                      <p:tavLst>
                                        <p:tav tm="0">
                                          <p:val>
                                            <p:strVal val="ppt_x"/>
                                          </p:val>
                                        </p:tav>
                                        <p:tav tm="100000">
                                          <p:val>
                                            <p:strVal val="0-ppt_w/2"/>
                                          </p:val>
                                        </p:tav>
                                      </p:tavLst>
                                    </p:anim>
                                    <p:anim calcmode="lin" valueType="num">
                                      <p:cBhvr additive="base">
                                        <p:cTn id="263" dur="2000"/>
                                        <p:tgtEl>
                                          <p:spTgt spid="20"/>
                                        </p:tgtEl>
                                        <p:attrNameLst>
                                          <p:attrName>ppt_y</p:attrName>
                                        </p:attrNameLst>
                                      </p:cBhvr>
                                      <p:tavLst>
                                        <p:tav tm="0">
                                          <p:val>
                                            <p:strVal val="ppt_y"/>
                                          </p:val>
                                        </p:tav>
                                        <p:tav tm="100000">
                                          <p:val>
                                            <p:strVal val="ppt_y"/>
                                          </p:val>
                                        </p:tav>
                                      </p:tavLst>
                                    </p:anim>
                                    <p:set>
                                      <p:cBhvr>
                                        <p:cTn id="264" dur="1" fill="hold">
                                          <p:stCondLst>
                                            <p:cond delay="1999"/>
                                          </p:stCondLst>
                                        </p:cTn>
                                        <p:tgtEl>
                                          <p:spTgt spid="20"/>
                                        </p:tgtEl>
                                        <p:attrNameLst>
                                          <p:attrName>style.visibility</p:attrName>
                                        </p:attrNameLst>
                                      </p:cBhvr>
                                      <p:to>
                                        <p:strVal val="hidden"/>
                                      </p:to>
                                    </p:set>
                                  </p:childTnLst>
                                </p:cTn>
                              </p:par>
                              <p:par>
                                <p:cTn id="265" presetID="23" presetClass="entr" presetSubtype="272"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2000" fill="hold"/>
                                        <p:tgtEl>
                                          <p:spTgt spid="4"/>
                                        </p:tgtEl>
                                        <p:attrNameLst>
                                          <p:attrName>ppt_w</p:attrName>
                                        </p:attrNameLst>
                                      </p:cBhvr>
                                      <p:tavLst>
                                        <p:tav tm="0">
                                          <p:val>
                                            <p:strVal val="2/3*#ppt_w"/>
                                          </p:val>
                                        </p:tav>
                                        <p:tav tm="100000">
                                          <p:val>
                                            <p:strVal val="#ppt_w"/>
                                          </p:val>
                                        </p:tav>
                                      </p:tavLst>
                                    </p:anim>
                                    <p:anim calcmode="lin" valueType="num">
                                      <p:cBhvr>
                                        <p:cTn id="268" dur="2000" fill="hold"/>
                                        <p:tgtEl>
                                          <p:spTgt spid="4"/>
                                        </p:tgtEl>
                                        <p:attrNameLst>
                                          <p:attrName>ppt_h</p:attrName>
                                        </p:attrNameLst>
                                      </p:cBhvr>
                                      <p:tavLst>
                                        <p:tav tm="0">
                                          <p:val>
                                            <p:strVal val="2/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4600"/>
          </a:solidFill>
        </p:spPr>
        <p:txBody>
          <a:bodyPr/>
          <a:lstStyle/>
          <a:p>
            <a:endParaRPr lang="es-ES" dirty="0"/>
          </a:p>
        </p:txBody>
      </p:sp>
      <p:pic>
        <p:nvPicPr>
          <p:cNvPr id="5" name="4 Marcador de contenido" descr="zoo-dubai.jpg"/>
          <p:cNvPicPr>
            <a:picLocks noGrp="1" noChangeAspect="1"/>
          </p:cNvPicPr>
          <p:nvPr>
            <p:ph idx="1"/>
          </p:nvPr>
        </p:nvPicPr>
        <p:blipFill>
          <a:blip r:embed="rId2"/>
          <a:stretch>
            <a:fillRect/>
          </a:stretch>
        </p:blipFill>
        <p:spPr>
          <a:xfrm>
            <a:off x="0" y="0"/>
            <a:ext cx="9144000" cy="6837967"/>
          </a:xfrm>
        </p:spPr>
      </p:pic>
      <p:sp>
        <p:nvSpPr>
          <p:cNvPr id="7" name="6 Onda"/>
          <p:cNvSpPr/>
          <p:nvPr/>
        </p:nvSpPr>
        <p:spPr>
          <a:xfrm>
            <a:off x="0" y="0"/>
            <a:ext cx="4643438" cy="1857364"/>
          </a:xfrm>
          <a:prstGeom prst="wave">
            <a:avLst>
              <a:gd name="adj1" fmla="val 20000"/>
              <a:gd name="adj2" fmla="val 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4572000" y="0"/>
            <a:ext cx="4572000" cy="1857364"/>
          </a:xfrm>
          <a:prstGeom prst="wave">
            <a:avLst>
              <a:gd name="adj1" fmla="val 20000"/>
              <a:gd name="adj2" fmla="val 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0" y="1428736"/>
            <a:ext cx="4572000" cy="1857388"/>
          </a:xfrm>
          <a:prstGeom prst="wave">
            <a:avLst>
              <a:gd name="adj1" fmla="val 20000"/>
              <a:gd name="adj2" fmla="val 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4572000" y="1571612"/>
            <a:ext cx="4572000" cy="1714512"/>
          </a:xfrm>
          <a:prstGeom prst="wave">
            <a:avLst>
              <a:gd name="adj1" fmla="val 20000"/>
              <a:gd name="adj2" fmla="val 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0" y="3071810"/>
            <a:ext cx="4572000" cy="1785950"/>
          </a:xfrm>
          <a:prstGeom prst="wave">
            <a:avLst>
              <a:gd name="adj1" fmla="val 20000"/>
              <a:gd name="adj2" fmla="val 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4572000" y="3071810"/>
            <a:ext cx="4572000" cy="1714512"/>
          </a:xfrm>
          <a:prstGeom prst="wave">
            <a:avLst>
              <a:gd name="adj1" fmla="val 20000"/>
              <a:gd name="adj2" fmla="val 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0" y="4786322"/>
            <a:ext cx="4572000" cy="1714536"/>
          </a:xfrm>
          <a:prstGeom prst="wave">
            <a:avLst>
              <a:gd name="adj1" fmla="val 20000"/>
              <a:gd name="adj2" fmla="val 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4572000" y="4786322"/>
            <a:ext cx="4572000" cy="1714536"/>
          </a:xfrm>
          <a:prstGeom prst="wave">
            <a:avLst>
              <a:gd name="adj1" fmla="val 20000"/>
              <a:gd name="adj2" fmla="val 0"/>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571472" y="6000768"/>
            <a:ext cx="1609415" cy="369332"/>
          </a:xfrm>
          <a:prstGeom prst="rect">
            <a:avLst/>
          </a:prstGeom>
          <a:noFill/>
        </p:spPr>
        <p:txBody>
          <a:bodyPr wrap="none" rtlCol="0">
            <a:spAutoFit/>
          </a:bodyPr>
          <a:lstStyle/>
          <a:p>
            <a:r>
              <a:rPr lang="es-ES_tradnl" b="1" dirty="0" smtClean="0">
                <a:solidFill>
                  <a:schemeClr val="bg1"/>
                </a:solidFill>
                <a:effectLst>
                  <a:outerShdw blurRad="38100" dist="38100" dir="2700000" algn="tl">
                    <a:srgbClr val="000000">
                      <a:alpha val="43137"/>
                    </a:srgbClr>
                  </a:outerShdw>
                </a:effectLst>
                <a:latin typeface="Broadway" pitchFamily="82" charset="0"/>
              </a:rPr>
              <a:t>ZOOLOGICO</a:t>
            </a:r>
            <a:endParaRPr lang="es-ES" b="1" dirty="0">
              <a:solidFill>
                <a:schemeClr val="bg1"/>
              </a:solidFill>
              <a:effectLst>
                <a:outerShdw blurRad="38100" dist="38100" dir="2700000" algn="tl">
                  <a:srgbClr val="000000">
                    <a:alpha val="43137"/>
                  </a:srgbClr>
                </a:outerShdw>
              </a:effectLst>
              <a:latin typeface="Broadway" pitchFamily="82" charset="0"/>
            </a:endParaRPr>
          </a:p>
        </p:txBody>
      </p:sp>
      <p:sp>
        <p:nvSpPr>
          <p:cNvPr id="16" name="15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2000"/>
                                        <p:tgtEl>
                                          <p:spTgt spid="7"/>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2000"/>
                                        <p:tgtEl>
                                          <p:spTgt spid="8"/>
                                        </p:tgtEl>
                                      </p:cBhvr>
                                    </p:animEffect>
                                  </p:childTnLst>
                                </p:cTn>
                              </p:par>
                              <p:par>
                                <p:cTn id="14" presetID="8" presetClass="emph" presetSubtype="0" fill="hold" grpId="1" nodeType="withEffect">
                                  <p:stCondLst>
                                    <p:cond delay="0"/>
                                  </p:stCondLst>
                                  <p:childTnLst>
                                    <p:animRot by="21600000">
                                      <p:cBhvr>
                                        <p:cTn id="15" dur="2000" fill="hold"/>
                                        <p:tgtEl>
                                          <p:spTgt spid="7"/>
                                        </p:tgtEl>
                                        <p:attrNameLst>
                                          <p:attrName>r</p:attrName>
                                        </p:attrNameLst>
                                      </p:cBhvr>
                                    </p:animRot>
                                  </p:childTnLst>
                                </p:cTn>
                              </p:par>
                              <p:par>
                                <p:cTn id="16" presetID="8" presetClass="emph" presetSubtype="0" fill="hold" grpId="1" nodeType="withEffect">
                                  <p:stCondLst>
                                    <p:cond delay="0"/>
                                  </p:stCondLst>
                                  <p:childTnLst>
                                    <p:animRot by="-21600000">
                                      <p:cBhvr>
                                        <p:cTn id="17" dur="2000" fill="hold"/>
                                        <p:tgtEl>
                                          <p:spTgt spid="8"/>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checkerboard(across)">
                                      <p:cBhvr>
                                        <p:cTn id="20" dur="2000"/>
                                        <p:tgtEl>
                                          <p:spTgt spid="9"/>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checkerboard(across)">
                                      <p:cBhvr>
                                        <p:cTn id="23" dur="2000"/>
                                        <p:tgtEl>
                                          <p:spTgt spid="10"/>
                                        </p:tgtEl>
                                      </p:cBhvr>
                                    </p:animEffect>
                                  </p:childTnLst>
                                </p:cTn>
                              </p:par>
                              <p:par>
                                <p:cTn id="24" presetID="8" presetClass="emph" presetSubtype="0" fill="hold" grpId="1" nodeType="withEffect">
                                  <p:stCondLst>
                                    <p:cond delay="0"/>
                                  </p:stCondLst>
                                  <p:childTnLst>
                                    <p:animRot by="21600000">
                                      <p:cBhvr>
                                        <p:cTn id="25" dur="2000" fill="hold"/>
                                        <p:tgtEl>
                                          <p:spTgt spid="9"/>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10"/>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heckerboard(across)">
                                      <p:cBhvr>
                                        <p:cTn id="30" dur="2000"/>
                                        <p:tgtEl>
                                          <p:spTgt spid="11"/>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checkerboard(across)">
                                      <p:cBhvr>
                                        <p:cTn id="33" dur="2000"/>
                                        <p:tgtEl>
                                          <p:spTgt spid="12"/>
                                        </p:tgtEl>
                                      </p:cBhvr>
                                    </p:animEffect>
                                  </p:childTnLst>
                                </p:cTn>
                              </p:par>
                              <p:par>
                                <p:cTn id="34" presetID="8" presetClass="emph" presetSubtype="0" fill="hold" grpId="1" nodeType="withEffect">
                                  <p:stCondLst>
                                    <p:cond delay="0"/>
                                  </p:stCondLst>
                                  <p:childTnLst>
                                    <p:animRot by="21600000">
                                      <p:cBhvr>
                                        <p:cTn id="35" dur="2000" fill="hold"/>
                                        <p:tgtEl>
                                          <p:spTgt spid="11"/>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12"/>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checkerboard(across)">
                                      <p:cBhvr>
                                        <p:cTn id="40" dur="2000"/>
                                        <p:tgtEl>
                                          <p:spTgt spid="13"/>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checkerboard(across)">
                                      <p:cBhvr>
                                        <p:cTn id="43" dur="2000"/>
                                        <p:tgtEl>
                                          <p:spTgt spid="14"/>
                                        </p:tgtEl>
                                      </p:cBhvr>
                                    </p:animEffect>
                                  </p:childTnLst>
                                </p:cTn>
                              </p:par>
                              <p:par>
                                <p:cTn id="44" presetID="8" presetClass="emph" presetSubtype="0" fill="hold" grpId="1" nodeType="withEffect">
                                  <p:stCondLst>
                                    <p:cond delay="0"/>
                                  </p:stCondLst>
                                  <p:childTnLst>
                                    <p:animRot by="21600000">
                                      <p:cBhvr>
                                        <p:cTn id="45" dur="2000" fill="hold"/>
                                        <p:tgtEl>
                                          <p:spTgt spid="13"/>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4"/>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0-#ppt_w/2"/>
                                          </p:val>
                                        </p:tav>
                                        <p:tav tm="100000">
                                          <p:val>
                                            <p:strVal val="#ppt_x"/>
                                          </p:val>
                                        </p:tav>
                                      </p:tavLst>
                                    </p:anim>
                                    <p:anim calcmode="lin" valueType="num">
                                      <p:cBhvr additive="base">
                                        <p:cTn id="51" dur="2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0-#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000" fill="hold"/>
                                        <p:tgtEl>
                                          <p:spTgt spid="8"/>
                                        </p:tgtEl>
                                        <p:attrNameLst>
                                          <p:attrName>ppt_x</p:attrName>
                                        </p:attrNameLst>
                                      </p:cBhvr>
                                      <p:tavLst>
                                        <p:tav tm="0">
                                          <p:val>
                                            <p:strVal val="1+#ppt_w/2"/>
                                          </p:val>
                                        </p:tav>
                                        <p:tav tm="100000">
                                          <p:val>
                                            <p:strVal val="#ppt_x"/>
                                          </p:val>
                                        </p:tav>
                                      </p:tavLst>
                                    </p:anim>
                                    <p:anim calcmode="lin" valueType="num">
                                      <p:cBhvr additive="base">
                                        <p:cTn id="67" dur="2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2000" fill="hold"/>
                                        <p:tgtEl>
                                          <p:spTgt spid="10"/>
                                        </p:tgtEl>
                                        <p:attrNameLst>
                                          <p:attrName>ppt_x</p:attrName>
                                        </p:attrNameLst>
                                      </p:cBhvr>
                                      <p:tavLst>
                                        <p:tav tm="0">
                                          <p:val>
                                            <p:strVal val="1+#ppt_w/2"/>
                                          </p:val>
                                        </p:tav>
                                        <p:tav tm="100000">
                                          <p:val>
                                            <p:strVal val="#ppt_x"/>
                                          </p:val>
                                        </p:tav>
                                      </p:tavLst>
                                    </p:anim>
                                    <p:anim calcmode="lin" valueType="num">
                                      <p:cBhvr additive="base">
                                        <p:cTn id="71" dur="2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1+#ppt_w/2"/>
                                          </p:val>
                                        </p:tav>
                                        <p:tav tm="100000">
                                          <p:val>
                                            <p:strVal val="#ppt_x"/>
                                          </p:val>
                                        </p:tav>
                                      </p:tavLst>
                                    </p:anim>
                                    <p:anim calcmode="lin" valueType="num">
                                      <p:cBhvr additive="base">
                                        <p:cTn id="75" dur="2000" fill="hold"/>
                                        <p:tgtEl>
                                          <p:spTgt spid="12"/>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1+#ppt_w/2"/>
                                          </p:val>
                                        </p:tav>
                                        <p:tav tm="100000">
                                          <p:val>
                                            <p:strVal val="#ppt_x"/>
                                          </p:val>
                                        </p:tav>
                                      </p:tavLst>
                                    </p:anim>
                                    <p:anim calcmode="lin" valueType="num">
                                      <p:cBhvr additive="base">
                                        <p:cTn id="79" dur="2000" fill="hold"/>
                                        <p:tgtEl>
                                          <p:spTgt spid="14"/>
                                        </p:tgtEl>
                                        <p:attrNameLst>
                                          <p:attrName>ppt_y</p:attrName>
                                        </p:attrNameLst>
                                      </p:cBhvr>
                                      <p:tavLst>
                                        <p:tav tm="0">
                                          <p:val>
                                            <p:strVal val="#ppt_y"/>
                                          </p:val>
                                        </p:tav>
                                        <p:tav tm="100000">
                                          <p:val>
                                            <p:strVal val="#ppt_y"/>
                                          </p:val>
                                        </p:tav>
                                      </p:tavLst>
                                    </p:anim>
                                  </p:childTnLst>
                                </p:cTn>
                              </p:par>
                              <p:par>
                                <p:cTn id="80" presetID="17" presetClass="exit" presetSubtype="8" fill="hold" grpId="3" nodeType="withEffect">
                                  <p:stCondLst>
                                    <p:cond delay="0"/>
                                  </p:stCondLst>
                                  <p:childTnLst>
                                    <p:anim calcmode="lin" valueType="num">
                                      <p:cBhvr>
                                        <p:cTn id="81" dur="2000"/>
                                        <p:tgtEl>
                                          <p:spTgt spid="7"/>
                                        </p:tgtEl>
                                        <p:attrNameLst>
                                          <p:attrName>ppt_x</p:attrName>
                                        </p:attrNameLst>
                                      </p:cBhvr>
                                      <p:tavLst>
                                        <p:tav tm="0">
                                          <p:val>
                                            <p:strVal val="ppt_x"/>
                                          </p:val>
                                        </p:tav>
                                        <p:tav tm="100000">
                                          <p:val>
                                            <p:strVal val="ppt_x-ppt_w/2"/>
                                          </p:val>
                                        </p:tav>
                                      </p:tavLst>
                                    </p:anim>
                                    <p:anim calcmode="lin" valueType="num">
                                      <p:cBhvr>
                                        <p:cTn id="82" dur="2000"/>
                                        <p:tgtEl>
                                          <p:spTgt spid="7"/>
                                        </p:tgtEl>
                                        <p:attrNameLst>
                                          <p:attrName>ppt_y</p:attrName>
                                        </p:attrNameLst>
                                      </p:cBhvr>
                                      <p:tavLst>
                                        <p:tav tm="0">
                                          <p:val>
                                            <p:strVal val="ppt_y"/>
                                          </p:val>
                                        </p:tav>
                                        <p:tav tm="100000">
                                          <p:val>
                                            <p:strVal val="ppt_y"/>
                                          </p:val>
                                        </p:tav>
                                      </p:tavLst>
                                    </p:anim>
                                    <p:anim calcmode="lin" valueType="num">
                                      <p:cBhvr>
                                        <p:cTn id="83" dur="2000"/>
                                        <p:tgtEl>
                                          <p:spTgt spid="7"/>
                                        </p:tgtEl>
                                        <p:attrNameLst>
                                          <p:attrName>ppt_w</p:attrName>
                                        </p:attrNameLst>
                                      </p:cBhvr>
                                      <p:tavLst>
                                        <p:tav tm="0">
                                          <p:val>
                                            <p:strVal val="ppt_w"/>
                                          </p:val>
                                        </p:tav>
                                        <p:tav tm="100000">
                                          <p:val>
                                            <p:fltVal val="0"/>
                                          </p:val>
                                        </p:tav>
                                      </p:tavLst>
                                    </p:anim>
                                    <p:anim calcmode="lin" valueType="num">
                                      <p:cBhvr>
                                        <p:cTn id="84" dur="2000"/>
                                        <p:tgtEl>
                                          <p:spTgt spid="7"/>
                                        </p:tgtEl>
                                        <p:attrNameLst>
                                          <p:attrName>ppt_h</p:attrName>
                                        </p:attrNameLst>
                                      </p:cBhvr>
                                      <p:tavLst>
                                        <p:tav tm="0">
                                          <p:val>
                                            <p:strVal val="ppt_h"/>
                                          </p:val>
                                        </p:tav>
                                        <p:tav tm="100000">
                                          <p:val>
                                            <p:strVal val="ppt_h"/>
                                          </p:val>
                                        </p:tav>
                                      </p:tavLst>
                                    </p:anim>
                                    <p:set>
                                      <p:cBhvr>
                                        <p:cTn id="85" dur="1" fill="hold">
                                          <p:stCondLst>
                                            <p:cond delay="1999"/>
                                          </p:stCondLst>
                                        </p:cTn>
                                        <p:tgtEl>
                                          <p:spTgt spid="7"/>
                                        </p:tgtEl>
                                        <p:attrNameLst>
                                          <p:attrName>style.visibility</p:attrName>
                                        </p:attrNameLst>
                                      </p:cBhvr>
                                      <p:to>
                                        <p:strVal val="hidden"/>
                                      </p:to>
                                    </p:set>
                                  </p:childTnLst>
                                </p:cTn>
                              </p:par>
                              <p:par>
                                <p:cTn id="86" presetID="17" presetClass="exit" presetSubtype="8" fill="hold" grpId="3" nodeType="withEffect">
                                  <p:stCondLst>
                                    <p:cond delay="0"/>
                                  </p:stCondLst>
                                  <p:childTnLst>
                                    <p:anim calcmode="lin" valueType="num">
                                      <p:cBhvr>
                                        <p:cTn id="87" dur="2000"/>
                                        <p:tgtEl>
                                          <p:spTgt spid="9"/>
                                        </p:tgtEl>
                                        <p:attrNameLst>
                                          <p:attrName>ppt_x</p:attrName>
                                        </p:attrNameLst>
                                      </p:cBhvr>
                                      <p:tavLst>
                                        <p:tav tm="0">
                                          <p:val>
                                            <p:strVal val="ppt_x"/>
                                          </p:val>
                                        </p:tav>
                                        <p:tav tm="100000">
                                          <p:val>
                                            <p:strVal val="ppt_x-ppt_w/2"/>
                                          </p:val>
                                        </p:tav>
                                      </p:tavLst>
                                    </p:anim>
                                    <p:anim calcmode="lin" valueType="num">
                                      <p:cBhvr>
                                        <p:cTn id="88" dur="2000"/>
                                        <p:tgtEl>
                                          <p:spTgt spid="9"/>
                                        </p:tgtEl>
                                        <p:attrNameLst>
                                          <p:attrName>ppt_y</p:attrName>
                                        </p:attrNameLst>
                                      </p:cBhvr>
                                      <p:tavLst>
                                        <p:tav tm="0">
                                          <p:val>
                                            <p:strVal val="ppt_y"/>
                                          </p:val>
                                        </p:tav>
                                        <p:tav tm="100000">
                                          <p:val>
                                            <p:strVal val="ppt_y"/>
                                          </p:val>
                                        </p:tav>
                                      </p:tavLst>
                                    </p:anim>
                                    <p:anim calcmode="lin" valueType="num">
                                      <p:cBhvr>
                                        <p:cTn id="89" dur="2000"/>
                                        <p:tgtEl>
                                          <p:spTgt spid="9"/>
                                        </p:tgtEl>
                                        <p:attrNameLst>
                                          <p:attrName>ppt_w</p:attrName>
                                        </p:attrNameLst>
                                      </p:cBhvr>
                                      <p:tavLst>
                                        <p:tav tm="0">
                                          <p:val>
                                            <p:strVal val="ppt_w"/>
                                          </p:val>
                                        </p:tav>
                                        <p:tav tm="100000">
                                          <p:val>
                                            <p:fltVal val="0"/>
                                          </p:val>
                                        </p:tav>
                                      </p:tavLst>
                                    </p:anim>
                                    <p:anim calcmode="lin" valueType="num">
                                      <p:cBhvr>
                                        <p:cTn id="90" dur="2000"/>
                                        <p:tgtEl>
                                          <p:spTgt spid="9"/>
                                        </p:tgtEl>
                                        <p:attrNameLst>
                                          <p:attrName>ppt_h</p:attrName>
                                        </p:attrNameLst>
                                      </p:cBhvr>
                                      <p:tavLst>
                                        <p:tav tm="0">
                                          <p:val>
                                            <p:strVal val="ppt_h"/>
                                          </p:val>
                                        </p:tav>
                                        <p:tav tm="100000">
                                          <p:val>
                                            <p:strVal val="ppt_h"/>
                                          </p:val>
                                        </p:tav>
                                      </p:tavLst>
                                    </p:anim>
                                    <p:set>
                                      <p:cBhvr>
                                        <p:cTn id="91" dur="1" fill="hold">
                                          <p:stCondLst>
                                            <p:cond delay="1999"/>
                                          </p:stCondLst>
                                        </p:cTn>
                                        <p:tgtEl>
                                          <p:spTgt spid="9"/>
                                        </p:tgtEl>
                                        <p:attrNameLst>
                                          <p:attrName>style.visibility</p:attrName>
                                        </p:attrNameLst>
                                      </p:cBhvr>
                                      <p:to>
                                        <p:strVal val="hidden"/>
                                      </p:to>
                                    </p:set>
                                  </p:childTnLst>
                                </p:cTn>
                              </p:par>
                              <p:par>
                                <p:cTn id="92" presetID="17" presetClass="exit" presetSubtype="8" fill="hold" grpId="3" nodeType="withEffect">
                                  <p:stCondLst>
                                    <p:cond delay="0"/>
                                  </p:stCondLst>
                                  <p:childTnLst>
                                    <p:anim calcmode="lin" valueType="num">
                                      <p:cBhvr>
                                        <p:cTn id="93" dur="2000"/>
                                        <p:tgtEl>
                                          <p:spTgt spid="11"/>
                                        </p:tgtEl>
                                        <p:attrNameLst>
                                          <p:attrName>ppt_x</p:attrName>
                                        </p:attrNameLst>
                                      </p:cBhvr>
                                      <p:tavLst>
                                        <p:tav tm="0">
                                          <p:val>
                                            <p:strVal val="ppt_x"/>
                                          </p:val>
                                        </p:tav>
                                        <p:tav tm="100000">
                                          <p:val>
                                            <p:strVal val="ppt_x-ppt_w/2"/>
                                          </p:val>
                                        </p:tav>
                                      </p:tavLst>
                                    </p:anim>
                                    <p:anim calcmode="lin" valueType="num">
                                      <p:cBhvr>
                                        <p:cTn id="94" dur="2000"/>
                                        <p:tgtEl>
                                          <p:spTgt spid="11"/>
                                        </p:tgtEl>
                                        <p:attrNameLst>
                                          <p:attrName>ppt_y</p:attrName>
                                        </p:attrNameLst>
                                      </p:cBhvr>
                                      <p:tavLst>
                                        <p:tav tm="0">
                                          <p:val>
                                            <p:strVal val="ppt_y"/>
                                          </p:val>
                                        </p:tav>
                                        <p:tav tm="100000">
                                          <p:val>
                                            <p:strVal val="ppt_y"/>
                                          </p:val>
                                        </p:tav>
                                      </p:tavLst>
                                    </p:anim>
                                    <p:anim calcmode="lin" valueType="num">
                                      <p:cBhvr>
                                        <p:cTn id="95" dur="2000"/>
                                        <p:tgtEl>
                                          <p:spTgt spid="11"/>
                                        </p:tgtEl>
                                        <p:attrNameLst>
                                          <p:attrName>ppt_w</p:attrName>
                                        </p:attrNameLst>
                                      </p:cBhvr>
                                      <p:tavLst>
                                        <p:tav tm="0">
                                          <p:val>
                                            <p:strVal val="ppt_w"/>
                                          </p:val>
                                        </p:tav>
                                        <p:tav tm="100000">
                                          <p:val>
                                            <p:fltVal val="0"/>
                                          </p:val>
                                        </p:tav>
                                      </p:tavLst>
                                    </p:anim>
                                    <p:anim calcmode="lin" valueType="num">
                                      <p:cBhvr>
                                        <p:cTn id="96" dur="2000"/>
                                        <p:tgtEl>
                                          <p:spTgt spid="11"/>
                                        </p:tgtEl>
                                        <p:attrNameLst>
                                          <p:attrName>ppt_h</p:attrName>
                                        </p:attrNameLst>
                                      </p:cBhvr>
                                      <p:tavLst>
                                        <p:tav tm="0">
                                          <p:val>
                                            <p:strVal val="ppt_h"/>
                                          </p:val>
                                        </p:tav>
                                        <p:tav tm="100000">
                                          <p:val>
                                            <p:strVal val="ppt_h"/>
                                          </p:val>
                                        </p:tav>
                                      </p:tavLst>
                                    </p:anim>
                                    <p:set>
                                      <p:cBhvr>
                                        <p:cTn id="97" dur="1" fill="hold">
                                          <p:stCondLst>
                                            <p:cond delay="1999"/>
                                          </p:stCondLst>
                                        </p:cTn>
                                        <p:tgtEl>
                                          <p:spTgt spid="11"/>
                                        </p:tgtEl>
                                        <p:attrNameLst>
                                          <p:attrName>style.visibility</p:attrName>
                                        </p:attrNameLst>
                                      </p:cBhvr>
                                      <p:to>
                                        <p:strVal val="hidden"/>
                                      </p:to>
                                    </p:set>
                                  </p:childTnLst>
                                </p:cTn>
                              </p:par>
                              <p:par>
                                <p:cTn id="98" presetID="17" presetClass="exit" presetSubtype="8" fill="hold" grpId="3" nodeType="withEffect">
                                  <p:stCondLst>
                                    <p:cond delay="0"/>
                                  </p:stCondLst>
                                  <p:childTnLst>
                                    <p:anim calcmode="lin" valueType="num">
                                      <p:cBhvr>
                                        <p:cTn id="99" dur="2000"/>
                                        <p:tgtEl>
                                          <p:spTgt spid="13"/>
                                        </p:tgtEl>
                                        <p:attrNameLst>
                                          <p:attrName>ppt_x</p:attrName>
                                        </p:attrNameLst>
                                      </p:cBhvr>
                                      <p:tavLst>
                                        <p:tav tm="0">
                                          <p:val>
                                            <p:strVal val="ppt_x"/>
                                          </p:val>
                                        </p:tav>
                                        <p:tav tm="100000">
                                          <p:val>
                                            <p:strVal val="ppt_x-ppt_w/2"/>
                                          </p:val>
                                        </p:tav>
                                      </p:tavLst>
                                    </p:anim>
                                    <p:anim calcmode="lin" valueType="num">
                                      <p:cBhvr>
                                        <p:cTn id="100" dur="2000"/>
                                        <p:tgtEl>
                                          <p:spTgt spid="13"/>
                                        </p:tgtEl>
                                        <p:attrNameLst>
                                          <p:attrName>ppt_y</p:attrName>
                                        </p:attrNameLst>
                                      </p:cBhvr>
                                      <p:tavLst>
                                        <p:tav tm="0">
                                          <p:val>
                                            <p:strVal val="ppt_y"/>
                                          </p:val>
                                        </p:tav>
                                        <p:tav tm="100000">
                                          <p:val>
                                            <p:strVal val="ppt_y"/>
                                          </p:val>
                                        </p:tav>
                                      </p:tavLst>
                                    </p:anim>
                                    <p:anim calcmode="lin" valueType="num">
                                      <p:cBhvr>
                                        <p:cTn id="101" dur="2000"/>
                                        <p:tgtEl>
                                          <p:spTgt spid="13"/>
                                        </p:tgtEl>
                                        <p:attrNameLst>
                                          <p:attrName>ppt_w</p:attrName>
                                        </p:attrNameLst>
                                      </p:cBhvr>
                                      <p:tavLst>
                                        <p:tav tm="0">
                                          <p:val>
                                            <p:strVal val="ppt_w"/>
                                          </p:val>
                                        </p:tav>
                                        <p:tav tm="100000">
                                          <p:val>
                                            <p:fltVal val="0"/>
                                          </p:val>
                                        </p:tav>
                                      </p:tavLst>
                                    </p:anim>
                                    <p:anim calcmode="lin" valueType="num">
                                      <p:cBhvr>
                                        <p:cTn id="102" dur="2000"/>
                                        <p:tgtEl>
                                          <p:spTgt spid="13"/>
                                        </p:tgtEl>
                                        <p:attrNameLst>
                                          <p:attrName>ppt_h</p:attrName>
                                        </p:attrNameLst>
                                      </p:cBhvr>
                                      <p:tavLst>
                                        <p:tav tm="0">
                                          <p:val>
                                            <p:strVal val="ppt_h"/>
                                          </p:val>
                                        </p:tav>
                                        <p:tav tm="100000">
                                          <p:val>
                                            <p:strVal val="ppt_h"/>
                                          </p:val>
                                        </p:tav>
                                      </p:tavLst>
                                    </p:anim>
                                    <p:set>
                                      <p:cBhvr>
                                        <p:cTn id="103" dur="1" fill="hold">
                                          <p:stCondLst>
                                            <p:cond delay="1999"/>
                                          </p:stCondLst>
                                        </p:cTn>
                                        <p:tgtEl>
                                          <p:spTgt spid="13"/>
                                        </p:tgtEl>
                                        <p:attrNameLst>
                                          <p:attrName>style.visibility</p:attrName>
                                        </p:attrNameLst>
                                      </p:cBhvr>
                                      <p:to>
                                        <p:strVal val="hidden"/>
                                      </p:to>
                                    </p:set>
                                  </p:childTnLst>
                                </p:cTn>
                              </p:par>
                              <p:par>
                                <p:cTn id="104" presetID="17" presetClass="exit" presetSubtype="2" fill="hold" grpId="3" nodeType="withEffect">
                                  <p:stCondLst>
                                    <p:cond delay="0"/>
                                  </p:stCondLst>
                                  <p:childTnLst>
                                    <p:anim calcmode="lin" valueType="num">
                                      <p:cBhvr>
                                        <p:cTn id="105" dur="2000"/>
                                        <p:tgtEl>
                                          <p:spTgt spid="8"/>
                                        </p:tgtEl>
                                        <p:attrNameLst>
                                          <p:attrName>ppt_x</p:attrName>
                                        </p:attrNameLst>
                                      </p:cBhvr>
                                      <p:tavLst>
                                        <p:tav tm="0">
                                          <p:val>
                                            <p:strVal val="ppt_x"/>
                                          </p:val>
                                        </p:tav>
                                        <p:tav tm="100000">
                                          <p:val>
                                            <p:strVal val="ppt_x+ppt_w/2"/>
                                          </p:val>
                                        </p:tav>
                                      </p:tavLst>
                                    </p:anim>
                                    <p:anim calcmode="lin" valueType="num">
                                      <p:cBhvr>
                                        <p:cTn id="106" dur="2000"/>
                                        <p:tgtEl>
                                          <p:spTgt spid="8"/>
                                        </p:tgtEl>
                                        <p:attrNameLst>
                                          <p:attrName>ppt_y</p:attrName>
                                        </p:attrNameLst>
                                      </p:cBhvr>
                                      <p:tavLst>
                                        <p:tav tm="0">
                                          <p:val>
                                            <p:strVal val="ppt_y"/>
                                          </p:val>
                                        </p:tav>
                                        <p:tav tm="100000">
                                          <p:val>
                                            <p:strVal val="ppt_y"/>
                                          </p:val>
                                        </p:tav>
                                      </p:tavLst>
                                    </p:anim>
                                    <p:anim calcmode="lin" valueType="num">
                                      <p:cBhvr>
                                        <p:cTn id="107" dur="2000"/>
                                        <p:tgtEl>
                                          <p:spTgt spid="8"/>
                                        </p:tgtEl>
                                        <p:attrNameLst>
                                          <p:attrName>ppt_w</p:attrName>
                                        </p:attrNameLst>
                                      </p:cBhvr>
                                      <p:tavLst>
                                        <p:tav tm="0">
                                          <p:val>
                                            <p:strVal val="ppt_w"/>
                                          </p:val>
                                        </p:tav>
                                        <p:tav tm="100000">
                                          <p:val>
                                            <p:fltVal val="0"/>
                                          </p:val>
                                        </p:tav>
                                      </p:tavLst>
                                    </p:anim>
                                    <p:anim calcmode="lin" valueType="num">
                                      <p:cBhvr>
                                        <p:cTn id="108" dur="2000"/>
                                        <p:tgtEl>
                                          <p:spTgt spid="8"/>
                                        </p:tgtEl>
                                        <p:attrNameLst>
                                          <p:attrName>ppt_h</p:attrName>
                                        </p:attrNameLst>
                                      </p:cBhvr>
                                      <p:tavLst>
                                        <p:tav tm="0">
                                          <p:val>
                                            <p:strVal val="ppt_h"/>
                                          </p:val>
                                        </p:tav>
                                        <p:tav tm="100000">
                                          <p:val>
                                            <p:strVal val="ppt_h"/>
                                          </p:val>
                                        </p:tav>
                                      </p:tavLst>
                                    </p:anim>
                                    <p:set>
                                      <p:cBhvr>
                                        <p:cTn id="109" dur="1" fill="hold">
                                          <p:stCondLst>
                                            <p:cond delay="1999"/>
                                          </p:stCondLst>
                                        </p:cTn>
                                        <p:tgtEl>
                                          <p:spTgt spid="8"/>
                                        </p:tgtEl>
                                        <p:attrNameLst>
                                          <p:attrName>style.visibility</p:attrName>
                                        </p:attrNameLst>
                                      </p:cBhvr>
                                      <p:to>
                                        <p:strVal val="hidden"/>
                                      </p:to>
                                    </p:set>
                                  </p:childTnLst>
                                </p:cTn>
                              </p:par>
                              <p:par>
                                <p:cTn id="110" presetID="17" presetClass="exit" presetSubtype="2" fill="hold" grpId="3" nodeType="withEffect">
                                  <p:stCondLst>
                                    <p:cond delay="0"/>
                                  </p:stCondLst>
                                  <p:childTnLst>
                                    <p:anim calcmode="lin" valueType="num">
                                      <p:cBhvr>
                                        <p:cTn id="111" dur="2000"/>
                                        <p:tgtEl>
                                          <p:spTgt spid="10"/>
                                        </p:tgtEl>
                                        <p:attrNameLst>
                                          <p:attrName>ppt_x</p:attrName>
                                        </p:attrNameLst>
                                      </p:cBhvr>
                                      <p:tavLst>
                                        <p:tav tm="0">
                                          <p:val>
                                            <p:strVal val="ppt_x"/>
                                          </p:val>
                                        </p:tav>
                                        <p:tav tm="100000">
                                          <p:val>
                                            <p:strVal val="ppt_x+ppt_w/2"/>
                                          </p:val>
                                        </p:tav>
                                      </p:tavLst>
                                    </p:anim>
                                    <p:anim calcmode="lin" valueType="num">
                                      <p:cBhvr>
                                        <p:cTn id="112" dur="2000"/>
                                        <p:tgtEl>
                                          <p:spTgt spid="10"/>
                                        </p:tgtEl>
                                        <p:attrNameLst>
                                          <p:attrName>ppt_y</p:attrName>
                                        </p:attrNameLst>
                                      </p:cBhvr>
                                      <p:tavLst>
                                        <p:tav tm="0">
                                          <p:val>
                                            <p:strVal val="ppt_y"/>
                                          </p:val>
                                        </p:tav>
                                        <p:tav tm="100000">
                                          <p:val>
                                            <p:strVal val="ppt_y"/>
                                          </p:val>
                                        </p:tav>
                                      </p:tavLst>
                                    </p:anim>
                                    <p:anim calcmode="lin" valueType="num">
                                      <p:cBhvr>
                                        <p:cTn id="113" dur="2000"/>
                                        <p:tgtEl>
                                          <p:spTgt spid="10"/>
                                        </p:tgtEl>
                                        <p:attrNameLst>
                                          <p:attrName>ppt_w</p:attrName>
                                        </p:attrNameLst>
                                      </p:cBhvr>
                                      <p:tavLst>
                                        <p:tav tm="0">
                                          <p:val>
                                            <p:strVal val="ppt_w"/>
                                          </p:val>
                                        </p:tav>
                                        <p:tav tm="100000">
                                          <p:val>
                                            <p:fltVal val="0"/>
                                          </p:val>
                                        </p:tav>
                                      </p:tavLst>
                                    </p:anim>
                                    <p:anim calcmode="lin" valueType="num">
                                      <p:cBhvr>
                                        <p:cTn id="114" dur="2000"/>
                                        <p:tgtEl>
                                          <p:spTgt spid="10"/>
                                        </p:tgtEl>
                                        <p:attrNameLst>
                                          <p:attrName>ppt_h</p:attrName>
                                        </p:attrNameLst>
                                      </p:cBhvr>
                                      <p:tavLst>
                                        <p:tav tm="0">
                                          <p:val>
                                            <p:strVal val="ppt_h"/>
                                          </p:val>
                                        </p:tav>
                                        <p:tav tm="100000">
                                          <p:val>
                                            <p:strVal val="ppt_h"/>
                                          </p:val>
                                        </p:tav>
                                      </p:tavLst>
                                    </p:anim>
                                    <p:set>
                                      <p:cBhvr>
                                        <p:cTn id="115" dur="1" fill="hold">
                                          <p:stCondLst>
                                            <p:cond delay="1999"/>
                                          </p:stCondLst>
                                        </p:cTn>
                                        <p:tgtEl>
                                          <p:spTgt spid="10"/>
                                        </p:tgtEl>
                                        <p:attrNameLst>
                                          <p:attrName>style.visibility</p:attrName>
                                        </p:attrNameLst>
                                      </p:cBhvr>
                                      <p:to>
                                        <p:strVal val="hidden"/>
                                      </p:to>
                                    </p:set>
                                  </p:childTnLst>
                                </p:cTn>
                              </p:par>
                              <p:par>
                                <p:cTn id="116" presetID="17" presetClass="exit" presetSubtype="2" fill="hold" grpId="3" nodeType="withEffect">
                                  <p:stCondLst>
                                    <p:cond delay="0"/>
                                  </p:stCondLst>
                                  <p:childTnLst>
                                    <p:anim calcmode="lin" valueType="num">
                                      <p:cBhvr>
                                        <p:cTn id="117" dur="2000"/>
                                        <p:tgtEl>
                                          <p:spTgt spid="12"/>
                                        </p:tgtEl>
                                        <p:attrNameLst>
                                          <p:attrName>ppt_x</p:attrName>
                                        </p:attrNameLst>
                                      </p:cBhvr>
                                      <p:tavLst>
                                        <p:tav tm="0">
                                          <p:val>
                                            <p:strVal val="ppt_x"/>
                                          </p:val>
                                        </p:tav>
                                        <p:tav tm="100000">
                                          <p:val>
                                            <p:strVal val="ppt_x+ppt_w/2"/>
                                          </p:val>
                                        </p:tav>
                                      </p:tavLst>
                                    </p:anim>
                                    <p:anim calcmode="lin" valueType="num">
                                      <p:cBhvr>
                                        <p:cTn id="118" dur="2000"/>
                                        <p:tgtEl>
                                          <p:spTgt spid="12"/>
                                        </p:tgtEl>
                                        <p:attrNameLst>
                                          <p:attrName>ppt_y</p:attrName>
                                        </p:attrNameLst>
                                      </p:cBhvr>
                                      <p:tavLst>
                                        <p:tav tm="0">
                                          <p:val>
                                            <p:strVal val="ppt_y"/>
                                          </p:val>
                                        </p:tav>
                                        <p:tav tm="100000">
                                          <p:val>
                                            <p:strVal val="ppt_y"/>
                                          </p:val>
                                        </p:tav>
                                      </p:tavLst>
                                    </p:anim>
                                    <p:anim calcmode="lin" valueType="num">
                                      <p:cBhvr>
                                        <p:cTn id="119" dur="2000"/>
                                        <p:tgtEl>
                                          <p:spTgt spid="12"/>
                                        </p:tgtEl>
                                        <p:attrNameLst>
                                          <p:attrName>ppt_w</p:attrName>
                                        </p:attrNameLst>
                                      </p:cBhvr>
                                      <p:tavLst>
                                        <p:tav tm="0">
                                          <p:val>
                                            <p:strVal val="ppt_w"/>
                                          </p:val>
                                        </p:tav>
                                        <p:tav tm="100000">
                                          <p:val>
                                            <p:fltVal val="0"/>
                                          </p:val>
                                        </p:tav>
                                      </p:tavLst>
                                    </p:anim>
                                    <p:anim calcmode="lin" valueType="num">
                                      <p:cBhvr>
                                        <p:cTn id="120" dur="2000"/>
                                        <p:tgtEl>
                                          <p:spTgt spid="12"/>
                                        </p:tgtEl>
                                        <p:attrNameLst>
                                          <p:attrName>ppt_h</p:attrName>
                                        </p:attrNameLst>
                                      </p:cBhvr>
                                      <p:tavLst>
                                        <p:tav tm="0">
                                          <p:val>
                                            <p:strVal val="ppt_h"/>
                                          </p:val>
                                        </p:tav>
                                        <p:tav tm="100000">
                                          <p:val>
                                            <p:strVal val="ppt_h"/>
                                          </p:val>
                                        </p:tav>
                                      </p:tavLst>
                                    </p:anim>
                                    <p:set>
                                      <p:cBhvr>
                                        <p:cTn id="121" dur="1" fill="hold">
                                          <p:stCondLst>
                                            <p:cond delay="1999"/>
                                          </p:stCondLst>
                                        </p:cTn>
                                        <p:tgtEl>
                                          <p:spTgt spid="12"/>
                                        </p:tgtEl>
                                        <p:attrNameLst>
                                          <p:attrName>style.visibility</p:attrName>
                                        </p:attrNameLst>
                                      </p:cBhvr>
                                      <p:to>
                                        <p:strVal val="hidden"/>
                                      </p:to>
                                    </p:set>
                                  </p:childTnLst>
                                </p:cTn>
                              </p:par>
                              <p:par>
                                <p:cTn id="122" presetID="17" presetClass="exit" presetSubtype="2" fill="hold" grpId="3" nodeType="withEffect">
                                  <p:stCondLst>
                                    <p:cond delay="0"/>
                                  </p:stCondLst>
                                  <p:childTnLst>
                                    <p:anim calcmode="lin" valueType="num">
                                      <p:cBhvr>
                                        <p:cTn id="123" dur="2000"/>
                                        <p:tgtEl>
                                          <p:spTgt spid="14"/>
                                        </p:tgtEl>
                                        <p:attrNameLst>
                                          <p:attrName>ppt_x</p:attrName>
                                        </p:attrNameLst>
                                      </p:cBhvr>
                                      <p:tavLst>
                                        <p:tav tm="0">
                                          <p:val>
                                            <p:strVal val="ppt_x"/>
                                          </p:val>
                                        </p:tav>
                                        <p:tav tm="100000">
                                          <p:val>
                                            <p:strVal val="ppt_x+ppt_w/2"/>
                                          </p:val>
                                        </p:tav>
                                      </p:tavLst>
                                    </p:anim>
                                    <p:anim calcmode="lin" valueType="num">
                                      <p:cBhvr>
                                        <p:cTn id="124" dur="2000"/>
                                        <p:tgtEl>
                                          <p:spTgt spid="14"/>
                                        </p:tgtEl>
                                        <p:attrNameLst>
                                          <p:attrName>ppt_y</p:attrName>
                                        </p:attrNameLst>
                                      </p:cBhvr>
                                      <p:tavLst>
                                        <p:tav tm="0">
                                          <p:val>
                                            <p:strVal val="ppt_y"/>
                                          </p:val>
                                        </p:tav>
                                        <p:tav tm="100000">
                                          <p:val>
                                            <p:strVal val="ppt_y"/>
                                          </p:val>
                                        </p:tav>
                                      </p:tavLst>
                                    </p:anim>
                                    <p:anim calcmode="lin" valueType="num">
                                      <p:cBhvr>
                                        <p:cTn id="125" dur="2000"/>
                                        <p:tgtEl>
                                          <p:spTgt spid="14"/>
                                        </p:tgtEl>
                                        <p:attrNameLst>
                                          <p:attrName>ppt_w</p:attrName>
                                        </p:attrNameLst>
                                      </p:cBhvr>
                                      <p:tavLst>
                                        <p:tav tm="0">
                                          <p:val>
                                            <p:strVal val="ppt_w"/>
                                          </p:val>
                                        </p:tav>
                                        <p:tav tm="100000">
                                          <p:val>
                                            <p:fltVal val="0"/>
                                          </p:val>
                                        </p:tav>
                                      </p:tavLst>
                                    </p:anim>
                                    <p:anim calcmode="lin" valueType="num">
                                      <p:cBhvr>
                                        <p:cTn id="126" dur="2000"/>
                                        <p:tgtEl>
                                          <p:spTgt spid="14"/>
                                        </p:tgtEl>
                                        <p:attrNameLst>
                                          <p:attrName>ppt_h</p:attrName>
                                        </p:attrNameLst>
                                      </p:cBhvr>
                                      <p:tavLst>
                                        <p:tav tm="0">
                                          <p:val>
                                            <p:strVal val="ppt_h"/>
                                          </p:val>
                                        </p:tav>
                                        <p:tav tm="100000">
                                          <p:val>
                                            <p:strVal val="ppt_h"/>
                                          </p:val>
                                        </p:tav>
                                      </p:tavLst>
                                    </p:anim>
                                    <p:set>
                                      <p:cBhvr>
                                        <p:cTn id="127" dur="1" fill="hold">
                                          <p:stCondLst>
                                            <p:cond delay="1999"/>
                                          </p:stCondLst>
                                        </p:cTn>
                                        <p:tgtEl>
                                          <p:spTgt spid="14"/>
                                        </p:tgtEl>
                                        <p:attrNameLst>
                                          <p:attrName>style.visibility</p:attrName>
                                        </p:attrNameLst>
                                      </p:cBhvr>
                                      <p:to>
                                        <p:strVal val="hidden"/>
                                      </p:to>
                                    </p:set>
                                  </p:childTnLst>
                                </p:cTn>
                              </p:par>
                              <p:par>
                                <p:cTn id="128" presetID="23" presetClass="entr" presetSubtype="272" fill="hold"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p:cTn id="130" dur="2000" fill="hold"/>
                                        <p:tgtEl>
                                          <p:spTgt spid="5"/>
                                        </p:tgtEl>
                                        <p:attrNameLst>
                                          <p:attrName>ppt_w</p:attrName>
                                        </p:attrNameLst>
                                      </p:cBhvr>
                                      <p:tavLst>
                                        <p:tav tm="0">
                                          <p:val>
                                            <p:strVal val="2/3*#ppt_w"/>
                                          </p:val>
                                        </p:tav>
                                        <p:tav tm="100000">
                                          <p:val>
                                            <p:strVal val="#ppt_w"/>
                                          </p:val>
                                        </p:tav>
                                      </p:tavLst>
                                    </p:anim>
                                    <p:anim calcmode="lin" valueType="num">
                                      <p:cBhvr>
                                        <p:cTn id="131" dur="2000" fill="hold"/>
                                        <p:tgtEl>
                                          <p:spTgt spid="5"/>
                                        </p:tgtEl>
                                        <p:attrNameLst>
                                          <p:attrName>ppt_h</p:attrName>
                                        </p:attrNameLst>
                                      </p:cBhvr>
                                      <p:tavLst>
                                        <p:tav tm="0">
                                          <p:val>
                                            <p:strVal val="2/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5"/>
                                        </p:tgtEl>
                                        <p:attrNameLst>
                                          <p:attrName>style.visibility</p:attrName>
                                        </p:attrNameLst>
                                      </p:cBhvr>
                                      <p:to>
                                        <p:strVal val="visible"/>
                                      </p:to>
                                    </p:set>
                                    <p:animEffect transition="in" filter="barn(outVertical)">
                                      <p:cBhvr>
                                        <p:cTn id="134" dur="2000"/>
                                        <p:tgtEl>
                                          <p:spTgt spid="5"/>
                                        </p:tgtEl>
                                      </p:cBhvr>
                                    </p:animEffect>
                                  </p:childTnLst>
                                </p:cTn>
                              </p:par>
                            </p:childTnLst>
                          </p:cTn>
                        </p:par>
                        <p:par>
                          <p:cTn id="135" fill="hold">
                            <p:stCondLst>
                              <p:cond delay="2000"/>
                            </p:stCondLst>
                            <p:childTnLst>
                              <p:par>
                                <p:cTn id="136" presetID="17" presetClass="entr" presetSubtype="10" fill="hold" grpId="0" nodeType="after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2000" fill="hold"/>
                                        <p:tgtEl>
                                          <p:spTgt spid="15"/>
                                        </p:tgtEl>
                                        <p:attrNameLst>
                                          <p:attrName>ppt_w</p:attrName>
                                        </p:attrNameLst>
                                      </p:cBhvr>
                                      <p:tavLst>
                                        <p:tav tm="0">
                                          <p:val>
                                            <p:fltVal val="0"/>
                                          </p:val>
                                        </p:tav>
                                        <p:tav tm="100000">
                                          <p:val>
                                            <p:strVal val="#ppt_w"/>
                                          </p:val>
                                        </p:tav>
                                      </p:tavLst>
                                    </p:anim>
                                    <p:anim calcmode="lin" valueType="num">
                                      <p:cBhvr>
                                        <p:cTn id="139"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71480"/>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214414" y="1928802"/>
            <a:ext cx="6643734" cy="2739211"/>
          </a:xfrm>
          <a:prstGeom prst="rect">
            <a:avLst/>
          </a:prstGeom>
          <a:noFill/>
        </p:spPr>
        <p:txBody>
          <a:bodyPr wrap="square" rtlCol="0">
            <a:spAutoFit/>
          </a:bodyPr>
          <a:lstStyle/>
          <a:p>
            <a:pPr algn="ctr"/>
            <a:r>
              <a:rPr lang="es-ES" sz="3200" b="1" dirty="0" smtClean="0">
                <a:solidFill>
                  <a:srgbClr val="FFFF00"/>
                </a:solidFill>
                <a:effectLst>
                  <a:outerShdw blurRad="38100" dist="38100" dir="2700000" algn="tl">
                    <a:srgbClr val="000000">
                      <a:alpha val="43137"/>
                    </a:srgbClr>
                  </a:outerShdw>
                </a:effectLst>
                <a:latin typeface="Agency FB" pitchFamily="34" charset="0"/>
              </a:rPr>
              <a:t>Wild </a:t>
            </a:r>
            <a:r>
              <a:rPr lang="es-ES" sz="3200" b="1" dirty="0" err="1" smtClean="0">
                <a:solidFill>
                  <a:srgbClr val="FFFF00"/>
                </a:solidFill>
                <a:effectLst>
                  <a:outerShdw blurRad="38100" dist="38100" dir="2700000" algn="tl">
                    <a:srgbClr val="000000">
                      <a:alpha val="43137"/>
                    </a:srgbClr>
                  </a:outerShdw>
                </a:effectLst>
                <a:latin typeface="Agency FB" pitchFamily="34" charset="0"/>
              </a:rPr>
              <a:t>Wadi</a:t>
            </a:r>
            <a:r>
              <a:rPr lang="es-ES" sz="3200" b="1" dirty="0" smtClean="0">
                <a:solidFill>
                  <a:srgbClr val="FFFF00"/>
                </a:solidFill>
                <a:effectLst>
                  <a:outerShdw blurRad="38100" dist="38100" dir="2700000" algn="tl">
                    <a:srgbClr val="000000">
                      <a:alpha val="43137"/>
                    </a:srgbClr>
                  </a:outerShdw>
                </a:effectLst>
                <a:latin typeface="Agency FB" pitchFamily="34" charset="0"/>
              </a:rPr>
              <a:t> </a:t>
            </a:r>
            <a:r>
              <a:rPr lang="es-ES" sz="3200" b="1" dirty="0" err="1" smtClean="0">
                <a:solidFill>
                  <a:srgbClr val="FFFF00"/>
                </a:solidFill>
                <a:effectLst>
                  <a:outerShdw blurRad="38100" dist="38100" dir="2700000" algn="tl">
                    <a:srgbClr val="000000">
                      <a:alpha val="43137"/>
                    </a:srgbClr>
                  </a:outerShdw>
                </a:effectLst>
                <a:latin typeface="Agency FB" pitchFamily="34" charset="0"/>
              </a:rPr>
              <a:t>Water</a:t>
            </a:r>
            <a:r>
              <a:rPr lang="es-ES" sz="3200" b="1" dirty="0" smtClean="0">
                <a:solidFill>
                  <a:srgbClr val="FFFF00"/>
                </a:solidFill>
                <a:effectLst>
                  <a:outerShdw blurRad="38100" dist="38100" dir="2700000" algn="tl">
                    <a:srgbClr val="000000">
                      <a:alpha val="43137"/>
                    </a:srgbClr>
                  </a:outerShdw>
                </a:effectLst>
                <a:latin typeface="Agency FB" pitchFamily="34" charset="0"/>
              </a:rPr>
              <a:t> Park </a:t>
            </a:r>
            <a:r>
              <a:rPr lang="es-ES" sz="3200" b="1" dirty="0" smtClean="0">
                <a:effectLst>
                  <a:outerShdw blurRad="38100" dist="38100" dir="2700000" algn="tl">
                    <a:srgbClr val="000000">
                      <a:alpha val="43137"/>
                    </a:srgbClr>
                  </a:outerShdw>
                </a:effectLst>
                <a:latin typeface="Agency FB" pitchFamily="34" charset="0"/>
              </a:rPr>
              <a:t/>
            </a:r>
            <a:br>
              <a:rPr lang="es-ES" sz="32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Wild </a:t>
            </a:r>
            <a:r>
              <a:rPr lang="es-ES" sz="2000" b="1" dirty="0" err="1" smtClean="0">
                <a:effectLst>
                  <a:outerShdw blurRad="38100" dist="38100" dir="2700000" algn="tl">
                    <a:srgbClr val="000000">
                      <a:alpha val="43137"/>
                    </a:srgbClr>
                  </a:outerShdw>
                </a:effectLst>
                <a:latin typeface="Agency FB" pitchFamily="34" charset="0"/>
              </a:rPr>
              <a:t>Wadi</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Water</a:t>
            </a:r>
            <a:r>
              <a:rPr lang="es-ES" sz="2000" b="1" dirty="0" smtClean="0">
                <a:effectLst>
                  <a:outerShdw blurRad="38100" dist="38100" dir="2700000" algn="tl">
                    <a:srgbClr val="000000">
                      <a:alpha val="43137"/>
                    </a:srgbClr>
                  </a:outerShdw>
                </a:effectLst>
                <a:latin typeface="Agency FB" pitchFamily="34" charset="0"/>
              </a:rPr>
              <a:t> Park es uno de los parques acuáticos más queridos de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ya que fue uno de los primeros parques construidos en la ciudad.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Wild </a:t>
            </a:r>
            <a:r>
              <a:rPr lang="es-ES" sz="2000" b="1" dirty="0" err="1" smtClean="0">
                <a:effectLst>
                  <a:outerShdw blurRad="38100" dist="38100" dir="2700000" algn="tl">
                    <a:srgbClr val="000000">
                      <a:alpha val="43137"/>
                    </a:srgbClr>
                  </a:outerShdw>
                </a:effectLst>
                <a:latin typeface="Agency FB" pitchFamily="34" charset="0"/>
              </a:rPr>
              <a:t>Wadi</a:t>
            </a:r>
            <a:r>
              <a:rPr lang="es-ES" sz="2000" b="1" dirty="0" smtClean="0">
                <a:effectLst>
                  <a:outerShdw blurRad="38100" dist="38100" dir="2700000" algn="tl">
                    <a:srgbClr val="000000">
                      <a:alpha val="43137"/>
                    </a:srgbClr>
                  </a:outerShdw>
                </a:effectLst>
                <a:latin typeface="Agency FB" pitchFamily="34" charset="0"/>
              </a:rPr>
              <a:t> se encuentra en un emplazamiento privilegiado, entre dos de los hoteles más importantes de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Burj</a:t>
            </a:r>
            <a:r>
              <a:rPr lang="es-ES" sz="2000" b="1" dirty="0" smtClean="0">
                <a:effectLst>
                  <a:outerShdw blurRad="38100" dist="38100" dir="2700000" algn="tl">
                    <a:srgbClr val="000000">
                      <a:alpha val="43137"/>
                    </a:srgbClr>
                  </a:outerShdw>
                </a:effectLst>
                <a:latin typeface="Agency FB" pitchFamily="34" charset="0"/>
              </a:rPr>
              <a:t> Al </a:t>
            </a:r>
            <a:r>
              <a:rPr lang="es-ES" sz="2000" b="1" dirty="0" err="1" smtClean="0">
                <a:effectLst>
                  <a:outerShdw blurRad="38100" dist="38100" dir="2700000" algn="tl">
                    <a:srgbClr val="000000">
                      <a:alpha val="43137"/>
                    </a:srgbClr>
                  </a:outerShdw>
                </a:effectLst>
                <a:latin typeface="Agency FB" pitchFamily="34" charset="0"/>
              </a:rPr>
              <a:t>Arab</a:t>
            </a:r>
            <a:r>
              <a:rPr lang="es-ES" sz="2000" b="1" dirty="0" smtClean="0">
                <a:effectLst>
                  <a:outerShdw blurRad="38100" dist="38100" dir="2700000" algn="tl">
                    <a:srgbClr val="000000">
                      <a:alpha val="43137"/>
                    </a:srgbClr>
                  </a:outerShdw>
                </a:effectLst>
                <a:latin typeface="Agency FB" pitchFamily="34" charset="0"/>
              </a:rPr>
              <a:t> y </a:t>
            </a:r>
            <a:r>
              <a:rPr lang="es-ES" sz="2000" b="1" dirty="0" err="1" smtClean="0">
                <a:effectLst>
                  <a:outerShdw blurRad="38100" dist="38100" dir="2700000" algn="tl">
                    <a:srgbClr val="000000">
                      <a:alpha val="43137"/>
                    </a:srgbClr>
                  </a:outerShdw>
                </a:effectLst>
                <a:latin typeface="Agency FB" pitchFamily="34" charset="0"/>
              </a:rPr>
              <a:t>Jumeirah</a:t>
            </a:r>
            <a:r>
              <a:rPr lang="es-ES" sz="2000" b="1" dirty="0" smtClean="0">
                <a:effectLst>
                  <a:outerShdw blurRad="38100" dist="38100" dir="2700000" algn="tl">
                    <a:srgbClr val="000000">
                      <a:alpha val="43137"/>
                    </a:srgbClr>
                  </a:outerShdw>
                </a:effectLst>
                <a:latin typeface="Agency FB" pitchFamily="34" charset="0"/>
              </a:rPr>
              <a:t> Beach. </a:t>
            </a:r>
            <a:br>
              <a:rPr lang="es-ES" sz="2000" b="1" dirty="0" smtClean="0">
                <a:effectLst>
                  <a:outerShdw blurRad="38100" dist="38100" dir="2700000" algn="tl">
                    <a:srgbClr val="000000">
                      <a:alpha val="43137"/>
                    </a:srgbClr>
                  </a:outerShdw>
                </a:effectLst>
                <a:latin typeface="Agency FB" pitchFamily="34" charset="0"/>
              </a:rPr>
            </a:br>
            <a:endParaRPr lang="es-ES" sz="2000" b="1"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33CC"/>
          </a:solidFill>
        </p:spPr>
        <p:txBody>
          <a:bodyPr/>
          <a:lstStyle/>
          <a:p>
            <a:endParaRPr lang="es-ES" dirty="0"/>
          </a:p>
        </p:txBody>
      </p:sp>
      <p:pic>
        <p:nvPicPr>
          <p:cNvPr id="4" name="3 Marcador de contenido" descr="IMG_0104.JPG"/>
          <p:cNvPicPr>
            <a:picLocks noGrp="1" noChangeAspect="1"/>
          </p:cNvPicPr>
          <p:nvPr>
            <p:ph idx="1"/>
          </p:nvPr>
        </p:nvPicPr>
        <p:blipFill>
          <a:blip r:embed="rId2"/>
          <a:stretch>
            <a:fillRect/>
          </a:stretch>
        </p:blipFill>
        <p:spPr>
          <a:xfrm>
            <a:off x="0" y="0"/>
            <a:ext cx="9144000" cy="6858000"/>
          </a:xfrm>
        </p:spPr>
      </p:pic>
      <p:sp>
        <p:nvSpPr>
          <p:cNvPr id="6" name="5 Onda"/>
          <p:cNvSpPr/>
          <p:nvPr/>
        </p:nvSpPr>
        <p:spPr>
          <a:xfrm>
            <a:off x="-1" y="-73963"/>
            <a:ext cx="4658265" cy="2145641"/>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643438" y="-79347"/>
            <a:ext cx="4500562" cy="2222463"/>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 y="1354772"/>
            <a:ext cx="4658265" cy="2145666"/>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643438" y="1497554"/>
            <a:ext cx="4500562" cy="2074322"/>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2995296"/>
            <a:ext cx="4572000" cy="2219654"/>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72000" y="3140628"/>
            <a:ext cx="4572000" cy="2074322"/>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500570"/>
            <a:ext cx="4572000" cy="2071702"/>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572000" y="4500570"/>
            <a:ext cx="4572000" cy="2000264"/>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285776"/>
            <a:ext cx="9572660" cy="73581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2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2000"/>
                                        <p:tgtEl>
                                          <p:spTgt spid="7"/>
                                        </p:tgtEl>
                                      </p:cBhvr>
                                    </p:animEffect>
                                  </p:childTnLst>
                                </p:cTn>
                              </p:par>
                              <p:par>
                                <p:cTn id="14" presetID="8" presetClass="emph" presetSubtype="0" fill="hold" grpId="1" nodeType="withEffect">
                                  <p:stCondLst>
                                    <p:cond delay="0"/>
                                  </p:stCondLst>
                                  <p:childTnLst>
                                    <p:animRot by="21600000">
                                      <p:cBhvr>
                                        <p:cTn id="15" dur="2000" fill="hold"/>
                                        <p:tgtEl>
                                          <p:spTgt spid="6"/>
                                        </p:tgtEl>
                                        <p:attrNameLst>
                                          <p:attrName>r</p:attrName>
                                        </p:attrNameLst>
                                      </p:cBhvr>
                                    </p:animRot>
                                  </p:childTnLst>
                                </p:cTn>
                              </p:par>
                              <p:par>
                                <p:cTn id="16" presetID="8" presetClass="emph" presetSubtype="0" fill="hold" grpId="1" nodeType="withEffect">
                                  <p:stCondLst>
                                    <p:cond delay="0"/>
                                  </p:stCondLst>
                                  <p:childTnLst>
                                    <p:animRot by="-21600000">
                                      <p:cBhvr>
                                        <p:cTn id="17" dur="2000" fill="hold"/>
                                        <p:tgtEl>
                                          <p:spTgt spid="7"/>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2000"/>
                                        <p:tgtEl>
                                          <p:spTgt spid="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2000"/>
                                        <p:tgtEl>
                                          <p:spTgt spid="9"/>
                                        </p:tgtEl>
                                      </p:cBhvr>
                                    </p:animEffect>
                                  </p:childTnLst>
                                </p:cTn>
                              </p:par>
                              <p:par>
                                <p:cTn id="24" presetID="8" presetClass="emph" presetSubtype="0" fill="hold" grpId="1" nodeType="withEffect">
                                  <p:stCondLst>
                                    <p:cond delay="0"/>
                                  </p:stCondLst>
                                  <p:childTnLst>
                                    <p:animRot by="21600000">
                                      <p:cBhvr>
                                        <p:cTn id="25" dur="2000" fill="hold"/>
                                        <p:tgtEl>
                                          <p:spTgt spid="8"/>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9"/>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2000"/>
                                        <p:tgtEl>
                                          <p:spTgt spid="1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2000"/>
                                        <p:tgtEl>
                                          <p:spTgt spid="11"/>
                                        </p:tgtEl>
                                      </p:cBhvr>
                                    </p:animEffect>
                                  </p:childTnLst>
                                </p:cTn>
                              </p:par>
                              <p:par>
                                <p:cTn id="34" presetID="8" presetClass="emph" presetSubtype="0" fill="hold" grpId="1" nodeType="withEffect">
                                  <p:stCondLst>
                                    <p:cond delay="0"/>
                                  </p:stCondLst>
                                  <p:childTnLst>
                                    <p:animRot by="21600000">
                                      <p:cBhvr>
                                        <p:cTn id="35" dur="2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11"/>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heckerboard(across)">
                                      <p:cBhvr>
                                        <p:cTn id="40" dur="2000"/>
                                        <p:tgtEl>
                                          <p:spTgt spid="12"/>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2000"/>
                                        <p:tgtEl>
                                          <p:spTgt spid="13"/>
                                        </p:tgtEl>
                                      </p:cBhvr>
                                    </p:animEffect>
                                  </p:childTnLst>
                                </p:cTn>
                              </p:par>
                              <p:par>
                                <p:cTn id="44" presetID="8" presetClass="emph" presetSubtype="0" fill="hold" grpId="1" nodeType="withEffect">
                                  <p:stCondLst>
                                    <p:cond delay="0"/>
                                  </p:stCondLst>
                                  <p:childTnLst>
                                    <p:animRot by="21600000">
                                      <p:cBhvr>
                                        <p:cTn id="45" dur="2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3"/>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0-#ppt_w/2"/>
                                          </p:val>
                                        </p:tav>
                                        <p:tav tm="100000">
                                          <p:val>
                                            <p:strVal val="#ppt_x"/>
                                          </p:val>
                                        </p:tav>
                                      </p:tavLst>
                                    </p:anim>
                                    <p:anim calcmode="lin" valueType="num">
                                      <p:cBhvr additive="base">
                                        <p:cTn id="51" dur="2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0-#ppt_w/2"/>
                                          </p:val>
                                        </p:tav>
                                        <p:tav tm="100000">
                                          <p:val>
                                            <p:strVal val="#ppt_x"/>
                                          </p:val>
                                        </p:tav>
                                      </p:tavLst>
                                    </p:anim>
                                    <p:anim calcmode="lin" valueType="num">
                                      <p:cBhvr additive="base">
                                        <p:cTn id="55" dur="2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0-#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000" fill="hold"/>
                                        <p:tgtEl>
                                          <p:spTgt spid="7"/>
                                        </p:tgtEl>
                                        <p:attrNameLst>
                                          <p:attrName>ppt_x</p:attrName>
                                        </p:attrNameLst>
                                      </p:cBhvr>
                                      <p:tavLst>
                                        <p:tav tm="0">
                                          <p:val>
                                            <p:strVal val="1+#ppt_w/2"/>
                                          </p:val>
                                        </p:tav>
                                        <p:tav tm="100000">
                                          <p:val>
                                            <p:strVal val="#ppt_x"/>
                                          </p:val>
                                        </p:tav>
                                      </p:tavLst>
                                    </p:anim>
                                    <p:anim calcmode="lin" valueType="num">
                                      <p:cBhvr additive="base">
                                        <p:cTn id="67" dur="2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1+#ppt_w/2"/>
                                          </p:val>
                                        </p:tav>
                                        <p:tav tm="100000">
                                          <p:val>
                                            <p:strVal val="#ppt_x"/>
                                          </p:val>
                                        </p:tav>
                                      </p:tavLst>
                                    </p:anim>
                                    <p:anim calcmode="lin" valueType="num">
                                      <p:cBhvr additive="base">
                                        <p:cTn id="71" dur="2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000" fill="hold"/>
                                        <p:tgtEl>
                                          <p:spTgt spid="11"/>
                                        </p:tgtEl>
                                        <p:attrNameLst>
                                          <p:attrName>ppt_x</p:attrName>
                                        </p:attrNameLst>
                                      </p:cBhvr>
                                      <p:tavLst>
                                        <p:tav tm="0">
                                          <p:val>
                                            <p:strVal val="1+#ppt_w/2"/>
                                          </p:val>
                                        </p:tav>
                                        <p:tav tm="100000">
                                          <p:val>
                                            <p:strVal val="#ppt_x"/>
                                          </p:val>
                                        </p:tav>
                                      </p:tavLst>
                                    </p:anim>
                                    <p:anim calcmode="lin" valueType="num">
                                      <p:cBhvr additive="base">
                                        <p:cTn id="75" dur="2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1+#ppt_w/2"/>
                                          </p:val>
                                        </p:tav>
                                        <p:tav tm="100000">
                                          <p:val>
                                            <p:strVal val="#ppt_x"/>
                                          </p:val>
                                        </p:tav>
                                      </p:tavLst>
                                    </p:anim>
                                    <p:anim calcmode="lin" valueType="num">
                                      <p:cBhvr additive="base">
                                        <p:cTn id="79" dur="2000" fill="hold"/>
                                        <p:tgtEl>
                                          <p:spTgt spid="13"/>
                                        </p:tgtEl>
                                        <p:attrNameLst>
                                          <p:attrName>ppt_y</p:attrName>
                                        </p:attrNameLst>
                                      </p:cBhvr>
                                      <p:tavLst>
                                        <p:tav tm="0">
                                          <p:val>
                                            <p:strVal val="#ppt_y"/>
                                          </p:val>
                                        </p:tav>
                                        <p:tav tm="100000">
                                          <p:val>
                                            <p:strVal val="#ppt_y"/>
                                          </p:val>
                                        </p:tav>
                                      </p:tavLst>
                                    </p:anim>
                                  </p:childTnLst>
                                </p:cTn>
                              </p:par>
                            </p:childTnLst>
                          </p:cTn>
                        </p:par>
                        <p:par>
                          <p:cTn id="80" fill="hold">
                            <p:stCondLst>
                              <p:cond delay="2000"/>
                            </p:stCondLst>
                            <p:childTnLst>
                              <p:par>
                                <p:cTn id="81" presetID="17" presetClass="exit" presetSubtype="8" fill="hold" grpId="3" nodeType="afterEffect">
                                  <p:stCondLst>
                                    <p:cond delay="0"/>
                                  </p:stCondLst>
                                  <p:childTnLst>
                                    <p:anim calcmode="lin" valueType="num">
                                      <p:cBhvr>
                                        <p:cTn id="82" dur="2000"/>
                                        <p:tgtEl>
                                          <p:spTgt spid="6"/>
                                        </p:tgtEl>
                                        <p:attrNameLst>
                                          <p:attrName>ppt_x</p:attrName>
                                        </p:attrNameLst>
                                      </p:cBhvr>
                                      <p:tavLst>
                                        <p:tav tm="0">
                                          <p:val>
                                            <p:strVal val="ppt_x"/>
                                          </p:val>
                                        </p:tav>
                                        <p:tav tm="100000">
                                          <p:val>
                                            <p:strVal val="ppt_x-ppt_w/2"/>
                                          </p:val>
                                        </p:tav>
                                      </p:tavLst>
                                    </p:anim>
                                    <p:anim calcmode="lin" valueType="num">
                                      <p:cBhvr>
                                        <p:cTn id="83" dur="2000"/>
                                        <p:tgtEl>
                                          <p:spTgt spid="6"/>
                                        </p:tgtEl>
                                        <p:attrNameLst>
                                          <p:attrName>ppt_y</p:attrName>
                                        </p:attrNameLst>
                                      </p:cBhvr>
                                      <p:tavLst>
                                        <p:tav tm="0">
                                          <p:val>
                                            <p:strVal val="ppt_y"/>
                                          </p:val>
                                        </p:tav>
                                        <p:tav tm="100000">
                                          <p:val>
                                            <p:strVal val="ppt_y"/>
                                          </p:val>
                                        </p:tav>
                                      </p:tavLst>
                                    </p:anim>
                                    <p:anim calcmode="lin" valueType="num">
                                      <p:cBhvr>
                                        <p:cTn id="84" dur="2000"/>
                                        <p:tgtEl>
                                          <p:spTgt spid="6"/>
                                        </p:tgtEl>
                                        <p:attrNameLst>
                                          <p:attrName>ppt_w</p:attrName>
                                        </p:attrNameLst>
                                      </p:cBhvr>
                                      <p:tavLst>
                                        <p:tav tm="0">
                                          <p:val>
                                            <p:strVal val="ppt_w"/>
                                          </p:val>
                                        </p:tav>
                                        <p:tav tm="100000">
                                          <p:val>
                                            <p:fltVal val="0"/>
                                          </p:val>
                                        </p:tav>
                                      </p:tavLst>
                                    </p:anim>
                                    <p:anim calcmode="lin" valueType="num">
                                      <p:cBhvr>
                                        <p:cTn id="85" dur="2000"/>
                                        <p:tgtEl>
                                          <p:spTgt spid="6"/>
                                        </p:tgtEl>
                                        <p:attrNameLst>
                                          <p:attrName>ppt_h</p:attrName>
                                        </p:attrNameLst>
                                      </p:cBhvr>
                                      <p:tavLst>
                                        <p:tav tm="0">
                                          <p:val>
                                            <p:strVal val="ppt_h"/>
                                          </p:val>
                                        </p:tav>
                                        <p:tav tm="100000">
                                          <p:val>
                                            <p:strVal val="ppt_h"/>
                                          </p:val>
                                        </p:tav>
                                      </p:tavLst>
                                    </p:anim>
                                    <p:set>
                                      <p:cBhvr>
                                        <p:cTn id="86" dur="1" fill="hold">
                                          <p:stCondLst>
                                            <p:cond delay="1999"/>
                                          </p:stCondLst>
                                        </p:cTn>
                                        <p:tgtEl>
                                          <p:spTgt spid="6"/>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2000"/>
                                        <p:tgtEl>
                                          <p:spTgt spid="8"/>
                                        </p:tgtEl>
                                        <p:attrNameLst>
                                          <p:attrName>ppt_x</p:attrName>
                                        </p:attrNameLst>
                                      </p:cBhvr>
                                      <p:tavLst>
                                        <p:tav tm="0">
                                          <p:val>
                                            <p:strVal val="ppt_x"/>
                                          </p:val>
                                        </p:tav>
                                        <p:tav tm="100000">
                                          <p:val>
                                            <p:strVal val="ppt_x-ppt_w/2"/>
                                          </p:val>
                                        </p:tav>
                                      </p:tavLst>
                                    </p:anim>
                                    <p:anim calcmode="lin" valueType="num">
                                      <p:cBhvr>
                                        <p:cTn id="89" dur="2000"/>
                                        <p:tgtEl>
                                          <p:spTgt spid="8"/>
                                        </p:tgtEl>
                                        <p:attrNameLst>
                                          <p:attrName>ppt_y</p:attrName>
                                        </p:attrNameLst>
                                      </p:cBhvr>
                                      <p:tavLst>
                                        <p:tav tm="0">
                                          <p:val>
                                            <p:strVal val="ppt_y"/>
                                          </p:val>
                                        </p:tav>
                                        <p:tav tm="100000">
                                          <p:val>
                                            <p:strVal val="ppt_y"/>
                                          </p:val>
                                        </p:tav>
                                      </p:tavLst>
                                    </p:anim>
                                    <p:anim calcmode="lin" valueType="num">
                                      <p:cBhvr>
                                        <p:cTn id="90" dur="2000"/>
                                        <p:tgtEl>
                                          <p:spTgt spid="8"/>
                                        </p:tgtEl>
                                        <p:attrNameLst>
                                          <p:attrName>ppt_w</p:attrName>
                                        </p:attrNameLst>
                                      </p:cBhvr>
                                      <p:tavLst>
                                        <p:tav tm="0">
                                          <p:val>
                                            <p:strVal val="ppt_w"/>
                                          </p:val>
                                        </p:tav>
                                        <p:tav tm="100000">
                                          <p:val>
                                            <p:fltVal val="0"/>
                                          </p:val>
                                        </p:tav>
                                      </p:tavLst>
                                    </p:anim>
                                    <p:anim calcmode="lin" valueType="num">
                                      <p:cBhvr>
                                        <p:cTn id="91" dur="2000"/>
                                        <p:tgtEl>
                                          <p:spTgt spid="8"/>
                                        </p:tgtEl>
                                        <p:attrNameLst>
                                          <p:attrName>ppt_h</p:attrName>
                                        </p:attrNameLst>
                                      </p:cBhvr>
                                      <p:tavLst>
                                        <p:tav tm="0">
                                          <p:val>
                                            <p:strVal val="ppt_h"/>
                                          </p:val>
                                        </p:tav>
                                        <p:tav tm="100000">
                                          <p:val>
                                            <p:strVal val="ppt_h"/>
                                          </p:val>
                                        </p:tav>
                                      </p:tavLst>
                                    </p:anim>
                                    <p:set>
                                      <p:cBhvr>
                                        <p:cTn id="92" dur="1" fill="hold">
                                          <p:stCondLst>
                                            <p:cond delay="1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2000"/>
                                        <p:tgtEl>
                                          <p:spTgt spid="10"/>
                                        </p:tgtEl>
                                        <p:attrNameLst>
                                          <p:attrName>ppt_x</p:attrName>
                                        </p:attrNameLst>
                                      </p:cBhvr>
                                      <p:tavLst>
                                        <p:tav tm="0">
                                          <p:val>
                                            <p:strVal val="ppt_x"/>
                                          </p:val>
                                        </p:tav>
                                        <p:tav tm="100000">
                                          <p:val>
                                            <p:strVal val="ppt_x-ppt_w/2"/>
                                          </p:val>
                                        </p:tav>
                                      </p:tavLst>
                                    </p:anim>
                                    <p:anim calcmode="lin" valueType="num">
                                      <p:cBhvr>
                                        <p:cTn id="95" dur="2000"/>
                                        <p:tgtEl>
                                          <p:spTgt spid="10"/>
                                        </p:tgtEl>
                                        <p:attrNameLst>
                                          <p:attrName>ppt_y</p:attrName>
                                        </p:attrNameLst>
                                      </p:cBhvr>
                                      <p:tavLst>
                                        <p:tav tm="0">
                                          <p:val>
                                            <p:strVal val="ppt_y"/>
                                          </p:val>
                                        </p:tav>
                                        <p:tav tm="100000">
                                          <p:val>
                                            <p:strVal val="ppt_y"/>
                                          </p:val>
                                        </p:tav>
                                      </p:tavLst>
                                    </p:anim>
                                    <p:anim calcmode="lin" valueType="num">
                                      <p:cBhvr>
                                        <p:cTn id="96" dur="2000"/>
                                        <p:tgtEl>
                                          <p:spTgt spid="10"/>
                                        </p:tgtEl>
                                        <p:attrNameLst>
                                          <p:attrName>ppt_w</p:attrName>
                                        </p:attrNameLst>
                                      </p:cBhvr>
                                      <p:tavLst>
                                        <p:tav tm="0">
                                          <p:val>
                                            <p:strVal val="ppt_w"/>
                                          </p:val>
                                        </p:tav>
                                        <p:tav tm="100000">
                                          <p:val>
                                            <p:fltVal val="0"/>
                                          </p:val>
                                        </p:tav>
                                      </p:tavLst>
                                    </p:anim>
                                    <p:anim calcmode="lin" valueType="num">
                                      <p:cBhvr>
                                        <p:cTn id="97" dur="2000"/>
                                        <p:tgtEl>
                                          <p:spTgt spid="10"/>
                                        </p:tgtEl>
                                        <p:attrNameLst>
                                          <p:attrName>ppt_h</p:attrName>
                                        </p:attrNameLst>
                                      </p:cBhvr>
                                      <p:tavLst>
                                        <p:tav tm="0">
                                          <p:val>
                                            <p:strVal val="ppt_h"/>
                                          </p:val>
                                        </p:tav>
                                        <p:tav tm="100000">
                                          <p:val>
                                            <p:strVal val="ppt_h"/>
                                          </p:val>
                                        </p:tav>
                                      </p:tavLst>
                                    </p:anim>
                                    <p:set>
                                      <p:cBhvr>
                                        <p:cTn id="98" dur="1" fill="hold">
                                          <p:stCondLst>
                                            <p:cond delay="1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2000"/>
                                        <p:tgtEl>
                                          <p:spTgt spid="12"/>
                                        </p:tgtEl>
                                        <p:attrNameLst>
                                          <p:attrName>ppt_x</p:attrName>
                                        </p:attrNameLst>
                                      </p:cBhvr>
                                      <p:tavLst>
                                        <p:tav tm="0">
                                          <p:val>
                                            <p:strVal val="ppt_x"/>
                                          </p:val>
                                        </p:tav>
                                        <p:tav tm="100000">
                                          <p:val>
                                            <p:strVal val="ppt_x-ppt_w/2"/>
                                          </p:val>
                                        </p:tav>
                                      </p:tavLst>
                                    </p:anim>
                                    <p:anim calcmode="lin" valueType="num">
                                      <p:cBhvr>
                                        <p:cTn id="101" dur="2000"/>
                                        <p:tgtEl>
                                          <p:spTgt spid="12"/>
                                        </p:tgtEl>
                                        <p:attrNameLst>
                                          <p:attrName>ppt_y</p:attrName>
                                        </p:attrNameLst>
                                      </p:cBhvr>
                                      <p:tavLst>
                                        <p:tav tm="0">
                                          <p:val>
                                            <p:strVal val="ppt_y"/>
                                          </p:val>
                                        </p:tav>
                                        <p:tav tm="100000">
                                          <p:val>
                                            <p:strVal val="ppt_y"/>
                                          </p:val>
                                        </p:tav>
                                      </p:tavLst>
                                    </p:anim>
                                    <p:anim calcmode="lin" valueType="num">
                                      <p:cBhvr>
                                        <p:cTn id="102" dur="2000"/>
                                        <p:tgtEl>
                                          <p:spTgt spid="12"/>
                                        </p:tgtEl>
                                        <p:attrNameLst>
                                          <p:attrName>ppt_w</p:attrName>
                                        </p:attrNameLst>
                                      </p:cBhvr>
                                      <p:tavLst>
                                        <p:tav tm="0">
                                          <p:val>
                                            <p:strVal val="ppt_w"/>
                                          </p:val>
                                        </p:tav>
                                        <p:tav tm="100000">
                                          <p:val>
                                            <p:fltVal val="0"/>
                                          </p:val>
                                        </p:tav>
                                      </p:tavLst>
                                    </p:anim>
                                    <p:anim calcmode="lin" valueType="num">
                                      <p:cBhvr>
                                        <p:cTn id="103" dur="2000"/>
                                        <p:tgtEl>
                                          <p:spTgt spid="12"/>
                                        </p:tgtEl>
                                        <p:attrNameLst>
                                          <p:attrName>ppt_h</p:attrName>
                                        </p:attrNameLst>
                                      </p:cBhvr>
                                      <p:tavLst>
                                        <p:tav tm="0">
                                          <p:val>
                                            <p:strVal val="ppt_h"/>
                                          </p:val>
                                        </p:tav>
                                        <p:tav tm="100000">
                                          <p:val>
                                            <p:strVal val="ppt_h"/>
                                          </p:val>
                                        </p:tav>
                                      </p:tavLst>
                                    </p:anim>
                                    <p:set>
                                      <p:cBhvr>
                                        <p:cTn id="104" dur="1" fill="hold">
                                          <p:stCondLst>
                                            <p:cond delay="1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2000"/>
                                        <p:tgtEl>
                                          <p:spTgt spid="7"/>
                                        </p:tgtEl>
                                        <p:attrNameLst>
                                          <p:attrName>ppt_x</p:attrName>
                                        </p:attrNameLst>
                                      </p:cBhvr>
                                      <p:tavLst>
                                        <p:tav tm="0">
                                          <p:val>
                                            <p:strVal val="ppt_x"/>
                                          </p:val>
                                        </p:tav>
                                        <p:tav tm="100000">
                                          <p:val>
                                            <p:strVal val="ppt_x+ppt_w/2"/>
                                          </p:val>
                                        </p:tav>
                                      </p:tavLst>
                                    </p:anim>
                                    <p:anim calcmode="lin" valueType="num">
                                      <p:cBhvr>
                                        <p:cTn id="107" dur="2000"/>
                                        <p:tgtEl>
                                          <p:spTgt spid="7"/>
                                        </p:tgtEl>
                                        <p:attrNameLst>
                                          <p:attrName>ppt_y</p:attrName>
                                        </p:attrNameLst>
                                      </p:cBhvr>
                                      <p:tavLst>
                                        <p:tav tm="0">
                                          <p:val>
                                            <p:strVal val="ppt_y"/>
                                          </p:val>
                                        </p:tav>
                                        <p:tav tm="100000">
                                          <p:val>
                                            <p:strVal val="ppt_y"/>
                                          </p:val>
                                        </p:tav>
                                      </p:tavLst>
                                    </p:anim>
                                    <p:anim calcmode="lin" valueType="num">
                                      <p:cBhvr>
                                        <p:cTn id="108" dur="2000"/>
                                        <p:tgtEl>
                                          <p:spTgt spid="7"/>
                                        </p:tgtEl>
                                        <p:attrNameLst>
                                          <p:attrName>ppt_w</p:attrName>
                                        </p:attrNameLst>
                                      </p:cBhvr>
                                      <p:tavLst>
                                        <p:tav tm="0">
                                          <p:val>
                                            <p:strVal val="ppt_w"/>
                                          </p:val>
                                        </p:tav>
                                        <p:tav tm="100000">
                                          <p:val>
                                            <p:fltVal val="0"/>
                                          </p:val>
                                        </p:tav>
                                      </p:tavLst>
                                    </p:anim>
                                    <p:anim calcmode="lin" valueType="num">
                                      <p:cBhvr>
                                        <p:cTn id="109" dur="2000"/>
                                        <p:tgtEl>
                                          <p:spTgt spid="7"/>
                                        </p:tgtEl>
                                        <p:attrNameLst>
                                          <p:attrName>ppt_h</p:attrName>
                                        </p:attrNameLst>
                                      </p:cBhvr>
                                      <p:tavLst>
                                        <p:tav tm="0">
                                          <p:val>
                                            <p:strVal val="ppt_h"/>
                                          </p:val>
                                        </p:tav>
                                        <p:tav tm="100000">
                                          <p:val>
                                            <p:strVal val="ppt_h"/>
                                          </p:val>
                                        </p:tav>
                                      </p:tavLst>
                                    </p:anim>
                                    <p:set>
                                      <p:cBhvr>
                                        <p:cTn id="110" dur="1" fill="hold">
                                          <p:stCondLst>
                                            <p:cond delay="1999"/>
                                          </p:stCondLst>
                                        </p:cTn>
                                        <p:tgtEl>
                                          <p:spTgt spid="7"/>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2000"/>
                                        <p:tgtEl>
                                          <p:spTgt spid="9"/>
                                        </p:tgtEl>
                                        <p:attrNameLst>
                                          <p:attrName>ppt_x</p:attrName>
                                        </p:attrNameLst>
                                      </p:cBhvr>
                                      <p:tavLst>
                                        <p:tav tm="0">
                                          <p:val>
                                            <p:strVal val="ppt_x"/>
                                          </p:val>
                                        </p:tav>
                                        <p:tav tm="100000">
                                          <p:val>
                                            <p:strVal val="ppt_x+ppt_w/2"/>
                                          </p:val>
                                        </p:tav>
                                      </p:tavLst>
                                    </p:anim>
                                    <p:anim calcmode="lin" valueType="num">
                                      <p:cBhvr>
                                        <p:cTn id="113" dur="2000"/>
                                        <p:tgtEl>
                                          <p:spTgt spid="9"/>
                                        </p:tgtEl>
                                        <p:attrNameLst>
                                          <p:attrName>ppt_y</p:attrName>
                                        </p:attrNameLst>
                                      </p:cBhvr>
                                      <p:tavLst>
                                        <p:tav tm="0">
                                          <p:val>
                                            <p:strVal val="ppt_y"/>
                                          </p:val>
                                        </p:tav>
                                        <p:tav tm="100000">
                                          <p:val>
                                            <p:strVal val="ppt_y"/>
                                          </p:val>
                                        </p:tav>
                                      </p:tavLst>
                                    </p:anim>
                                    <p:anim calcmode="lin" valueType="num">
                                      <p:cBhvr>
                                        <p:cTn id="114" dur="2000"/>
                                        <p:tgtEl>
                                          <p:spTgt spid="9"/>
                                        </p:tgtEl>
                                        <p:attrNameLst>
                                          <p:attrName>ppt_w</p:attrName>
                                        </p:attrNameLst>
                                      </p:cBhvr>
                                      <p:tavLst>
                                        <p:tav tm="0">
                                          <p:val>
                                            <p:strVal val="ppt_w"/>
                                          </p:val>
                                        </p:tav>
                                        <p:tav tm="100000">
                                          <p:val>
                                            <p:fltVal val="0"/>
                                          </p:val>
                                        </p:tav>
                                      </p:tavLst>
                                    </p:anim>
                                    <p:anim calcmode="lin" valueType="num">
                                      <p:cBhvr>
                                        <p:cTn id="115" dur="2000"/>
                                        <p:tgtEl>
                                          <p:spTgt spid="9"/>
                                        </p:tgtEl>
                                        <p:attrNameLst>
                                          <p:attrName>ppt_h</p:attrName>
                                        </p:attrNameLst>
                                      </p:cBhvr>
                                      <p:tavLst>
                                        <p:tav tm="0">
                                          <p:val>
                                            <p:strVal val="ppt_h"/>
                                          </p:val>
                                        </p:tav>
                                        <p:tav tm="100000">
                                          <p:val>
                                            <p:strVal val="ppt_h"/>
                                          </p:val>
                                        </p:tav>
                                      </p:tavLst>
                                    </p:anim>
                                    <p:set>
                                      <p:cBhvr>
                                        <p:cTn id="116" dur="1" fill="hold">
                                          <p:stCondLst>
                                            <p:cond delay="1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2000"/>
                                        <p:tgtEl>
                                          <p:spTgt spid="11"/>
                                        </p:tgtEl>
                                        <p:attrNameLst>
                                          <p:attrName>ppt_x</p:attrName>
                                        </p:attrNameLst>
                                      </p:cBhvr>
                                      <p:tavLst>
                                        <p:tav tm="0">
                                          <p:val>
                                            <p:strVal val="ppt_x"/>
                                          </p:val>
                                        </p:tav>
                                        <p:tav tm="100000">
                                          <p:val>
                                            <p:strVal val="ppt_x+ppt_w/2"/>
                                          </p:val>
                                        </p:tav>
                                      </p:tavLst>
                                    </p:anim>
                                    <p:anim calcmode="lin" valueType="num">
                                      <p:cBhvr>
                                        <p:cTn id="119" dur="2000"/>
                                        <p:tgtEl>
                                          <p:spTgt spid="11"/>
                                        </p:tgtEl>
                                        <p:attrNameLst>
                                          <p:attrName>ppt_y</p:attrName>
                                        </p:attrNameLst>
                                      </p:cBhvr>
                                      <p:tavLst>
                                        <p:tav tm="0">
                                          <p:val>
                                            <p:strVal val="ppt_y"/>
                                          </p:val>
                                        </p:tav>
                                        <p:tav tm="100000">
                                          <p:val>
                                            <p:strVal val="ppt_y"/>
                                          </p:val>
                                        </p:tav>
                                      </p:tavLst>
                                    </p:anim>
                                    <p:anim calcmode="lin" valueType="num">
                                      <p:cBhvr>
                                        <p:cTn id="120" dur="2000"/>
                                        <p:tgtEl>
                                          <p:spTgt spid="11"/>
                                        </p:tgtEl>
                                        <p:attrNameLst>
                                          <p:attrName>ppt_w</p:attrName>
                                        </p:attrNameLst>
                                      </p:cBhvr>
                                      <p:tavLst>
                                        <p:tav tm="0">
                                          <p:val>
                                            <p:strVal val="ppt_w"/>
                                          </p:val>
                                        </p:tav>
                                        <p:tav tm="100000">
                                          <p:val>
                                            <p:fltVal val="0"/>
                                          </p:val>
                                        </p:tav>
                                      </p:tavLst>
                                    </p:anim>
                                    <p:anim calcmode="lin" valueType="num">
                                      <p:cBhvr>
                                        <p:cTn id="121" dur="2000"/>
                                        <p:tgtEl>
                                          <p:spTgt spid="11"/>
                                        </p:tgtEl>
                                        <p:attrNameLst>
                                          <p:attrName>ppt_h</p:attrName>
                                        </p:attrNameLst>
                                      </p:cBhvr>
                                      <p:tavLst>
                                        <p:tav tm="0">
                                          <p:val>
                                            <p:strVal val="ppt_h"/>
                                          </p:val>
                                        </p:tav>
                                        <p:tav tm="100000">
                                          <p:val>
                                            <p:strVal val="ppt_h"/>
                                          </p:val>
                                        </p:tav>
                                      </p:tavLst>
                                    </p:anim>
                                    <p:set>
                                      <p:cBhvr>
                                        <p:cTn id="122" dur="1" fill="hold">
                                          <p:stCondLst>
                                            <p:cond delay="1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2000"/>
                                        <p:tgtEl>
                                          <p:spTgt spid="13"/>
                                        </p:tgtEl>
                                        <p:attrNameLst>
                                          <p:attrName>ppt_x</p:attrName>
                                        </p:attrNameLst>
                                      </p:cBhvr>
                                      <p:tavLst>
                                        <p:tav tm="0">
                                          <p:val>
                                            <p:strVal val="ppt_x"/>
                                          </p:val>
                                        </p:tav>
                                        <p:tav tm="100000">
                                          <p:val>
                                            <p:strVal val="ppt_x+ppt_w/2"/>
                                          </p:val>
                                        </p:tav>
                                      </p:tavLst>
                                    </p:anim>
                                    <p:anim calcmode="lin" valueType="num">
                                      <p:cBhvr>
                                        <p:cTn id="125" dur="2000"/>
                                        <p:tgtEl>
                                          <p:spTgt spid="13"/>
                                        </p:tgtEl>
                                        <p:attrNameLst>
                                          <p:attrName>ppt_y</p:attrName>
                                        </p:attrNameLst>
                                      </p:cBhvr>
                                      <p:tavLst>
                                        <p:tav tm="0">
                                          <p:val>
                                            <p:strVal val="ppt_y"/>
                                          </p:val>
                                        </p:tav>
                                        <p:tav tm="100000">
                                          <p:val>
                                            <p:strVal val="ppt_y"/>
                                          </p:val>
                                        </p:tav>
                                      </p:tavLst>
                                    </p:anim>
                                    <p:anim calcmode="lin" valueType="num">
                                      <p:cBhvr>
                                        <p:cTn id="126" dur="2000"/>
                                        <p:tgtEl>
                                          <p:spTgt spid="13"/>
                                        </p:tgtEl>
                                        <p:attrNameLst>
                                          <p:attrName>ppt_w</p:attrName>
                                        </p:attrNameLst>
                                      </p:cBhvr>
                                      <p:tavLst>
                                        <p:tav tm="0">
                                          <p:val>
                                            <p:strVal val="ppt_w"/>
                                          </p:val>
                                        </p:tav>
                                        <p:tav tm="100000">
                                          <p:val>
                                            <p:fltVal val="0"/>
                                          </p:val>
                                        </p:tav>
                                      </p:tavLst>
                                    </p:anim>
                                    <p:anim calcmode="lin" valueType="num">
                                      <p:cBhvr>
                                        <p:cTn id="127" dur="2000"/>
                                        <p:tgtEl>
                                          <p:spTgt spid="13"/>
                                        </p:tgtEl>
                                        <p:attrNameLst>
                                          <p:attrName>ppt_h</p:attrName>
                                        </p:attrNameLst>
                                      </p:cBhvr>
                                      <p:tavLst>
                                        <p:tav tm="0">
                                          <p:val>
                                            <p:strVal val="ppt_h"/>
                                          </p:val>
                                        </p:tav>
                                        <p:tav tm="100000">
                                          <p:val>
                                            <p:strVal val="ppt_h"/>
                                          </p:val>
                                        </p:tav>
                                      </p:tavLst>
                                    </p:anim>
                                    <p:set>
                                      <p:cBhvr>
                                        <p:cTn id="128" dur="1" fill="hold">
                                          <p:stCondLst>
                                            <p:cond delay="1999"/>
                                          </p:stCondLst>
                                        </p:cTn>
                                        <p:tgtEl>
                                          <p:spTgt spid="13"/>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33CC"/>
          </a:solidFill>
        </p:spPr>
        <p:txBody>
          <a:bodyPr/>
          <a:lstStyle/>
          <a:p>
            <a:endParaRPr lang="es-ES" dirty="0"/>
          </a:p>
        </p:txBody>
      </p:sp>
      <p:pic>
        <p:nvPicPr>
          <p:cNvPr id="4" name="3 Marcador de contenido" descr="limg1495936856.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rot="5400000">
            <a:off x="4000846" y="2857857"/>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390478">
            <a:off x="4670255" y="2781365"/>
            <a:ext cx="639748" cy="616077"/>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7054">
            <a:off x="3968380" y="3468333"/>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15242" y="3388126"/>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3786532" y="2643543"/>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958220" y="2532720"/>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47054">
            <a:off x="3682629" y="3682648"/>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2247">
            <a:off x="4883115" y="3655485"/>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3500780" y="2357791"/>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243972" y="2318406"/>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47054">
            <a:off x="3396877" y="3896962"/>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5186746" y="3959630"/>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3286466" y="207203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1162426">
            <a:off x="5529724" y="2104092"/>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5472499" y="4245384"/>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47054">
            <a:off x="3039688" y="4182713"/>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3072152" y="1857725"/>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2857838" y="1643411"/>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5400000">
            <a:off x="2572086" y="135765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5400000">
            <a:off x="2357772" y="1071907"/>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1162426">
            <a:off x="5815476" y="1889778"/>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1236259">
            <a:off x="6072548" y="1643411"/>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1162426">
            <a:off x="6386980" y="1389712"/>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1162426">
            <a:off x="6672731" y="1175398"/>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447054">
            <a:off x="2682495" y="439702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447054">
            <a:off x="2396744" y="4611344"/>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47054">
            <a:off x="2110992" y="4825658"/>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447054">
            <a:off x="1753803" y="511140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658472">
            <a:off x="5758250" y="4531133"/>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5903804">
            <a:off x="6103324" y="4804414"/>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200000">
            <a:off x="6401191" y="5031199"/>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37752">
            <a:off x="6669936" y="5299452"/>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8"/>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9"/>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0-#ppt_w/2"/>
                                          </p:val>
                                        </p:tav>
                                        <p:tav tm="100000">
                                          <p:val>
                                            <p:strVal val="#ppt_x"/>
                                          </p:val>
                                        </p:tav>
                                      </p:tavLst>
                                    </p:anim>
                                    <p:anim calcmode="lin" valueType="num">
                                      <p:cBhvr additive="base">
                                        <p:cTn id="41" dur="2000" fill="hold"/>
                                        <p:tgtEl>
                                          <p:spTgt spid="10"/>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1+#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11"/>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0-#ppt_w/2"/>
                                          </p:val>
                                        </p:tav>
                                        <p:tav tm="100000">
                                          <p:val>
                                            <p:strVal val="#ppt_x"/>
                                          </p:val>
                                        </p:tav>
                                      </p:tavLst>
                                    </p:anim>
                                    <p:anim calcmode="lin" valueType="num">
                                      <p:cBhvr additive="base">
                                        <p:cTn id="53" dur="2000" fill="hold"/>
                                        <p:tgtEl>
                                          <p:spTgt spid="12"/>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1+#ppt_w/2"/>
                                          </p:val>
                                        </p:tav>
                                        <p:tav tm="100000">
                                          <p:val>
                                            <p:strVal val="#ppt_x"/>
                                          </p:val>
                                        </p:tav>
                                      </p:tavLst>
                                    </p:anim>
                                    <p:anim calcmode="lin" valueType="num">
                                      <p:cBhvr additive="base">
                                        <p:cTn id="59" dur="20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2000" fill="hold"/>
                                        <p:tgtEl>
                                          <p:spTgt spid="14"/>
                                        </p:tgtEl>
                                        <p:attrNameLst>
                                          <p:attrName>ppt_x</p:attrName>
                                        </p:attrNameLst>
                                      </p:cBhvr>
                                      <p:tavLst>
                                        <p:tav tm="0">
                                          <p:val>
                                            <p:strVal val="0-#ppt_w/2"/>
                                          </p:val>
                                        </p:tav>
                                        <p:tav tm="100000">
                                          <p:val>
                                            <p:strVal val="#ppt_x"/>
                                          </p:val>
                                        </p:tav>
                                      </p:tavLst>
                                    </p:anim>
                                    <p:anim calcmode="lin" valueType="num">
                                      <p:cBhvr additive="base">
                                        <p:cTn id="65" dur="2000" fill="hold"/>
                                        <p:tgtEl>
                                          <p:spTgt spid="14"/>
                                        </p:tgtEl>
                                        <p:attrNameLst>
                                          <p:attrName>ppt_y</p:attrName>
                                        </p:attrNameLst>
                                      </p:cBhvr>
                                      <p:tavLst>
                                        <p:tav tm="0">
                                          <p:val>
                                            <p:strVal val="1+#ppt_h/2"/>
                                          </p:val>
                                        </p:tav>
                                        <p:tav tm="100000">
                                          <p:val>
                                            <p:strVal val="#ppt_y"/>
                                          </p:val>
                                        </p:tav>
                                      </p:tavLst>
                                    </p:anim>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2000" fill="hold"/>
                                        <p:tgtEl>
                                          <p:spTgt spid="15"/>
                                        </p:tgtEl>
                                        <p:attrNameLst>
                                          <p:attrName>ppt_x</p:attrName>
                                        </p:attrNameLst>
                                      </p:cBhvr>
                                      <p:tavLst>
                                        <p:tav tm="0">
                                          <p:val>
                                            <p:strVal val="1+#ppt_w/2"/>
                                          </p:val>
                                        </p:tav>
                                        <p:tav tm="100000">
                                          <p:val>
                                            <p:strVal val="#ppt_x"/>
                                          </p:val>
                                        </p:tav>
                                      </p:tavLst>
                                    </p:anim>
                                    <p:anim calcmode="lin" valueType="num">
                                      <p:cBhvr additive="base">
                                        <p:cTn id="71" dur="2000" fill="hold"/>
                                        <p:tgtEl>
                                          <p:spTgt spid="15"/>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15"/>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0-#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2000" fill="hold"/>
                                        <p:tgtEl>
                                          <p:spTgt spid="17"/>
                                        </p:tgtEl>
                                        <p:attrNameLst>
                                          <p:attrName>ppt_x</p:attrName>
                                        </p:attrNameLst>
                                      </p:cBhvr>
                                      <p:tavLst>
                                        <p:tav tm="0">
                                          <p:val>
                                            <p:strVal val="1+#ppt_w/2"/>
                                          </p:val>
                                        </p:tav>
                                        <p:tav tm="100000">
                                          <p:val>
                                            <p:strVal val="#ppt_x"/>
                                          </p:val>
                                        </p:tav>
                                      </p:tavLst>
                                    </p:anim>
                                    <p:anim calcmode="lin" valueType="num">
                                      <p:cBhvr additive="base">
                                        <p:cTn id="83" dur="2000" fill="hold"/>
                                        <p:tgtEl>
                                          <p:spTgt spid="17"/>
                                        </p:tgtEl>
                                        <p:attrNameLst>
                                          <p:attrName>ppt_y</p:attrName>
                                        </p:attrNameLst>
                                      </p:cBhvr>
                                      <p:tavLst>
                                        <p:tav tm="0">
                                          <p:val>
                                            <p:strVal val="1+#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2" presetClass="entr" presetSubtype="1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2000" fill="hold"/>
                                        <p:tgtEl>
                                          <p:spTgt spid="18"/>
                                        </p:tgtEl>
                                        <p:attrNameLst>
                                          <p:attrName>ppt_x</p:attrName>
                                        </p:attrNameLst>
                                      </p:cBhvr>
                                      <p:tavLst>
                                        <p:tav tm="0">
                                          <p:val>
                                            <p:strVal val="0-#ppt_w/2"/>
                                          </p:val>
                                        </p:tav>
                                        <p:tav tm="100000">
                                          <p:val>
                                            <p:strVal val="#ppt_x"/>
                                          </p:val>
                                        </p:tav>
                                      </p:tavLst>
                                    </p:anim>
                                    <p:anim calcmode="lin" valueType="num">
                                      <p:cBhvr additive="base">
                                        <p:cTn id="89" dur="2000" fill="hold"/>
                                        <p:tgtEl>
                                          <p:spTgt spid="18"/>
                                        </p:tgtEl>
                                        <p:attrNameLst>
                                          <p:attrName>ppt_y</p:attrName>
                                        </p:attrNameLst>
                                      </p:cBhvr>
                                      <p:tavLst>
                                        <p:tav tm="0">
                                          <p:val>
                                            <p:strVal val="1+#ppt_h/2"/>
                                          </p:val>
                                        </p:tav>
                                        <p:tav tm="100000">
                                          <p:val>
                                            <p:strVal val="#ppt_y"/>
                                          </p:val>
                                        </p:tav>
                                      </p:tavLst>
                                    </p:anim>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0-#ppt_w/2"/>
                                          </p:val>
                                        </p:tav>
                                        <p:tav tm="100000">
                                          <p:val>
                                            <p:strVal val="#ppt_x"/>
                                          </p:val>
                                        </p:tav>
                                      </p:tavLst>
                                    </p:anim>
                                    <p:anim calcmode="lin" valueType="num">
                                      <p:cBhvr additive="base">
                                        <p:cTn id="95" dur="2000" fill="hold"/>
                                        <p:tgtEl>
                                          <p:spTgt spid="19"/>
                                        </p:tgtEl>
                                        <p:attrNameLst>
                                          <p:attrName>ppt_y</p:attrName>
                                        </p:attrNameLst>
                                      </p:cBhvr>
                                      <p:tavLst>
                                        <p:tav tm="0">
                                          <p:val>
                                            <p:strVal val="0-#ppt_h/2"/>
                                          </p:val>
                                        </p:tav>
                                        <p:tav tm="100000">
                                          <p:val>
                                            <p:strVal val="#ppt_y"/>
                                          </p:val>
                                        </p:tav>
                                      </p:tavLst>
                                    </p:anim>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additive="base">
                                        <p:cTn id="100" dur="2000" fill="hold"/>
                                        <p:tgtEl>
                                          <p:spTgt spid="20"/>
                                        </p:tgtEl>
                                        <p:attrNameLst>
                                          <p:attrName>ppt_x</p:attrName>
                                        </p:attrNameLst>
                                      </p:cBhvr>
                                      <p:tavLst>
                                        <p:tav tm="0">
                                          <p:val>
                                            <p:strVal val="1+#ppt_w/2"/>
                                          </p:val>
                                        </p:tav>
                                        <p:tav tm="100000">
                                          <p:val>
                                            <p:strVal val="#ppt_x"/>
                                          </p:val>
                                        </p:tav>
                                      </p:tavLst>
                                    </p:anim>
                                    <p:anim calcmode="lin" valueType="num">
                                      <p:cBhvr additive="base">
                                        <p:cTn id="101" dur="2000" fill="hold"/>
                                        <p:tgtEl>
                                          <p:spTgt spid="20"/>
                                        </p:tgtEl>
                                        <p:attrNameLst>
                                          <p:attrName>ppt_y</p:attrName>
                                        </p:attrNameLst>
                                      </p:cBhvr>
                                      <p:tavLst>
                                        <p:tav tm="0">
                                          <p:val>
                                            <p:strVal val="0-#ppt_h/2"/>
                                          </p:val>
                                        </p:tav>
                                        <p:tav tm="100000">
                                          <p:val>
                                            <p:strVal val="#ppt_y"/>
                                          </p:val>
                                        </p:tav>
                                      </p:tavLst>
                                    </p:anim>
                                  </p:childTnLst>
                                </p:cTn>
                              </p:par>
                              <p:par>
                                <p:cTn id="102" presetID="8" presetClass="emph" presetSubtype="0" fill="hold" grpId="1" nodeType="withEffect">
                                  <p:stCondLst>
                                    <p:cond delay="0"/>
                                  </p:stCondLst>
                                  <p:childTnLst>
                                    <p:animRot by="21600000">
                                      <p:cBhvr>
                                        <p:cTn id="103" dur="2000" fill="hold"/>
                                        <p:tgtEl>
                                          <p:spTgt spid="20"/>
                                        </p:tgtEl>
                                        <p:attrNameLst>
                                          <p:attrName>r</p:attrName>
                                        </p:attrNameLst>
                                      </p:cBhvr>
                                    </p:animRot>
                                  </p:childTnLst>
                                </p:cTn>
                              </p:par>
                              <p:par>
                                <p:cTn id="104" presetID="2" presetClass="entr" presetSubtype="6"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1+#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8" presetClass="emph" presetSubtype="0" fill="hold" grpId="1" nodeType="withEffect">
                                  <p:stCondLst>
                                    <p:cond delay="0"/>
                                  </p:stCondLst>
                                  <p:childTnLst>
                                    <p:animRot by="21600000">
                                      <p:cBhvr>
                                        <p:cTn id="109" dur="2000" fill="hold"/>
                                        <p:tgtEl>
                                          <p:spTgt spid="21"/>
                                        </p:tgtEl>
                                        <p:attrNameLst>
                                          <p:attrName>r</p:attrName>
                                        </p:attrNameLst>
                                      </p:cBhvr>
                                    </p:animRot>
                                  </p:childTnLst>
                                </p:cTn>
                              </p:par>
                              <p:par>
                                <p:cTn id="110" presetID="2" presetClass="entr" presetSubtype="6"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additive="base">
                                        <p:cTn id="112" dur="2000" fill="hold"/>
                                        <p:tgtEl>
                                          <p:spTgt spid="22"/>
                                        </p:tgtEl>
                                        <p:attrNameLst>
                                          <p:attrName>ppt_x</p:attrName>
                                        </p:attrNameLst>
                                      </p:cBhvr>
                                      <p:tavLst>
                                        <p:tav tm="0">
                                          <p:val>
                                            <p:strVal val="1+#ppt_w/2"/>
                                          </p:val>
                                        </p:tav>
                                        <p:tav tm="100000">
                                          <p:val>
                                            <p:strVal val="#ppt_x"/>
                                          </p:val>
                                        </p:tav>
                                      </p:tavLst>
                                    </p:anim>
                                    <p:anim calcmode="lin" valueType="num">
                                      <p:cBhvr additive="base">
                                        <p:cTn id="113" dur="2000" fill="hold"/>
                                        <p:tgtEl>
                                          <p:spTgt spid="22"/>
                                        </p:tgtEl>
                                        <p:attrNameLst>
                                          <p:attrName>ppt_y</p:attrName>
                                        </p:attrNameLst>
                                      </p:cBhvr>
                                      <p:tavLst>
                                        <p:tav tm="0">
                                          <p:val>
                                            <p:strVal val="1+#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22"/>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2000" fill="hold"/>
                                        <p:tgtEl>
                                          <p:spTgt spid="23"/>
                                        </p:tgtEl>
                                        <p:attrNameLst>
                                          <p:attrName>ppt_x</p:attrName>
                                        </p:attrNameLst>
                                      </p:cBhvr>
                                      <p:tavLst>
                                        <p:tav tm="0">
                                          <p:val>
                                            <p:strVal val="1+#ppt_w/2"/>
                                          </p:val>
                                        </p:tav>
                                        <p:tav tm="100000">
                                          <p:val>
                                            <p:strVal val="#ppt_x"/>
                                          </p:val>
                                        </p:tav>
                                      </p:tavLst>
                                    </p:anim>
                                    <p:anim calcmode="lin" valueType="num">
                                      <p:cBhvr additive="base">
                                        <p:cTn id="119" dur="2000" fill="hold"/>
                                        <p:tgtEl>
                                          <p:spTgt spid="23"/>
                                        </p:tgtEl>
                                        <p:attrNameLst>
                                          <p:attrName>ppt_y</p:attrName>
                                        </p:attrNameLst>
                                      </p:cBhvr>
                                      <p:tavLst>
                                        <p:tav tm="0">
                                          <p:val>
                                            <p:strVal val="1+#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23"/>
                                        </p:tgtEl>
                                        <p:attrNameLst>
                                          <p:attrName>r</p:attrName>
                                        </p:attrNameLst>
                                      </p:cBhvr>
                                    </p:animRot>
                                  </p:childTnLst>
                                </p:cTn>
                              </p:par>
                              <p:par>
                                <p:cTn id="122" presetID="2" presetClass="entr" presetSubtype="6"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additive="base">
                                        <p:cTn id="124" dur="2000" fill="hold"/>
                                        <p:tgtEl>
                                          <p:spTgt spid="24"/>
                                        </p:tgtEl>
                                        <p:attrNameLst>
                                          <p:attrName>ppt_x</p:attrName>
                                        </p:attrNameLst>
                                      </p:cBhvr>
                                      <p:tavLst>
                                        <p:tav tm="0">
                                          <p:val>
                                            <p:strVal val="1+#ppt_w/2"/>
                                          </p:val>
                                        </p:tav>
                                        <p:tav tm="100000">
                                          <p:val>
                                            <p:strVal val="#ppt_x"/>
                                          </p:val>
                                        </p:tav>
                                      </p:tavLst>
                                    </p:anim>
                                    <p:anim calcmode="lin" valueType="num">
                                      <p:cBhvr additive="base">
                                        <p:cTn id="125" dur="2000" fill="hold"/>
                                        <p:tgtEl>
                                          <p:spTgt spid="24"/>
                                        </p:tgtEl>
                                        <p:attrNameLst>
                                          <p:attrName>ppt_y</p:attrName>
                                        </p:attrNameLst>
                                      </p:cBhvr>
                                      <p:tavLst>
                                        <p:tav tm="0">
                                          <p:val>
                                            <p:strVal val="1+#ppt_h/2"/>
                                          </p:val>
                                        </p:tav>
                                        <p:tav tm="100000">
                                          <p:val>
                                            <p:strVal val="#ppt_y"/>
                                          </p:val>
                                        </p:tav>
                                      </p:tavLst>
                                    </p:anim>
                                  </p:childTnLst>
                                </p:cTn>
                              </p:par>
                              <p:par>
                                <p:cTn id="126" presetID="8" presetClass="emph" presetSubtype="0" fill="hold" grpId="1" nodeType="withEffect">
                                  <p:stCondLst>
                                    <p:cond delay="0"/>
                                  </p:stCondLst>
                                  <p:childTnLst>
                                    <p:animRot by="21600000">
                                      <p:cBhvr>
                                        <p:cTn id="127" dur="2000" fill="hold"/>
                                        <p:tgtEl>
                                          <p:spTgt spid="24"/>
                                        </p:tgtEl>
                                        <p:attrNameLst>
                                          <p:attrName>r</p:attrName>
                                        </p:attrNameLst>
                                      </p:cBhvr>
                                    </p:animRot>
                                  </p:childTnLst>
                                </p:cTn>
                              </p:par>
                              <p:par>
                                <p:cTn id="128" presetID="2" presetClass="entr" presetSubtype="12"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additive="base">
                                        <p:cTn id="130" dur="2000" fill="hold"/>
                                        <p:tgtEl>
                                          <p:spTgt spid="25"/>
                                        </p:tgtEl>
                                        <p:attrNameLst>
                                          <p:attrName>ppt_x</p:attrName>
                                        </p:attrNameLst>
                                      </p:cBhvr>
                                      <p:tavLst>
                                        <p:tav tm="0">
                                          <p:val>
                                            <p:strVal val="0-#ppt_w/2"/>
                                          </p:val>
                                        </p:tav>
                                        <p:tav tm="100000">
                                          <p:val>
                                            <p:strVal val="#ppt_x"/>
                                          </p:val>
                                        </p:tav>
                                      </p:tavLst>
                                    </p:anim>
                                    <p:anim calcmode="lin" valueType="num">
                                      <p:cBhvr additive="base">
                                        <p:cTn id="131" dur="2000" fill="hold"/>
                                        <p:tgtEl>
                                          <p:spTgt spid="25"/>
                                        </p:tgtEl>
                                        <p:attrNameLst>
                                          <p:attrName>ppt_y</p:attrName>
                                        </p:attrNameLst>
                                      </p:cBhvr>
                                      <p:tavLst>
                                        <p:tav tm="0">
                                          <p:val>
                                            <p:strVal val="1+#ppt_h/2"/>
                                          </p:val>
                                        </p:tav>
                                        <p:tav tm="100000">
                                          <p:val>
                                            <p:strVal val="#ppt_y"/>
                                          </p:val>
                                        </p:tav>
                                      </p:tavLst>
                                    </p:anim>
                                  </p:childTnLst>
                                </p:cTn>
                              </p:par>
                              <p:par>
                                <p:cTn id="132" presetID="8" presetClass="emph" presetSubtype="0" fill="hold" grpId="1" nodeType="withEffect">
                                  <p:stCondLst>
                                    <p:cond delay="0"/>
                                  </p:stCondLst>
                                  <p:childTnLst>
                                    <p:animRot by="-21600000">
                                      <p:cBhvr>
                                        <p:cTn id="133" dur="2000" fill="hold"/>
                                        <p:tgtEl>
                                          <p:spTgt spid="25"/>
                                        </p:tgtEl>
                                        <p:attrNameLst>
                                          <p:attrName>r</p:attrName>
                                        </p:attrNameLst>
                                      </p:cBhvr>
                                    </p:animRot>
                                  </p:childTnLst>
                                </p:cTn>
                              </p:par>
                              <p:par>
                                <p:cTn id="134" presetID="2" presetClass="entr" presetSubtype="12"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additive="base">
                                        <p:cTn id="136" dur="2000" fill="hold"/>
                                        <p:tgtEl>
                                          <p:spTgt spid="26"/>
                                        </p:tgtEl>
                                        <p:attrNameLst>
                                          <p:attrName>ppt_x</p:attrName>
                                        </p:attrNameLst>
                                      </p:cBhvr>
                                      <p:tavLst>
                                        <p:tav tm="0">
                                          <p:val>
                                            <p:strVal val="0-#ppt_w/2"/>
                                          </p:val>
                                        </p:tav>
                                        <p:tav tm="100000">
                                          <p:val>
                                            <p:strVal val="#ppt_x"/>
                                          </p:val>
                                        </p:tav>
                                      </p:tavLst>
                                    </p:anim>
                                    <p:anim calcmode="lin" valueType="num">
                                      <p:cBhvr additive="base">
                                        <p:cTn id="137" dur="2000" fill="hold"/>
                                        <p:tgtEl>
                                          <p:spTgt spid="26"/>
                                        </p:tgtEl>
                                        <p:attrNameLst>
                                          <p:attrName>ppt_y</p:attrName>
                                        </p:attrNameLst>
                                      </p:cBhvr>
                                      <p:tavLst>
                                        <p:tav tm="0">
                                          <p:val>
                                            <p:strVal val="1+#ppt_h/2"/>
                                          </p:val>
                                        </p:tav>
                                        <p:tav tm="100000">
                                          <p:val>
                                            <p:strVal val="#ppt_y"/>
                                          </p:val>
                                        </p:tav>
                                      </p:tavLst>
                                    </p:anim>
                                  </p:childTnLst>
                                </p:cTn>
                              </p:par>
                              <p:par>
                                <p:cTn id="138" presetID="8" presetClass="emph" presetSubtype="0" fill="hold" grpId="1" nodeType="withEffect">
                                  <p:stCondLst>
                                    <p:cond delay="0"/>
                                  </p:stCondLst>
                                  <p:childTnLst>
                                    <p:animRot by="-21600000">
                                      <p:cBhvr>
                                        <p:cTn id="139" dur="2000" fill="hold"/>
                                        <p:tgtEl>
                                          <p:spTgt spid="26"/>
                                        </p:tgtEl>
                                        <p:attrNameLst>
                                          <p:attrName>r</p:attrName>
                                        </p:attrNameLst>
                                      </p:cBhvr>
                                    </p:animRot>
                                  </p:childTnLst>
                                </p:cTn>
                              </p:par>
                              <p:par>
                                <p:cTn id="140" presetID="2" presetClass="entr" presetSubtype="12"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2000" fill="hold"/>
                                        <p:tgtEl>
                                          <p:spTgt spid="27"/>
                                        </p:tgtEl>
                                        <p:attrNameLst>
                                          <p:attrName>ppt_x</p:attrName>
                                        </p:attrNameLst>
                                      </p:cBhvr>
                                      <p:tavLst>
                                        <p:tav tm="0">
                                          <p:val>
                                            <p:strVal val="0-#ppt_w/2"/>
                                          </p:val>
                                        </p:tav>
                                        <p:tav tm="100000">
                                          <p:val>
                                            <p:strVal val="#ppt_x"/>
                                          </p:val>
                                        </p:tav>
                                      </p:tavLst>
                                    </p:anim>
                                    <p:anim calcmode="lin" valueType="num">
                                      <p:cBhvr additive="base">
                                        <p:cTn id="143" dur="2000" fill="hold"/>
                                        <p:tgtEl>
                                          <p:spTgt spid="2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27"/>
                                        </p:tgtEl>
                                        <p:attrNameLst>
                                          <p:attrName>r</p:attrName>
                                        </p:attrNameLst>
                                      </p:cBhvr>
                                    </p:animRot>
                                  </p:childTnLst>
                                </p:cTn>
                              </p:par>
                              <p:par>
                                <p:cTn id="146" presetID="2" presetClass="entr" presetSubtype="12"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additive="base">
                                        <p:cTn id="148" dur="2000" fill="hold"/>
                                        <p:tgtEl>
                                          <p:spTgt spid="28"/>
                                        </p:tgtEl>
                                        <p:attrNameLst>
                                          <p:attrName>ppt_x</p:attrName>
                                        </p:attrNameLst>
                                      </p:cBhvr>
                                      <p:tavLst>
                                        <p:tav tm="0">
                                          <p:val>
                                            <p:strVal val="0-#ppt_w/2"/>
                                          </p:val>
                                        </p:tav>
                                        <p:tav tm="100000">
                                          <p:val>
                                            <p:strVal val="#ppt_x"/>
                                          </p:val>
                                        </p:tav>
                                      </p:tavLst>
                                    </p:anim>
                                    <p:anim calcmode="lin" valueType="num">
                                      <p:cBhvr additive="base">
                                        <p:cTn id="149" dur="2000" fill="hold"/>
                                        <p:tgtEl>
                                          <p:spTgt spid="28"/>
                                        </p:tgtEl>
                                        <p:attrNameLst>
                                          <p:attrName>ppt_y</p:attrName>
                                        </p:attrNameLst>
                                      </p:cBhvr>
                                      <p:tavLst>
                                        <p:tav tm="0">
                                          <p:val>
                                            <p:strVal val="1+#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2000" fill="hold"/>
                                        <p:tgtEl>
                                          <p:spTgt spid="29"/>
                                        </p:tgtEl>
                                        <p:attrNameLst>
                                          <p:attrName>ppt_x</p:attrName>
                                        </p:attrNameLst>
                                      </p:cBhvr>
                                      <p:tavLst>
                                        <p:tav tm="0">
                                          <p:val>
                                            <p:strVal val="1+#ppt_w/2"/>
                                          </p:val>
                                        </p:tav>
                                        <p:tav tm="100000">
                                          <p:val>
                                            <p:strVal val="#ppt_x"/>
                                          </p:val>
                                        </p:tav>
                                      </p:tavLst>
                                    </p:anim>
                                    <p:anim calcmode="lin" valueType="num">
                                      <p:cBhvr additive="base">
                                        <p:cTn id="155" dur="2000" fill="hold"/>
                                        <p:tgtEl>
                                          <p:spTgt spid="29"/>
                                        </p:tgtEl>
                                        <p:attrNameLst>
                                          <p:attrName>ppt_y</p:attrName>
                                        </p:attrNameLst>
                                      </p:cBhvr>
                                      <p:tavLst>
                                        <p:tav tm="0">
                                          <p:val>
                                            <p:strVal val="0-#ppt_h/2"/>
                                          </p:val>
                                        </p:tav>
                                        <p:tav tm="100000">
                                          <p:val>
                                            <p:strVal val="#ppt_y"/>
                                          </p:val>
                                        </p:tav>
                                      </p:tavLst>
                                    </p:anim>
                                  </p:childTnLst>
                                </p:cTn>
                              </p:par>
                              <p:par>
                                <p:cTn id="156" presetID="8" presetClass="emph" presetSubtype="0" fill="hold" grpId="1" nodeType="withEffect">
                                  <p:stCondLst>
                                    <p:cond delay="0"/>
                                  </p:stCondLst>
                                  <p:childTnLst>
                                    <p:animRot by="21600000">
                                      <p:cBhvr>
                                        <p:cTn id="157" dur="2000" fill="hold"/>
                                        <p:tgtEl>
                                          <p:spTgt spid="29"/>
                                        </p:tgtEl>
                                        <p:attrNameLst>
                                          <p:attrName>r</p:attrName>
                                        </p:attrNameLst>
                                      </p:cBhvr>
                                    </p:animRot>
                                  </p:childTnLst>
                                </p:cTn>
                              </p:par>
                              <p:par>
                                <p:cTn id="158" presetID="2" presetClass="entr" presetSubtype="3"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additive="base">
                                        <p:cTn id="160" dur="2000" fill="hold"/>
                                        <p:tgtEl>
                                          <p:spTgt spid="30"/>
                                        </p:tgtEl>
                                        <p:attrNameLst>
                                          <p:attrName>ppt_x</p:attrName>
                                        </p:attrNameLst>
                                      </p:cBhvr>
                                      <p:tavLst>
                                        <p:tav tm="0">
                                          <p:val>
                                            <p:strVal val="1+#ppt_w/2"/>
                                          </p:val>
                                        </p:tav>
                                        <p:tav tm="100000">
                                          <p:val>
                                            <p:strVal val="#ppt_x"/>
                                          </p:val>
                                        </p:tav>
                                      </p:tavLst>
                                    </p:anim>
                                    <p:anim calcmode="lin" valueType="num">
                                      <p:cBhvr additive="base">
                                        <p:cTn id="161" dur="2000" fill="hold"/>
                                        <p:tgtEl>
                                          <p:spTgt spid="30"/>
                                        </p:tgtEl>
                                        <p:attrNameLst>
                                          <p:attrName>ppt_y</p:attrName>
                                        </p:attrNameLst>
                                      </p:cBhvr>
                                      <p:tavLst>
                                        <p:tav tm="0">
                                          <p:val>
                                            <p:strVal val="0-#ppt_h/2"/>
                                          </p:val>
                                        </p:tav>
                                        <p:tav tm="100000">
                                          <p:val>
                                            <p:strVal val="#ppt_y"/>
                                          </p:val>
                                        </p:tav>
                                      </p:tavLst>
                                    </p:anim>
                                  </p:childTnLst>
                                </p:cTn>
                              </p:par>
                              <p:par>
                                <p:cTn id="162" presetID="8" presetClass="emph" presetSubtype="0" fill="hold" grpId="1" nodeType="withEffect">
                                  <p:stCondLst>
                                    <p:cond delay="0"/>
                                  </p:stCondLst>
                                  <p:childTnLst>
                                    <p:animRot by="21600000">
                                      <p:cBhvr>
                                        <p:cTn id="163" dur="2000" fill="hold"/>
                                        <p:tgtEl>
                                          <p:spTgt spid="30"/>
                                        </p:tgtEl>
                                        <p:attrNameLst>
                                          <p:attrName>r</p:attrName>
                                        </p:attrNameLst>
                                      </p:cBhvr>
                                    </p:animRot>
                                  </p:childTnLst>
                                </p:cTn>
                              </p:par>
                              <p:par>
                                <p:cTn id="164" presetID="2" presetClass="entr" presetSubtype="3"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additive="base">
                                        <p:cTn id="166" dur="2000" fill="hold"/>
                                        <p:tgtEl>
                                          <p:spTgt spid="31"/>
                                        </p:tgtEl>
                                        <p:attrNameLst>
                                          <p:attrName>ppt_x</p:attrName>
                                        </p:attrNameLst>
                                      </p:cBhvr>
                                      <p:tavLst>
                                        <p:tav tm="0">
                                          <p:val>
                                            <p:strVal val="1+#ppt_w/2"/>
                                          </p:val>
                                        </p:tav>
                                        <p:tav tm="100000">
                                          <p:val>
                                            <p:strVal val="#ppt_x"/>
                                          </p:val>
                                        </p:tav>
                                      </p:tavLst>
                                    </p:anim>
                                    <p:anim calcmode="lin" valueType="num">
                                      <p:cBhvr additive="base">
                                        <p:cTn id="167" dur="2000" fill="hold"/>
                                        <p:tgtEl>
                                          <p:spTgt spid="31"/>
                                        </p:tgtEl>
                                        <p:attrNameLst>
                                          <p:attrName>ppt_y</p:attrName>
                                        </p:attrNameLst>
                                      </p:cBhvr>
                                      <p:tavLst>
                                        <p:tav tm="0">
                                          <p:val>
                                            <p:strVal val="0-#ppt_h/2"/>
                                          </p:val>
                                        </p:tav>
                                        <p:tav tm="100000">
                                          <p:val>
                                            <p:strVal val="#ppt_y"/>
                                          </p:val>
                                        </p:tav>
                                      </p:tavLst>
                                    </p:anim>
                                  </p:childTnLst>
                                </p:cTn>
                              </p:par>
                              <p:par>
                                <p:cTn id="168" presetID="8" presetClass="emph" presetSubtype="0" fill="hold" grpId="1" nodeType="withEffect">
                                  <p:stCondLst>
                                    <p:cond delay="0"/>
                                  </p:stCondLst>
                                  <p:childTnLst>
                                    <p:animRot by="21600000">
                                      <p:cBhvr>
                                        <p:cTn id="169" dur="2000" fill="hold"/>
                                        <p:tgtEl>
                                          <p:spTgt spid="31"/>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2000" fill="hold"/>
                                        <p:tgtEl>
                                          <p:spTgt spid="32"/>
                                        </p:tgtEl>
                                        <p:attrNameLst>
                                          <p:attrName>ppt_x</p:attrName>
                                        </p:attrNameLst>
                                      </p:cBhvr>
                                      <p:tavLst>
                                        <p:tav tm="0">
                                          <p:val>
                                            <p:strVal val="1+#ppt_w/2"/>
                                          </p:val>
                                        </p:tav>
                                        <p:tav tm="100000">
                                          <p:val>
                                            <p:strVal val="#ppt_x"/>
                                          </p:val>
                                        </p:tav>
                                      </p:tavLst>
                                    </p:anim>
                                    <p:anim calcmode="lin" valueType="num">
                                      <p:cBhvr additive="base">
                                        <p:cTn id="173" dur="2000" fill="hold"/>
                                        <p:tgtEl>
                                          <p:spTgt spid="32"/>
                                        </p:tgtEl>
                                        <p:attrNameLst>
                                          <p:attrName>ppt_y</p:attrName>
                                        </p:attrNameLst>
                                      </p:cBhvr>
                                      <p:tavLst>
                                        <p:tav tm="0">
                                          <p:val>
                                            <p:strVal val="0-#ppt_h/2"/>
                                          </p:val>
                                        </p:tav>
                                        <p:tav tm="100000">
                                          <p:val>
                                            <p:strVal val="#ppt_y"/>
                                          </p:val>
                                        </p:tav>
                                      </p:tavLst>
                                    </p:anim>
                                  </p:childTnLst>
                                </p:cTn>
                              </p:par>
                              <p:par>
                                <p:cTn id="174" presetID="8" presetClass="emph" presetSubtype="0" fill="hold" grpId="1" nodeType="withEffect">
                                  <p:stCondLst>
                                    <p:cond delay="0"/>
                                  </p:stCondLst>
                                  <p:childTnLst>
                                    <p:animRot by="21600000">
                                      <p:cBhvr>
                                        <p:cTn id="175" dur="2000" fill="hold"/>
                                        <p:tgtEl>
                                          <p:spTgt spid="32"/>
                                        </p:tgtEl>
                                        <p:attrNameLst>
                                          <p:attrName>r</p:attrName>
                                        </p:attrNameLst>
                                      </p:cBhvr>
                                    </p:animRot>
                                  </p:childTnLst>
                                </p:cTn>
                              </p:par>
                              <p:par>
                                <p:cTn id="176" presetID="2" presetClass="entr" presetSubtype="9"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2000" fill="hold"/>
                                        <p:tgtEl>
                                          <p:spTgt spid="33"/>
                                        </p:tgtEl>
                                        <p:attrNameLst>
                                          <p:attrName>ppt_x</p:attrName>
                                        </p:attrNameLst>
                                      </p:cBhvr>
                                      <p:tavLst>
                                        <p:tav tm="0">
                                          <p:val>
                                            <p:strVal val="0-#ppt_w/2"/>
                                          </p:val>
                                        </p:tav>
                                        <p:tav tm="100000">
                                          <p:val>
                                            <p:strVal val="#ppt_x"/>
                                          </p:val>
                                        </p:tav>
                                      </p:tavLst>
                                    </p:anim>
                                    <p:anim calcmode="lin" valueType="num">
                                      <p:cBhvr additive="base">
                                        <p:cTn id="179" dur="2000" fill="hold"/>
                                        <p:tgtEl>
                                          <p:spTgt spid="33"/>
                                        </p:tgtEl>
                                        <p:attrNameLst>
                                          <p:attrName>ppt_y</p:attrName>
                                        </p:attrNameLst>
                                      </p:cBhvr>
                                      <p:tavLst>
                                        <p:tav tm="0">
                                          <p:val>
                                            <p:strVal val="0-#ppt_h/2"/>
                                          </p:val>
                                        </p:tav>
                                        <p:tav tm="100000">
                                          <p:val>
                                            <p:strVal val="#ppt_y"/>
                                          </p:val>
                                        </p:tav>
                                      </p:tavLst>
                                    </p:anim>
                                  </p:childTnLst>
                                </p:cTn>
                              </p:par>
                              <p:par>
                                <p:cTn id="180" presetID="8" presetClass="emph" presetSubtype="0" fill="hold" grpId="1" nodeType="withEffect">
                                  <p:stCondLst>
                                    <p:cond delay="0"/>
                                  </p:stCondLst>
                                  <p:childTnLst>
                                    <p:animRot by="-21600000">
                                      <p:cBhvr>
                                        <p:cTn id="181" dur="2000" fill="hold"/>
                                        <p:tgtEl>
                                          <p:spTgt spid="33"/>
                                        </p:tgtEl>
                                        <p:attrNameLst>
                                          <p:attrName>r</p:attrName>
                                        </p:attrNameLst>
                                      </p:cBhvr>
                                    </p:animRot>
                                  </p:childTnLst>
                                </p:cTn>
                              </p:par>
                              <p:par>
                                <p:cTn id="182" presetID="2" presetClass="entr" presetSubtype="9"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additive="base">
                                        <p:cTn id="184" dur="2000" fill="hold"/>
                                        <p:tgtEl>
                                          <p:spTgt spid="34"/>
                                        </p:tgtEl>
                                        <p:attrNameLst>
                                          <p:attrName>ppt_x</p:attrName>
                                        </p:attrNameLst>
                                      </p:cBhvr>
                                      <p:tavLst>
                                        <p:tav tm="0">
                                          <p:val>
                                            <p:strVal val="0-#ppt_w/2"/>
                                          </p:val>
                                        </p:tav>
                                        <p:tav tm="100000">
                                          <p:val>
                                            <p:strVal val="#ppt_x"/>
                                          </p:val>
                                        </p:tav>
                                      </p:tavLst>
                                    </p:anim>
                                    <p:anim calcmode="lin" valueType="num">
                                      <p:cBhvr additive="base">
                                        <p:cTn id="185" dur="2000" fill="hold"/>
                                        <p:tgtEl>
                                          <p:spTgt spid="34"/>
                                        </p:tgtEl>
                                        <p:attrNameLst>
                                          <p:attrName>ppt_y</p:attrName>
                                        </p:attrNameLst>
                                      </p:cBhvr>
                                      <p:tavLst>
                                        <p:tav tm="0">
                                          <p:val>
                                            <p:strVal val="0-#ppt_h/2"/>
                                          </p:val>
                                        </p:tav>
                                        <p:tav tm="100000">
                                          <p:val>
                                            <p:strVal val="#ppt_y"/>
                                          </p:val>
                                        </p:tav>
                                      </p:tavLst>
                                    </p:anim>
                                  </p:childTnLst>
                                </p:cTn>
                              </p:par>
                              <p:par>
                                <p:cTn id="186" presetID="8" presetClass="emph" presetSubtype="0" fill="hold" grpId="1" nodeType="withEffect">
                                  <p:stCondLst>
                                    <p:cond delay="0"/>
                                  </p:stCondLst>
                                  <p:childTnLst>
                                    <p:animRot by="-21600000">
                                      <p:cBhvr>
                                        <p:cTn id="187" dur="2000" fill="hold"/>
                                        <p:tgtEl>
                                          <p:spTgt spid="34"/>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additive="base">
                                        <p:cTn id="190" dur="2000" fill="hold"/>
                                        <p:tgtEl>
                                          <p:spTgt spid="35"/>
                                        </p:tgtEl>
                                        <p:attrNameLst>
                                          <p:attrName>ppt_x</p:attrName>
                                        </p:attrNameLst>
                                      </p:cBhvr>
                                      <p:tavLst>
                                        <p:tav tm="0">
                                          <p:val>
                                            <p:strVal val="0-#ppt_w/2"/>
                                          </p:val>
                                        </p:tav>
                                        <p:tav tm="100000">
                                          <p:val>
                                            <p:strVal val="#ppt_x"/>
                                          </p:val>
                                        </p:tav>
                                      </p:tavLst>
                                    </p:anim>
                                    <p:anim calcmode="lin" valueType="num">
                                      <p:cBhvr additive="base">
                                        <p:cTn id="191" dur="2000" fill="hold"/>
                                        <p:tgtEl>
                                          <p:spTgt spid="35"/>
                                        </p:tgtEl>
                                        <p:attrNameLst>
                                          <p:attrName>ppt_y</p:attrName>
                                        </p:attrNameLst>
                                      </p:cBhvr>
                                      <p:tavLst>
                                        <p:tav tm="0">
                                          <p:val>
                                            <p:strVal val="0-#ppt_h/2"/>
                                          </p:val>
                                        </p:tav>
                                        <p:tav tm="100000">
                                          <p:val>
                                            <p:strVal val="#ppt_y"/>
                                          </p:val>
                                        </p:tav>
                                      </p:tavLst>
                                    </p:anim>
                                  </p:childTnLst>
                                </p:cTn>
                              </p:par>
                              <p:par>
                                <p:cTn id="192" presetID="8" presetClass="emph" presetSubtype="0" fill="hold" grpId="1" nodeType="withEffect">
                                  <p:stCondLst>
                                    <p:cond delay="0"/>
                                  </p:stCondLst>
                                  <p:childTnLst>
                                    <p:animRot by="-21600000">
                                      <p:cBhvr>
                                        <p:cTn id="193" dur="2000" fill="hold"/>
                                        <p:tgtEl>
                                          <p:spTgt spid="35"/>
                                        </p:tgtEl>
                                        <p:attrNameLst>
                                          <p:attrName>r</p:attrName>
                                        </p:attrNameLst>
                                      </p:cBhvr>
                                    </p:animRot>
                                  </p:childTnLst>
                                </p:cTn>
                              </p:par>
                              <p:par>
                                <p:cTn id="194" presetID="2" presetClass="entr" presetSubtype="9"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additive="base">
                                        <p:cTn id="196" dur="2000" fill="hold"/>
                                        <p:tgtEl>
                                          <p:spTgt spid="36"/>
                                        </p:tgtEl>
                                        <p:attrNameLst>
                                          <p:attrName>ppt_x</p:attrName>
                                        </p:attrNameLst>
                                      </p:cBhvr>
                                      <p:tavLst>
                                        <p:tav tm="0">
                                          <p:val>
                                            <p:strVal val="0-#ppt_w/2"/>
                                          </p:val>
                                        </p:tav>
                                        <p:tav tm="100000">
                                          <p:val>
                                            <p:strVal val="#ppt_x"/>
                                          </p:val>
                                        </p:tav>
                                      </p:tavLst>
                                    </p:anim>
                                    <p:anim calcmode="lin" valueType="num">
                                      <p:cBhvr additive="base">
                                        <p:cTn id="197" dur="2000" fill="hold"/>
                                        <p:tgtEl>
                                          <p:spTgt spid="36"/>
                                        </p:tgtEl>
                                        <p:attrNameLst>
                                          <p:attrName>ppt_y</p:attrName>
                                        </p:attrNameLst>
                                      </p:cBhvr>
                                      <p:tavLst>
                                        <p:tav tm="0">
                                          <p:val>
                                            <p:strVal val="0-#ppt_h/2"/>
                                          </p:val>
                                        </p:tav>
                                        <p:tav tm="100000">
                                          <p:val>
                                            <p:strVal val="#ppt_y"/>
                                          </p:val>
                                        </p:tav>
                                      </p:tavLst>
                                    </p:anim>
                                  </p:childTnLst>
                                </p:cTn>
                              </p:par>
                              <p:par>
                                <p:cTn id="198" presetID="8" presetClass="emph" presetSubtype="0" fill="hold" grpId="1" nodeType="withEffect">
                                  <p:stCondLst>
                                    <p:cond delay="0"/>
                                  </p:stCondLst>
                                  <p:childTnLst>
                                    <p:animRot by="-21600000">
                                      <p:cBhvr>
                                        <p:cTn id="199" dur="2000" fill="hold"/>
                                        <p:tgtEl>
                                          <p:spTgt spid="36"/>
                                        </p:tgtEl>
                                        <p:attrNameLst>
                                          <p:attrName>r</p:attrName>
                                        </p:attrNameLst>
                                      </p:cBhvr>
                                    </p:animRot>
                                  </p:childTnLst>
                                </p:cTn>
                              </p:par>
                            </p:childTnLst>
                          </p:cTn>
                        </p:par>
                        <p:par>
                          <p:cTn id="200" fill="hold">
                            <p:stCondLst>
                              <p:cond delay="2000"/>
                            </p:stCondLst>
                            <p:childTnLst>
                              <p:par>
                                <p:cTn id="201" presetID="2" presetClass="exit" presetSubtype="6" fill="hold" grpId="2" nodeType="after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1+ppt_h/2"/>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1+ppt_h/2"/>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1+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1+ppt_w/2"/>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1+ppt_w/2"/>
                                          </p:val>
                                        </p:tav>
                                      </p:tavLst>
                                    </p:anim>
                                    <p:anim calcmode="lin" valueType="num">
                                      <p:cBhvr additive="base">
                                        <p:cTn id="219" dur="2000"/>
                                        <p:tgtEl>
                                          <p:spTgt spid="21"/>
                                        </p:tgtEl>
                                        <p:attrNameLst>
                                          <p:attrName>ppt_y</p:attrName>
                                        </p:attrNameLst>
                                      </p:cBhvr>
                                      <p:tavLst>
                                        <p:tav tm="0">
                                          <p:val>
                                            <p:strVal val="ppt_y"/>
                                          </p:val>
                                        </p:tav>
                                        <p:tav tm="100000">
                                          <p:val>
                                            <p:strVal val="1+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1+ppt_h/2"/>
                                          </p:val>
                                        </p:tav>
                                      </p:tavLst>
                                    </p:anim>
                                    <p:set>
                                      <p:cBhvr>
                                        <p:cTn id="224" dur="1" fill="hold">
                                          <p:stCondLst>
                                            <p:cond delay="1999"/>
                                          </p:stCondLst>
                                        </p:cTn>
                                        <p:tgtEl>
                                          <p:spTgt spid="22"/>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2000"/>
                                        <p:tgtEl>
                                          <p:spTgt spid="23"/>
                                        </p:tgtEl>
                                        <p:attrNameLst>
                                          <p:attrName>ppt_x</p:attrName>
                                        </p:attrNameLst>
                                      </p:cBhvr>
                                      <p:tavLst>
                                        <p:tav tm="0">
                                          <p:val>
                                            <p:strVal val="ppt_x"/>
                                          </p:val>
                                        </p:tav>
                                        <p:tav tm="100000">
                                          <p:val>
                                            <p:strVal val="1+ppt_w/2"/>
                                          </p:val>
                                        </p:tav>
                                      </p:tavLst>
                                    </p:anim>
                                    <p:anim calcmode="lin" valueType="num">
                                      <p:cBhvr additive="base">
                                        <p:cTn id="227" dur="2000"/>
                                        <p:tgtEl>
                                          <p:spTgt spid="23"/>
                                        </p:tgtEl>
                                        <p:attrNameLst>
                                          <p:attrName>ppt_y</p:attrName>
                                        </p:attrNameLst>
                                      </p:cBhvr>
                                      <p:tavLst>
                                        <p:tav tm="0">
                                          <p:val>
                                            <p:strVal val="ppt_y"/>
                                          </p:val>
                                        </p:tav>
                                        <p:tav tm="100000">
                                          <p:val>
                                            <p:strVal val="1+ppt_h/2"/>
                                          </p:val>
                                        </p:tav>
                                      </p:tavLst>
                                    </p:anim>
                                    <p:set>
                                      <p:cBhvr>
                                        <p:cTn id="228" dur="1" fill="hold">
                                          <p:stCondLst>
                                            <p:cond delay="1999"/>
                                          </p:stCondLst>
                                        </p:cTn>
                                        <p:tgtEl>
                                          <p:spTgt spid="23"/>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2000"/>
                                        <p:tgtEl>
                                          <p:spTgt spid="24"/>
                                        </p:tgtEl>
                                        <p:attrNameLst>
                                          <p:attrName>ppt_x</p:attrName>
                                        </p:attrNameLst>
                                      </p:cBhvr>
                                      <p:tavLst>
                                        <p:tav tm="0">
                                          <p:val>
                                            <p:strVal val="ppt_x"/>
                                          </p:val>
                                        </p:tav>
                                        <p:tav tm="100000">
                                          <p:val>
                                            <p:strVal val="1+ppt_w/2"/>
                                          </p:val>
                                        </p:tav>
                                      </p:tavLst>
                                    </p:anim>
                                    <p:anim calcmode="lin" valueType="num">
                                      <p:cBhvr additive="base">
                                        <p:cTn id="231" dur="2000"/>
                                        <p:tgtEl>
                                          <p:spTgt spid="24"/>
                                        </p:tgtEl>
                                        <p:attrNameLst>
                                          <p:attrName>ppt_y</p:attrName>
                                        </p:attrNameLst>
                                      </p:cBhvr>
                                      <p:tavLst>
                                        <p:tav tm="0">
                                          <p:val>
                                            <p:strVal val="ppt_y"/>
                                          </p:val>
                                        </p:tav>
                                        <p:tav tm="100000">
                                          <p:val>
                                            <p:strVal val="1+ppt_h/2"/>
                                          </p:val>
                                        </p:tav>
                                      </p:tavLst>
                                    </p:anim>
                                    <p:set>
                                      <p:cBhvr>
                                        <p:cTn id="232" dur="1" fill="hold">
                                          <p:stCondLst>
                                            <p:cond delay="1999"/>
                                          </p:stCondLst>
                                        </p:cTn>
                                        <p:tgtEl>
                                          <p:spTgt spid="24"/>
                                        </p:tgtEl>
                                        <p:attrNameLst>
                                          <p:attrName>style.visibility</p:attrName>
                                        </p:attrNameLst>
                                      </p:cBhvr>
                                      <p:to>
                                        <p:strVal val="hidden"/>
                                      </p:to>
                                    </p:set>
                                  </p:childTnLst>
                                </p:cTn>
                              </p:par>
                              <p:par>
                                <p:cTn id="233" presetID="2" presetClass="exit" presetSubtype="12"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2" fill="hold" grpId="2" nodeType="withEffect">
                                  <p:stCondLst>
                                    <p:cond delay="0"/>
                                  </p:stCondLst>
                                  <p:childTnLst>
                                    <p:anim calcmode="lin" valueType="num">
                                      <p:cBhvr additive="base">
                                        <p:cTn id="238" dur="2000"/>
                                        <p:tgtEl>
                                          <p:spTgt spid="10"/>
                                        </p:tgtEl>
                                        <p:attrNameLst>
                                          <p:attrName>ppt_x</p:attrName>
                                        </p:attrNameLst>
                                      </p:cBhvr>
                                      <p:tavLst>
                                        <p:tav tm="0">
                                          <p:val>
                                            <p:strVal val="ppt_x"/>
                                          </p:val>
                                        </p:tav>
                                        <p:tav tm="100000">
                                          <p:val>
                                            <p:strVal val="0-ppt_w/2"/>
                                          </p:val>
                                        </p:tav>
                                      </p:tavLst>
                                    </p:anim>
                                    <p:anim calcmode="lin" valueType="num">
                                      <p:cBhvr additive="base">
                                        <p:cTn id="239" dur="2000"/>
                                        <p:tgtEl>
                                          <p:spTgt spid="10"/>
                                        </p:tgtEl>
                                        <p:attrNameLst>
                                          <p:attrName>ppt_y</p:attrName>
                                        </p:attrNameLst>
                                      </p:cBhvr>
                                      <p:tavLst>
                                        <p:tav tm="0">
                                          <p:val>
                                            <p:strVal val="ppt_y"/>
                                          </p:val>
                                        </p:tav>
                                        <p:tav tm="100000">
                                          <p:val>
                                            <p:strVal val="1+ppt_h/2"/>
                                          </p:val>
                                        </p:tav>
                                      </p:tavLst>
                                    </p:anim>
                                    <p:set>
                                      <p:cBhvr>
                                        <p:cTn id="240" dur="1" fill="hold">
                                          <p:stCondLst>
                                            <p:cond delay="1999"/>
                                          </p:stCondLst>
                                        </p:cTn>
                                        <p:tgtEl>
                                          <p:spTgt spid="10"/>
                                        </p:tgtEl>
                                        <p:attrNameLst>
                                          <p:attrName>style.visibility</p:attrName>
                                        </p:attrNameLst>
                                      </p:cBhvr>
                                      <p:to>
                                        <p:strVal val="hidden"/>
                                      </p:to>
                                    </p:set>
                                  </p:childTnLst>
                                </p:cTn>
                              </p:par>
                              <p:par>
                                <p:cTn id="241" presetID="2" presetClass="exit" presetSubtype="12"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1+ppt_h/2"/>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12" fill="hold" grpId="2" nodeType="withEffect">
                                  <p:stCondLst>
                                    <p:cond delay="0"/>
                                  </p:stCondLst>
                                  <p:childTnLst>
                                    <p:anim calcmode="lin" valueType="num">
                                      <p:cBhvr additive="base">
                                        <p:cTn id="246" dur="2000"/>
                                        <p:tgtEl>
                                          <p:spTgt spid="18"/>
                                        </p:tgtEl>
                                        <p:attrNameLst>
                                          <p:attrName>ppt_x</p:attrName>
                                        </p:attrNameLst>
                                      </p:cBhvr>
                                      <p:tavLst>
                                        <p:tav tm="0">
                                          <p:val>
                                            <p:strVal val="ppt_x"/>
                                          </p:val>
                                        </p:tav>
                                        <p:tav tm="100000">
                                          <p:val>
                                            <p:strVal val="0-ppt_w/2"/>
                                          </p:val>
                                        </p:tav>
                                      </p:tavLst>
                                    </p:anim>
                                    <p:anim calcmode="lin" valueType="num">
                                      <p:cBhvr additive="base">
                                        <p:cTn id="247" dur="2000"/>
                                        <p:tgtEl>
                                          <p:spTgt spid="18"/>
                                        </p:tgtEl>
                                        <p:attrNameLst>
                                          <p:attrName>ppt_y</p:attrName>
                                        </p:attrNameLst>
                                      </p:cBhvr>
                                      <p:tavLst>
                                        <p:tav tm="0">
                                          <p:val>
                                            <p:strVal val="ppt_y"/>
                                          </p:val>
                                        </p:tav>
                                        <p:tav tm="100000">
                                          <p:val>
                                            <p:strVal val="1+ppt_h/2"/>
                                          </p:val>
                                        </p:tav>
                                      </p:tavLst>
                                    </p:anim>
                                    <p:set>
                                      <p:cBhvr>
                                        <p:cTn id="248" dur="1" fill="hold">
                                          <p:stCondLst>
                                            <p:cond delay="1999"/>
                                          </p:stCondLst>
                                        </p:cTn>
                                        <p:tgtEl>
                                          <p:spTgt spid="18"/>
                                        </p:tgtEl>
                                        <p:attrNameLst>
                                          <p:attrName>style.visibility</p:attrName>
                                        </p:attrNameLst>
                                      </p:cBhvr>
                                      <p:to>
                                        <p:strVal val="hidden"/>
                                      </p:to>
                                    </p:set>
                                  </p:childTnLst>
                                </p:cTn>
                              </p:par>
                              <p:par>
                                <p:cTn id="249" presetID="2" presetClass="exit" presetSubtype="12" fill="hold" grpId="2" nodeType="withEffect">
                                  <p:stCondLst>
                                    <p:cond delay="0"/>
                                  </p:stCondLst>
                                  <p:childTnLst>
                                    <p:anim calcmode="lin" valueType="num">
                                      <p:cBhvr additive="base">
                                        <p:cTn id="250" dur="2000"/>
                                        <p:tgtEl>
                                          <p:spTgt spid="25"/>
                                        </p:tgtEl>
                                        <p:attrNameLst>
                                          <p:attrName>ppt_x</p:attrName>
                                        </p:attrNameLst>
                                      </p:cBhvr>
                                      <p:tavLst>
                                        <p:tav tm="0">
                                          <p:val>
                                            <p:strVal val="ppt_x"/>
                                          </p:val>
                                        </p:tav>
                                        <p:tav tm="100000">
                                          <p:val>
                                            <p:strVal val="0-ppt_w/2"/>
                                          </p:val>
                                        </p:tav>
                                      </p:tavLst>
                                    </p:anim>
                                    <p:anim calcmode="lin" valueType="num">
                                      <p:cBhvr additive="base">
                                        <p:cTn id="251" dur="2000"/>
                                        <p:tgtEl>
                                          <p:spTgt spid="25"/>
                                        </p:tgtEl>
                                        <p:attrNameLst>
                                          <p:attrName>ppt_y</p:attrName>
                                        </p:attrNameLst>
                                      </p:cBhvr>
                                      <p:tavLst>
                                        <p:tav tm="0">
                                          <p:val>
                                            <p:strVal val="ppt_y"/>
                                          </p:val>
                                        </p:tav>
                                        <p:tav tm="100000">
                                          <p:val>
                                            <p:strVal val="1+ppt_h/2"/>
                                          </p:val>
                                        </p:tav>
                                      </p:tavLst>
                                    </p:anim>
                                    <p:set>
                                      <p:cBhvr>
                                        <p:cTn id="252" dur="1" fill="hold">
                                          <p:stCondLst>
                                            <p:cond delay="1999"/>
                                          </p:stCondLst>
                                        </p:cTn>
                                        <p:tgtEl>
                                          <p:spTgt spid="25"/>
                                        </p:tgtEl>
                                        <p:attrNameLst>
                                          <p:attrName>style.visibility</p:attrName>
                                        </p:attrNameLst>
                                      </p:cBhvr>
                                      <p:to>
                                        <p:strVal val="hidden"/>
                                      </p:to>
                                    </p:set>
                                  </p:childTnLst>
                                </p:cTn>
                              </p:par>
                              <p:par>
                                <p:cTn id="253" presetID="2" presetClass="exit" presetSubtype="12" fill="hold" grpId="2" nodeType="withEffect">
                                  <p:stCondLst>
                                    <p:cond delay="0"/>
                                  </p:stCondLst>
                                  <p:childTnLst>
                                    <p:anim calcmode="lin" valueType="num">
                                      <p:cBhvr additive="base">
                                        <p:cTn id="254" dur="2000"/>
                                        <p:tgtEl>
                                          <p:spTgt spid="26"/>
                                        </p:tgtEl>
                                        <p:attrNameLst>
                                          <p:attrName>ppt_x</p:attrName>
                                        </p:attrNameLst>
                                      </p:cBhvr>
                                      <p:tavLst>
                                        <p:tav tm="0">
                                          <p:val>
                                            <p:strVal val="ppt_x"/>
                                          </p:val>
                                        </p:tav>
                                        <p:tav tm="100000">
                                          <p:val>
                                            <p:strVal val="0-ppt_w/2"/>
                                          </p:val>
                                        </p:tav>
                                      </p:tavLst>
                                    </p:anim>
                                    <p:anim calcmode="lin" valueType="num">
                                      <p:cBhvr additive="base">
                                        <p:cTn id="255" dur="2000"/>
                                        <p:tgtEl>
                                          <p:spTgt spid="26"/>
                                        </p:tgtEl>
                                        <p:attrNameLst>
                                          <p:attrName>ppt_y</p:attrName>
                                        </p:attrNameLst>
                                      </p:cBhvr>
                                      <p:tavLst>
                                        <p:tav tm="0">
                                          <p:val>
                                            <p:strVal val="ppt_y"/>
                                          </p:val>
                                        </p:tav>
                                        <p:tav tm="100000">
                                          <p:val>
                                            <p:strVal val="1+ppt_h/2"/>
                                          </p:val>
                                        </p:tav>
                                      </p:tavLst>
                                    </p:anim>
                                    <p:set>
                                      <p:cBhvr>
                                        <p:cTn id="256" dur="1" fill="hold">
                                          <p:stCondLst>
                                            <p:cond delay="1999"/>
                                          </p:stCondLst>
                                        </p:cTn>
                                        <p:tgtEl>
                                          <p:spTgt spid="26"/>
                                        </p:tgtEl>
                                        <p:attrNameLst>
                                          <p:attrName>style.visibility</p:attrName>
                                        </p:attrNameLst>
                                      </p:cBhvr>
                                      <p:to>
                                        <p:strVal val="hidden"/>
                                      </p:to>
                                    </p:set>
                                  </p:childTnLst>
                                </p:cTn>
                              </p:par>
                              <p:par>
                                <p:cTn id="257" presetID="2" presetClass="exit" presetSubtype="12"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0-ppt_w/2"/>
                                          </p:val>
                                        </p:tav>
                                      </p:tavLst>
                                    </p:anim>
                                    <p:anim calcmode="lin" valueType="num">
                                      <p:cBhvr additive="base">
                                        <p:cTn id="259" dur="2000"/>
                                        <p:tgtEl>
                                          <p:spTgt spid="27"/>
                                        </p:tgtEl>
                                        <p:attrNameLst>
                                          <p:attrName>ppt_y</p:attrName>
                                        </p:attrNameLst>
                                      </p:cBhvr>
                                      <p:tavLst>
                                        <p:tav tm="0">
                                          <p:val>
                                            <p:strVal val="ppt_y"/>
                                          </p:val>
                                        </p:tav>
                                        <p:tav tm="100000">
                                          <p:val>
                                            <p:strVal val="1+ppt_h/2"/>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12" fill="hold" grpId="2"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0-ppt_w/2"/>
                                          </p:val>
                                        </p:tav>
                                      </p:tavLst>
                                    </p:anim>
                                    <p:anim calcmode="lin" valueType="num">
                                      <p:cBhvr additive="base">
                                        <p:cTn id="263" dur="2000"/>
                                        <p:tgtEl>
                                          <p:spTgt spid="28"/>
                                        </p:tgtEl>
                                        <p:attrNameLst>
                                          <p:attrName>ppt_y</p:attrName>
                                        </p:attrNameLst>
                                      </p:cBhvr>
                                      <p:tavLst>
                                        <p:tav tm="0">
                                          <p:val>
                                            <p:strVal val="ppt_y"/>
                                          </p:val>
                                        </p:tav>
                                        <p:tav tm="100000">
                                          <p:val>
                                            <p:strVal val="1+ppt_h/2"/>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9" fill="hold" grpId="2" nodeType="withEffect">
                                  <p:stCondLst>
                                    <p:cond delay="0"/>
                                  </p:stCondLst>
                                  <p:childTnLst>
                                    <p:anim calcmode="lin" valueType="num">
                                      <p:cBhvr additive="base">
                                        <p:cTn id="266" dur="2000"/>
                                        <p:tgtEl>
                                          <p:spTgt spid="8"/>
                                        </p:tgtEl>
                                        <p:attrNameLst>
                                          <p:attrName>ppt_x</p:attrName>
                                        </p:attrNameLst>
                                      </p:cBhvr>
                                      <p:tavLst>
                                        <p:tav tm="0">
                                          <p:val>
                                            <p:strVal val="ppt_x"/>
                                          </p:val>
                                        </p:tav>
                                        <p:tav tm="100000">
                                          <p:val>
                                            <p:strVal val="0-ppt_w/2"/>
                                          </p:val>
                                        </p:tav>
                                      </p:tavLst>
                                    </p:anim>
                                    <p:anim calcmode="lin" valueType="num">
                                      <p:cBhvr additive="base">
                                        <p:cTn id="267" dur="2000"/>
                                        <p:tgtEl>
                                          <p:spTgt spid="8"/>
                                        </p:tgtEl>
                                        <p:attrNameLst>
                                          <p:attrName>ppt_y</p:attrName>
                                        </p:attrNameLst>
                                      </p:cBhvr>
                                      <p:tavLst>
                                        <p:tav tm="0">
                                          <p:val>
                                            <p:strVal val="ppt_y"/>
                                          </p:val>
                                        </p:tav>
                                        <p:tav tm="100000">
                                          <p:val>
                                            <p:strVal val="0-ppt_h/2"/>
                                          </p:val>
                                        </p:tav>
                                      </p:tavLst>
                                    </p:anim>
                                    <p:set>
                                      <p:cBhvr>
                                        <p:cTn id="268" dur="1" fill="hold">
                                          <p:stCondLst>
                                            <p:cond delay="1999"/>
                                          </p:stCondLst>
                                        </p:cTn>
                                        <p:tgtEl>
                                          <p:spTgt spid="8"/>
                                        </p:tgtEl>
                                        <p:attrNameLst>
                                          <p:attrName>style.visibility</p:attrName>
                                        </p:attrNameLst>
                                      </p:cBhvr>
                                      <p:to>
                                        <p:strVal val="hidden"/>
                                      </p:to>
                                    </p:set>
                                  </p:childTnLst>
                                </p:cTn>
                              </p:par>
                              <p:par>
                                <p:cTn id="269" presetID="2" presetClass="exit" presetSubtype="9" fill="hold" grpId="2" nodeType="withEffect">
                                  <p:stCondLst>
                                    <p:cond delay="0"/>
                                  </p:stCondLst>
                                  <p:childTnLst>
                                    <p:anim calcmode="lin" valueType="num">
                                      <p:cBhvr additive="base">
                                        <p:cTn id="270" dur="2000"/>
                                        <p:tgtEl>
                                          <p:spTgt spid="12"/>
                                        </p:tgtEl>
                                        <p:attrNameLst>
                                          <p:attrName>ppt_x</p:attrName>
                                        </p:attrNameLst>
                                      </p:cBhvr>
                                      <p:tavLst>
                                        <p:tav tm="0">
                                          <p:val>
                                            <p:strVal val="ppt_x"/>
                                          </p:val>
                                        </p:tav>
                                        <p:tav tm="100000">
                                          <p:val>
                                            <p:strVal val="0-ppt_w/2"/>
                                          </p:val>
                                        </p:tav>
                                      </p:tavLst>
                                    </p:anim>
                                    <p:anim calcmode="lin" valueType="num">
                                      <p:cBhvr additive="base">
                                        <p:cTn id="271" dur="2000"/>
                                        <p:tgtEl>
                                          <p:spTgt spid="12"/>
                                        </p:tgtEl>
                                        <p:attrNameLst>
                                          <p:attrName>ppt_y</p:attrName>
                                        </p:attrNameLst>
                                      </p:cBhvr>
                                      <p:tavLst>
                                        <p:tav tm="0">
                                          <p:val>
                                            <p:strVal val="ppt_y"/>
                                          </p:val>
                                        </p:tav>
                                        <p:tav tm="100000">
                                          <p:val>
                                            <p:strVal val="0-ppt_h/2"/>
                                          </p:val>
                                        </p:tav>
                                      </p:tavLst>
                                    </p:anim>
                                    <p:set>
                                      <p:cBhvr>
                                        <p:cTn id="272" dur="1" fill="hold">
                                          <p:stCondLst>
                                            <p:cond delay="1999"/>
                                          </p:stCondLst>
                                        </p:cTn>
                                        <p:tgtEl>
                                          <p:spTgt spid="12"/>
                                        </p:tgtEl>
                                        <p:attrNameLst>
                                          <p:attrName>style.visibility</p:attrName>
                                        </p:attrNameLst>
                                      </p:cBhvr>
                                      <p:to>
                                        <p:strVal val="hidden"/>
                                      </p:to>
                                    </p:set>
                                  </p:childTnLst>
                                </p:cTn>
                              </p:par>
                              <p:par>
                                <p:cTn id="273" presetID="2" presetClass="exit" presetSubtype="9" fill="hold" grpId="2"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0-ppt_w/2"/>
                                          </p:val>
                                        </p:tav>
                                      </p:tavLst>
                                    </p:anim>
                                    <p:anim calcmode="lin" valueType="num">
                                      <p:cBhvr additive="base">
                                        <p:cTn id="275" dur="2000"/>
                                        <p:tgtEl>
                                          <p:spTgt spid="16"/>
                                        </p:tgtEl>
                                        <p:attrNameLst>
                                          <p:attrName>ppt_y</p:attrName>
                                        </p:attrNameLst>
                                      </p:cBhvr>
                                      <p:tavLst>
                                        <p:tav tm="0">
                                          <p:val>
                                            <p:strVal val="ppt_y"/>
                                          </p:val>
                                        </p:tav>
                                        <p:tav tm="100000">
                                          <p:val>
                                            <p:strVal val="0-ppt_h/2"/>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9" fill="hold" grpId="2" nodeType="withEffect">
                                  <p:stCondLst>
                                    <p:cond delay="0"/>
                                  </p:stCondLst>
                                  <p:childTnLst>
                                    <p:anim calcmode="lin" valueType="num">
                                      <p:cBhvr additive="base">
                                        <p:cTn id="278" dur="2000"/>
                                        <p:tgtEl>
                                          <p:spTgt spid="19"/>
                                        </p:tgtEl>
                                        <p:attrNameLst>
                                          <p:attrName>ppt_x</p:attrName>
                                        </p:attrNameLst>
                                      </p:cBhvr>
                                      <p:tavLst>
                                        <p:tav tm="0">
                                          <p:val>
                                            <p:strVal val="ppt_x"/>
                                          </p:val>
                                        </p:tav>
                                        <p:tav tm="100000">
                                          <p:val>
                                            <p:strVal val="0-ppt_w/2"/>
                                          </p:val>
                                        </p:tav>
                                      </p:tavLst>
                                    </p:anim>
                                    <p:anim calcmode="lin" valueType="num">
                                      <p:cBhvr additive="base">
                                        <p:cTn id="279" dur="2000"/>
                                        <p:tgtEl>
                                          <p:spTgt spid="19"/>
                                        </p:tgtEl>
                                        <p:attrNameLst>
                                          <p:attrName>ppt_y</p:attrName>
                                        </p:attrNameLst>
                                      </p:cBhvr>
                                      <p:tavLst>
                                        <p:tav tm="0">
                                          <p:val>
                                            <p:strVal val="ppt_y"/>
                                          </p:val>
                                        </p:tav>
                                        <p:tav tm="100000">
                                          <p:val>
                                            <p:strVal val="0-ppt_h/2"/>
                                          </p:val>
                                        </p:tav>
                                      </p:tavLst>
                                    </p:anim>
                                    <p:set>
                                      <p:cBhvr>
                                        <p:cTn id="280" dur="1" fill="hold">
                                          <p:stCondLst>
                                            <p:cond delay="1999"/>
                                          </p:stCondLst>
                                        </p:cTn>
                                        <p:tgtEl>
                                          <p:spTgt spid="19"/>
                                        </p:tgtEl>
                                        <p:attrNameLst>
                                          <p:attrName>style.visibility</p:attrName>
                                        </p:attrNameLst>
                                      </p:cBhvr>
                                      <p:to>
                                        <p:strVal val="hidden"/>
                                      </p:to>
                                    </p:set>
                                  </p:childTnLst>
                                </p:cTn>
                              </p:par>
                              <p:par>
                                <p:cTn id="281" presetID="2" presetClass="exit" presetSubtype="9" fill="hold" grpId="2" nodeType="withEffect">
                                  <p:stCondLst>
                                    <p:cond delay="0"/>
                                  </p:stCondLst>
                                  <p:childTnLst>
                                    <p:anim calcmode="lin" valueType="num">
                                      <p:cBhvr additive="base">
                                        <p:cTn id="282" dur="2000"/>
                                        <p:tgtEl>
                                          <p:spTgt spid="33"/>
                                        </p:tgtEl>
                                        <p:attrNameLst>
                                          <p:attrName>ppt_x</p:attrName>
                                        </p:attrNameLst>
                                      </p:cBhvr>
                                      <p:tavLst>
                                        <p:tav tm="0">
                                          <p:val>
                                            <p:strVal val="ppt_x"/>
                                          </p:val>
                                        </p:tav>
                                        <p:tav tm="100000">
                                          <p:val>
                                            <p:strVal val="0-ppt_w/2"/>
                                          </p:val>
                                        </p:tav>
                                      </p:tavLst>
                                    </p:anim>
                                    <p:anim calcmode="lin" valueType="num">
                                      <p:cBhvr additive="base">
                                        <p:cTn id="283" dur="2000"/>
                                        <p:tgtEl>
                                          <p:spTgt spid="33"/>
                                        </p:tgtEl>
                                        <p:attrNameLst>
                                          <p:attrName>ppt_y</p:attrName>
                                        </p:attrNameLst>
                                      </p:cBhvr>
                                      <p:tavLst>
                                        <p:tav tm="0">
                                          <p:val>
                                            <p:strVal val="ppt_y"/>
                                          </p:val>
                                        </p:tav>
                                        <p:tav tm="100000">
                                          <p:val>
                                            <p:strVal val="0-ppt_h/2"/>
                                          </p:val>
                                        </p:tav>
                                      </p:tavLst>
                                    </p:anim>
                                    <p:set>
                                      <p:cBhvr>
                                        <p:cTn id="284" dur="1" fill="hold">
                                          <p:stCondLst>
                                            <p:cond delay="1999"/>
                                          </p:stCondLst>
                                        </p:cTn>
                                        <p:tgtEl>
                                          <p:spTgt spid="33"/>
                                        </p:tgtEl>
                                        <p:attrNameLst>
                                          <p:attrName>style.visibility</p:attrName>
                                        </p:attrNameLst>
                                      </p:cBhvr>
                                      <p:to>
                                        <p:strVal val="hidden"/>
                                      </p:to>
                                    </p:set>
                                  </p:childTnLst>
                                </p:cTn>
                              </p:par>
                              <p:par>
                                <p:cTn id="285" presetID="2" presetClass="exit" presetSubtype="9" fill="hold" grpId="2" nodeType="withEffect">
                                  <p:stCondLst>
                                    <p:cond delay="0"/>
                                  </p:stCondLst>
                                  <p:childTnLst>
                                    <p:anim calcmode="lin" valueType="num">
                                      <p:cBhvr additive="base">
                                        <p:cTn id="286" dur="2000"/>
                                        <p:tgtEl>
                                          <p:spTgt spid="34"/>
                                        </p:tgtEl>
                                        <p:attrNameLst>
                                          <p:attrName>ppt_x</p:attrName>
                                        </p:attrNameLst>
                                      </p:cBhvr>
                                      <p:tavLst>
                                        <p:tav tm="0">
                                          <p:val>
                                            <p:strVal val="ppt_x"/>
                                          </p:val>
                                        </p:tav>
                                        <p:tav tm="100000">
                                          <p:val>
                                            <p:strVal val="0-ppt_w/2"/>
                                          </p:val>
                                        </p:tav>
                                      </p:tavLst>
                                    </p:anim>
                                    <p:anim calcmode="lin" valueType="num">
                                      <p:cBhvr additive="base">
                                        <p:cTn id="287" dur="2000"/>
                                        <p:tgtEl>
                                          <p:spTgt spid="34"/>
                                        </p:tgtEl>
                                        <p:attrNameLst>
                                          <p:attrName>ppt_y</p:attrName>
                                        </p:attrNameLst>
                                      </p:cBhvr>
                                      <p:tavLst>
                                        <p:tav tm="0">
                                          <p:val>
                                            <p:strVal val="ppt_y"/>
                                          </p:val>
                                        </p:tav>
                                        <p:tav tm="100000">
                                          <p:val>
                                            <p:strVal val="0-ppt_h/2"/>
                                          </p:val>
                                        </p:tav>
                                      </p:tavLst>
                                    </p:anim>
                                    <p:set>
                                      <p:cBhvr>
                                        <p:cTn id="288" dur="1" fill="hold">
                                          <p:stCondLst>
                                            <p:cond delay="1999"/>
                                          </p:stCondLst>
                                        </p:cTn>
                                        <p:tgtEl>
                                          <p:spTgt spid="34"/>
                                        </p:tgtEl>
                                        <p:attrNameLst>
                                          <p:attrName>style.visibility</p:attrName>
                                        </p:attrNameLst>
                                      </p:cBhvr>
                                      <p:to>
                                        <p:strVal val="hidden"/>
                                      </p:to>
                                    </p:set>
                                  </p:childTnLst>
                                </p:cTn>
                              </p:par>
                              <p:par>
                                <p:cTn id="289" presetID="2" presetClass="exit" presetSubtype="9" fill="hold" grpId="2" nodeType="withEffect">
                                  <p:stCondLst>
                                    <p:cond delay="0"/>
                                  </p:stCondLst>
                                  <p:childTnLst>
                                    <p:anim calcmode="lin" valueType="num">
                                      <p:cBhvr additive="base">
                                        <p:cTn id="290" dur="2000"/>
                                        <p:tgtEl>
                                          <p:spTgt spid="35"/>
                                        </p:tgtEl>
                                        <p:attrNameLst>
                                          <p:attrName>ppt_x</p:attrName>
                                        </p:attrNameLst>
                                      </p:cBhvr>
                                      <p:tavLst>
                                        <p:tav tm="0">
                                          <p:val>
                                            <p:strVal val="ppt_x"/>
                                          </p:val>
                                        </p:tav>
                                        <p:tav tm="100000">
                                          <p:val>
                                            <p:strVal val="0-ppt_w/2"/>
                                          </p:val>
                                        </p:tav>
                                      </p:tavLst>
                                    </p:anim>
                                    <p:anim calcmode="lin" valueType="num">
                                      <p:cBhvr additive="base">
                                        <p:cTn id="291" dur="2000"/>
                                        <p:tgtEl>
                                          <p:spTgt spid="35"/>
                                        </p:tgtEl>
                                        <p:attrNameLst>
                                          <p:attrName>ppt_y</p:attrName>
                                        </p:attrNameLst>
                                      </p:cBhvr>
                                      <p:tavLst>
                                        <p:tav tm="0">
                                          <p:val>
                                            <p:strVal val="ppt_y"/>
                                          </p:val>
                                        </p:tav>
                                        <p:tav tm="100000">
                                          <p:val>
                                            <p:strVal val="0-ppt_h/2"/>
                                          </p:val>
                                        </p:tav>
                                      </p:tavLst>
                                    </p:anim>
                                    <p:set>
                                      <p:cBhvr>
                                        <p:cTn id="292" dur="1" fill="hold">
                                          <p:stCondLst>
                                            <p:cond delay="1999"/>
                                          </p:stCondLst>
                                        </p:cTn>
                                        <p:tgtEl>
                                          <p:spTgt spid="35"/>
                                        </p:tgtEl>
                                        <p:attrNameLst>
                                          <p:attrName>style.visibility</p:attrName>
                                        </p:attrNameLst>
                                      </p:cBhvr>
                                      <p:to>
                                        <p:strVal val="hidden"/>
                                      </p:to>
                                    </p:set>
                                  </p:childTnLst>
                                </p:cTn>
                              </p:par>
                              <p:par>
                                <p:cTn id="293" presetID="2" presetClass="exit" presetSubtype="9" fill="hold" grpId="2" nodeType="withEffect">
                                  <p:stCondLst>
                                    <p:cond delay="0"/>
                                  </p:stCondLst>
                                  <p:childTnLst>
                                    <p:anim calcmode="lin" valueType="num">
                                      <p:cBhvr additive="base">
                                        <p:cTn id="294" dur="2000"/>
                                        <p:tgtEl>
                                          <p:spTgt spid="36"/>
                                        </p:tgtEl>
                                        <p:attrNameLst>
                                          <p:attrName>ppt_x</p:attrName>
                                        </p:attrNameLst>
                                      </p:cBhvr>
                                      <p:tavLst>
                                        <p:tav tm="0">
                                          <p:val>
                                            <p:strVal val="ppt_x"/>
                                          </p:val>
                                        </p:tav>
                                        <p:tav tm="100000">
                                          <p:val>
                                            <p:strVal val="0-ppt_w/2"/>
                                          </p:val>
                                        </p:tav>
                                      </p:tavLst>
                                    </p:anim>
                                    <p:anim calcmode="lin" valueType="num">
                                      <p:cBhvr additive="base">
                                        <p:cTn id="295" dur="2000"/>
                                        <p:tgtEl>
                                          <p:spTgt spid="36"/>
                                        </p:tgtEl>
                                        <p:attrNameLst>
                                          <p:attrName>ppt_y</p:attrName>
                                        </p:attrNameLst>
                                      </p:cBhvr>
                                      <p:tavLst>
                                        <p:tav tm="0">
                                          <p:val>
                                            <p:strVal val="ppt_y"/>
                                          </p:val>
                                        </p:tav>
                                        <p:tav tm="100000">
                                          <p:val>
                                            <p:strVal val="0-ppt_h/2"/>
                                          </p:val>
                                        </p:tav>
                                      </p:tavLst>
                                    </p:anim>
                                    <p:set>
                                      <p:cBhvr>
                                        <p:cTn id="296" dur="1" fill="hold">
                                          <p:stCondLst>
                                            <p:cond delay="1999"/>
                                          </p:stCondLst>
                                        </p:cTn>
                                        <p:tgtEl>
                                          <p:spTgt spid="36"/>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2000"/>
                                        <p:tgtEl>
                                          <p:spTgt spid="7"/>
                                        </p:tgtEl>
                                        <p:attrNameLst>
                                          <p:attrName>ppt_x</p:attrName>
                                        </p:attrNameLst>
                                      </p:cBhvr>
                                      <p:tavLst>
                                        <p:tav tm="0">
                                          <p:val>
                                            <p:strVal val="ppt_x"/>
                                          </p:val>
                                        </p:tav>
                                        <p:tav tm="100000">
                                          <p:val>
                                            <p:strVal val="1+ppt_w/2"/>
                                          </p:val>
                                        </p:tav>
                                      </p:tavLst>
                                    </p:anim>
                                    <p:anim calcmode="lin" valueType="num">
                                      <p:cBhvr additive="base">
                                        <p:cTn id="299" dur="2000"/>
                                        <p:tgtEl>
                                          <p:spTgt spid="7"/>
                                        </p:tgtEl>
                                        <p:attrNameLst>
                                          <p:attrName>ppt_y</p:attrName>
                                        </p:attrNameLst>
                                      </p:cBhvr>
                                      <p:tavLst>
                                        <p:tav tm="0">
                                          <p:val>
                                            <p:strVal val="ppt_y"/>
                                          </p:val>
                                        </p:tav>
                                        <p:tav tm="100000">
                                          <p:val>
                                            <p:strVal val="0-ppt_h/2"/>
                                          </p:val>
                                        </p:tav>
                                      </p:tavLst>
                                    </p:anim>
                                    <p:set>
                                      <p:cBhvr>
                                        <p:cTn id="300" dur="1" fill="hold">
                                          <p:stCondLst>
                                            <p:cond delay="1999"/>
                                          </p:stCondLst>
                                        </p:cTn>
                                        <p:tgtEl>
                                          <p:spTgt spid="7"/>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1+ppt_w/2"/>
                                          </p:val>
                                        </p:tav>
                                      </p:tavLst>
                                    </p:anim>
                                    <p:anim calcmode="lin" valueType="num">
                                      <p:cBhvr additive="base">
                                        <p:cTn id="303" dur="2000"/>
                                        <p:tgtEl>
                                          <p:spTgt spid="11"/>
                                        </p:tgtEl>
                                        <p:attrNameLst>
                                          <p:attrName>ppt_y</p:attrName>
                                        </p:attrNameLst>
                                      </p:cBhvr>
                                      <p:tavLst>
                                        <p:tav tm="0">
                                          <p:val>
                                            <p:strVal val="ppt_y"/>
                                          </p:val>
                                        </p:tav>
                                        <p:tav tm="100000">
                                          <p:val>
                                            <p:strVal val="0-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0-ppt_h/2"/>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2000"/>
                                        <p:tgtEl>
                                          <p:spTgt spid="20"/>
                                        </p:tgtEl>
                                        <p:attrNameLst>
                                          <p:attrName>ppt_x</p:attrName>
                                        </p:attrNameLst>
                                      </p:cBhvr>
                                      <p:tavLst>
                                        <p:tav tm="0">
                                          <p:val>
                                            <p:strVal val="ppt_x"/>
                                          </p:val>
                                        </p:tav>
                                        <p:tav tm="100000">
                                          <p:val>
                                            <p:strVal val="1+ppt_w/2"/>
                                          </p:val>
                                        </p:tav>
                                      </p:tavLst>
                                    </p:anim>
                                    <p:anim calcmode="lin" valueType="num">
                                      <p:cBhvr additive="base">
                                        <p:cTn id="311" dur="2000"/>
                                        <p:tgtEl>
                                          <p:spTgt spid="20"/>
                                        </p:tgtEl>
                                        <p:attrNameLst>
                                          <p:attrName>ppt_y</p:attrName>
                                        </p:attrNameLst>
                                      </p:cBhvr>
                                      <p:tavLst>
                                        <p:tav tm="0">
                                          <p:val>
                                            <p:strVal val="ppt_y"/>
                                          </p:val>
                                        </p:tav>
                                        <p:tav tm="100000">
                                          <p:val>
                                            <p:strVal val="0-ppt_h/2"/>
                                          </p:val>
                                        </p:tav>
                                      </p:tavLst>
                                    </p:anim>
                                    <p:set>
                                      <p:cBhvr>
                                        <p:cTn id="312" dur="1" fill="hold">
                                          <p:stCondLst>
                                            <p:cond delay="1999"/>
                                          </p:stCondLst>
                                        </p:cTn>
                                        <p:tgtEl>
                                          <p:spTgt spid="20"/>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000"/>
                                        <p:tgtEl>
                                          <p:spTgt spid="29"/>
                                        </p:tgtEl>
                                        <p:attrNameLst>
                                          <p:attrName>ppt_x</p:attrName>
                                        </p:attrNameLst>
                                      </p:cBhvr>
                                      <p:tavLst>
                                        <p:tav tm="0">
                                          <p:val>
                                            <p:strVal val="ppt_x"/>
                                          </p:val>
                                        </p:tav>
                                        <p:tav tm="100000">
                                          <p:val>
                                            <p:strVal val="1+ppt_w/2"/>
                                          </p:val>
                                        </p:tav>
                                      </p:tavLst>
                                    </p:anim>
                                    <p:anim calcmode="lin" valueType="num">
                                      <p:cBhvr additive="base">
                                        <p:cTn id="315" dur="2000"/>
                                        <p:tgtEl>
                                          <p:spTgt spid="29"/>
                                        </p:tgtEl>
                                        <p:attrNameLst>
                                          <p:attrName>ppt_y</p:attrName>
                                        </p:attrNameLst>
                                      </p:cBhvr>
                                      <p:tavLst>
                                        <p:tav tm="0">
                                          <p:val>
                                            <p:strVal val="ppt_y"/>
                                          </p:val>
                                        </p:tav>
                                        <p:tav tm="100000">
                                          <p:val>
                                            <p:strVal val="0-ppt_h/2"/>
                                          </p:val>
                                        </p:tav>
                                      </p:tavLst>
                                    </p:anim>
                                    <p:set>
                                      <p:cBhvr>
                                        <p:cTn id="316" dur="1" fill="hold">
                                          <p:stCondLst>
                                            <p:cond delay="1999"/>
                                          </p:stCondLst>
                                        </p:cTn>
                                        <p:tgtEl>
                                          <p:spTgt spid="29"/>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2000"/>
                                        <p:tgtEl>
                                          <p:spTgt spid="30"/>
                                        </p:tgtEl>
                                        <p:attrNameLst>
                                          <p:attrName>ppt_x</p:attrName>
                                        </p:attrNameLst>
                                      </p:cBhvr>
                                      <p:tavLst>
                                        <p:tav tm="0">
                                          <p:val>
                                            <p:strVal val="ppt_x"/>
                                          </p:val>
                                        </p:tav>
                                        <p:tav tm="100000">
                                          <p:val>
                                            <p:strVal val="1+ppt_w/2"/>
                                          </p:val>
                                        </p:tav>
                                      </p:tavLst>
                                    </p:anim>
                                    <p:anim calcmode="lin" valueType="num">
                                      <p:cBhvr additive="base">
                                        <p:cTn id="319" dur="2000"/>
                                        <p:tgtEl>
                                          <p:spTgt spid="30"/>
                                        </p:tgtEl>
                                        <p:attrNameLst>
                                          <p:attrName>ppt_y</p:attrName>
                                        </p:attrNameLst>
                                      </p:cBhvr>
                                      <p:tavLst>
                                        <p:tav tm="0">
                                          <p:val>
                                            <p:strVal val="ppt_y"/>
                                          </p:val>
                                        </p:tav>
                                        <p:tav tm="100000">
                                          <p:val>
                                            <p:strVal val="0-ppt_h/2"/>
                                          </p:val>
                                        </p:tav>
                                      </p:tavLst>
                                    </p:anim>
                                    <p:set>
                                      <p:cBhvr>
                                        <p:cTn id="320" dur="1" fill="hold">
                                          <p:stCondLst>
                                            <p:cond delay="1999"/>
                                          </p:stCondLst>
                                        </p:cTn>
                                        <p:tgtEl>
                                          <p:spTgt spid="30"/>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2000"/>
                                        <p:tgtEl>
                                          <p:spTgt spid="31"/>
                                        </p:tgtEl>
                                        <p:attrNameLst>
                                          <p:attrName>ppt_x</p:attrName>
                                        </p:attrNameLst>
                                      </p:cBhvr>
                                      <p:tavLst>
                                        <p:tav tm="0">
                                          <p:val>
                                            <p:strVal val="ppt_x"/>
                                          </p:val>
                                        </p:tav>
                                        <p:tav tm="100000">
                                          <p:val>
                                            <p:strVal val="1+ppt_w/2"/>
                                          </p:val>
                                        </p:tav>
                                      </p:tavLst>
                                    </p:anim>
                                    <p:anim calcmode="lin" valueType="num">
                                      <p:cBhvr additive="base">
                                        <p:cTn id="323" dur="2000"/>
                                        <p:tgtEl>
                                          <p:spTgt spid="31"/>
                                        </p:tgtEl>
                                        <p:attrNameLst>
                                          <p:attrName>ppt_y</p:attrName>
                                        </p:attrNameLst>
                                      </p:cBhvr>
                                      <p:tavLst>
                                        <p:tav tm="0">
                                          <p:val>
                                            <p:strVal val="ppt_y"/>
                                          </p:val>
                                        </p:tav>
                                        <p:tav tm="100000">
                                          <p:val>
                                            <p:strVal val="0-ppt_h/2"/>
                                          </p:val>
                                        </p:tav>
                                      </p:tavLst>
                                    </p:anim>
                                    <p:set>
                                      <p:cBhvr>
                                        <p:cTn id="324" dur="1" fill="hold">
                                          <p:stCondLst>
                                            <p:cond delay="1999"/>
                                          </p:stCondLst>
                                        </p:cTn>
                                        <p:tgtEl>
                                          <p:spTgt spid="31"/>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2000"/>
                                        <p:tgtEl>
                                          <p:spTgt spid="32"/>
                                        </p:tgtEl>
                                        <p:attrNameLst>
                                          <p:attrName>ppt_x</p:attrName>
                                        </p:attrNameLst>
                                      </p:cBhvr>
                                      <p:tavLst>
                                        <p:tav tm="0">
                                          <p:val>
                                            <p:strVal val="ppt_x"/>
                                          </p:val>
                                        </p:tav>
                                        <p:tav tm="100000">
                                          <p:val>
                                            <p:strVal val="1+ppt_w/2"/>
                                          </p:val>
                                        </p:tav>
                                      </p:tavLst>
                                    </p:anim>
                                    <p:anim calcmode="lin" valueType="num">
                                      <p:cBhvr additive="base">
                                        <p:cTn id="327" dur="2000"/>
                                        <p:tgtEl>
                                          <p:spTgt spid="32"/>
                                        </p:tgtEl>
                                        <p:attrNameLst>
                                          <p:attrName>ppt_y</p:attrName>
                                        </p:attrNameLst>
                                      </p:cBhvr>
                                      <p:tavLst>
                                        <p:tav tm="0">
                                          <p:val>
                                            <p:strVal val="ppt_y"/>
                                          </p:val>
                                        </p:tav>
                                        <p:tav tm="100000">
                                          <p:val>
                                            <p:strVal val="0-ppt_h/2"/>
                                          </p:val>
                                        </p:tav>
                                      </p:tavLst>
                                    </p:anim>
                                    <p:set>
                                      <p:cBhvr>
                                        <p:cTn id="328" dur="1" fill="hold">
                                          <p:stCondLst>
                                            <p:cond delay="1999"/>
                                          </p:stCondLst>
                                        </p:cTn>
                                        <p:tgtEl>
                                          <p:spTgt spid="32"/>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2/3*#ppt_w"/>
                                          </p:val>
                                        </p:tav>
                                        <p:tav tm="100000">
                                          <p:val>
                                            <p:strVal val="#ppt_w"/>
                                          </p:val>
                                        </p:tav>
                                      </p:tavLst>
                                    </p:anim>
                                    <p:anim calcmode="lin" valueType="num">
                                      <p:cBhvr>
                                        <p:cTn id="332" dur="2000" fill="hold"/>
                                        <p:tgtEl>
                                          <p:spTgt spid="4"/>
                                        </p:tgtEl>
                                        <p:attrNameLst>
                                          <p:attrName>ppt_h</p:attrName>
                                        </p:attrNameLst>
                                      </p:cBhvr>
                                      <p:tavLst>
                                        <p:tav tm="0">
                                          <p:val>
                                            <p:strVal val="2/3*#ppt_h"/>
                                          </p:val>
                                        </p:tav>
                                        <p:tav tm="100000">
                                          <p:val>
                                            <p:strVal val="#ppt_h"/>
                                          </p:val>
                                        </p:tav>
                                      </p:tavLst>
                                    </p:anim>
                                  </p:childTnLst>
                                </p:cTn>
                              </p:par>
                              <p:par>
                                <p:cTn id="333" presetID="8" presetClass="entr" presetSubtype="32"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diamond(out)">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71480"/>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285852" y="571480"/>
            <a:ext cx="6643734" cy="132343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Agency FB" pitchFamily="34" charset="0"/>
              </a:rPr>
              <a:t>CANCHA DE TENNIS EN LOS MAS ALTO DEL HOTEL MAS GRANDE Y CARO DEL MUNDO...!!! EL BURJ AL-ARAB </a:t>
            </a:r>
          </a:p>
          <a:p>
            <a:pPr algn="ctr"/>
            <a:r>
              <a:rPr lang="es-ES" sz="2000" b="1" dirty="0" smtClean="0">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Berlin Sans FB Demi" pitchFamily="34" charset="0"/>
              </a:rPr>
              <a:t/>
            </a:r>
            <a:br>
              <a:rPr lang="es-ES" sz="2000" b="1" dirty="0" smtClean="0">
                <a:effectLst>
                  <a:outerShdw blurRad="38100" dist="38100" dir="2700000" algn="tl">
                    <a:srgbClr val="000000">
                      <a:alpha val="43137"/>
                    </a:srgbClr>
                  </a:outerShdw>
                </a:effectLst>
                <a:latin typeface="Berlin Sans FB Demi" pitchFamily="34" charset="0"/>
              </a:rPr>
            </a:br>
            <a:endParaRPr lang="es-ES" sz="2000" b="1" dirty="0">
              <a:effectLst>
                <a:outerShdw blurRad="38100" dist="38100" dir="2700000" algn="tl">
                  <a:srgbClr val="000000">
                    <a:alpha val="43137"/>
                  </a:srgbClr>
                </a:outerShdw>
              </a:effectLst>
              <a:latin typeface="Berlin Sans FB Demi" pitchFamily="34" charset="0"/>
            </a:endParaRPr>
          </a:p>
        </p:txBody>
      </p:sp>
      <p:sp>
        <p:nvSpPr>
          <p:cNvPr id="7" name="6 CuadroTexto"/>
          <p:cNvSpPr txBox="1"/>
          <p:nvPr/>
        </p:nvSpPr>
        <p:spPr>
          <a:xfrm>
            <a:off x="714348" y="1214422"/>
            <a:ext cx="7786742" cy="5078313"/>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Agency FB" pitchFamily="34" charset="0"/>
                <a:cs typeface="Arial" pitchFamily="34" charset="0"/>
              </a:rPr>
              <a:t>Cuando no se utiliza como helipuerto se puede utilizar como cancha de tenis o para deportes extremos.!El </a:t>
            </a:r>
            <a:r>
              <a:rPr lang="es-ES" b="1" dirty="0" err="1" smtClean="0">
                <a:effectLst>
                  <a:outerShdw blurRad="38100" dist="38100" dir="2700000" algn="tl">
                    <a:srgbClr val="000000">
                      <a:alpha val="43137"/>
                    </a:srgbClr>
                  </a:outerShdw>
                </a:effectLst>
                <a:latin typeface="Agency FB" pitchFamily="34" charset="0"/>
                <a:cs typeface="Arial" pitchFamily="34" charset="0"/>
              </a:rPr>
              <a:t>Burj</a:t>
            </a:r>
            <a:r>
              <a:rPr lang="es-ES" b="1" dirty="0" smtClean="0">
                <a:effectLst>
                  <a:outerShdw blurRad="38100" dist="38100" dir="2700000" algn="tl">
                    <a:srgbClr val="000000">
                      <a:alpha val="43137"/>
                    </a:srgbClr>
                  </a:outerShdw>
                </a:effectLst>
                <a:latin typeface="Agency FB" pitchFamily="34" charset="0"/>
                <a:cs typeface="Arial" pitchFamily="34" charset="0"/>
              </a:rPr>
              <a:t> al-</a:t>
            </a:r>
            <a:r>
              <a:rPr lang="es-ES" b="1" dirty="0" err="1" smtClean="0">
                <a:effectLst>
                  <a:outerShdw blurRad="38100" dist="38100" dir="2700000" algn="tl">
                    <a:srgbClr val="000000">
                      <a:alpha val="43137"/>
                    </a:srgbClr>
                  </a:outerShdw>
                </a:effectLst>
                <a:latin typeface="Agency FB" pitchFamily="34" charset="0"/>
                <a:cs typeface="Arial" pitchFamily="34" charset="0"/>
              </a:rPr>
              <a:t>Arab</a:t>
            </a:r>
            <a:r>
              <a:rPr lang="es-ES" b="1" dirty="0" smtClean="0">
                <a:effectLst>
                  <a:outerShdw blurRad="38100" dist="38100" dir="2700000" algn="tl">
                    <a:srgbClr val="000000">
                      <a:alpha val="43137"/>
                    </a:srgbClr>
                  </a:outerShdw>
                </a:effectLst>
                <a:latin typeface="Agency FB" pitchFamily="34" charset="0"/>
                <a:cs typeface="Arial" pitchFamily="34" charset="0"/>
              </a:rPr>
              <a:t> (en árabe Torre de los Árabes) es un hotel que se encuentra en la ciudad de </a:t>
            </a:r>
            <a:r>
              <a:rPr lang="es-ES" b="1" dirty="0" err="1" smtClean="0">
                <a:effectLst>
                  <a:outerShdw blurRad="38100" dist="38100" dir="2700000" algn="tl">
                    <a:srgbClr val="000000">
                      <a:alpha val="43137"/>
                    </a:srgbClr>
                  </a:outerShdw>
                </a:effectLst>
                <a:latin typeface="Agency FB" pitchFamily="34" charset="0"/>
                <a:cs typeface="Arial" pitchFamily="34" charset="0"/>
              </a:rPr>
              <a:t>Dubai</a:t>
            </a:r>
            <a:r>
              <a:rPr lang="es-ES" b="1" dirty="0" smtClean="0">
                <a:effectLst>
                  <a:outerShdw blurRad="38100" dist="38100" dir="2700000" algn="tl">
                    <a:srgbClr val="000000">
                      <a:alpha val="43137"/>
                    </a:srgbClr>
                  </a:outerShdw>
                </a:effectLst>
                <a:latin typeface="Agency FB" pitchFamily="34" charset="0"/>
                <a:cs typeface="Arial" pitchFamily="34" charset="0"/>
              </a:rPr>
              <a:t> (Emiratos Árabes Unidos).En el 2005 </a:t>
            </a:r>
            <a:r>
              <a:rPr lang="es-ES" b="1" dirty="0" err="1" smtClean="0">
                <a:effectLst>
                  <a:outerShdw blurRad="38100" dist="38100" dir="2700000" algn="tl">
                    <a:srgbClr val="000000">
                      <a:alpha val="43137"/>
                    </a:srgbClr>
                  </a:outerShdw>
                </a:effectLst>
                <a:latin typeface="Agency FB" pitchFamily="34" charset="0"/>
                <a:cs typeface="Arial" pitchFamily="34" charset="0"/>
              </a:rPr>
              <a:t>Federer</a:t>
            </a:r>
            <a:r>
              <a:rPr lang="es-ES" b="1" dirty="0" smtClean="0">
                <a:effectLst>
                  <a:outerShdw blurRad="38100" dist="38100" dir="2700000" algn="tl">
                    <a:srgbClr val="000000">
                      <a:alpha val="43137"/>
                    </a:srgbClr>
                  </a:outerShdw>
                </a:effectLst>
                <a:latin typeface="Agency FB" pitchFamily="34" charset="0"/>
                <a:cs typeface="Arial" pitchFamily="34" charset="0"/>
              </a:rPr>
              <a:t> y Agassi jugaron en este helipuerto adaptado como cancha de tenis . Fue una experiencia absolutamente asombrosa. Una vez que asimilas donde te encuentras y empiezas a jugar las sensaciones son increíbles. Yo no había tenido vivencias similares en esta situación, dijo Agassi .Con una altura de 321 metros, es el hotel mas alto de todo el mundo y uno de los edificios hoteleros más representativos. Está situado en el mar, sobre una isla artificial localizada a 280 metros de la playa en el Golfo Pérsico. Está conectado con tierra firme mediante una carretera .La construcción del edificio se inició en 1994 y se inauguró oficialmente el 1 de diciembre de 1999. Su construcción intenta recordar un barco y está situado de forma que su sombra no cubra la playa. En el punto más alto del hotel se encuentra un </a:t>
            </a:r>
            <a:r>
              <a:rPr lang="es-ES" b="1" dirty="0" err="1" smtClean="0">
                <a:effectLst>
                  <a:outerShdw blurRad="38100" dist="38100" dir="2700000" algn="tl">
                    <a:srgbClr val="000000">
                      <a:alpha val="43137"/>
                    </a:srgbClr>
                  </a:outerShdw>
                </a:effectLst>
                <a:latin typeface="Agency FB" pitchFamily="34" charset="0"/>
                <a:cs typeface="Arial" pitchFamily="34" charset="0"/>
              </a:rPr>
              <a:t>helipuerto.El</a:t>
            </a:r>
            <a:r>
              <a:rPr lang="es-ES" b="1" dirty="0" smtClean="0">
                <a:effectLst>
                  <a:outerShdw blurRad="38100" dist="38100" dir="2700000" algn="tl">
                    <a:srgbClr val="000000">
                      <a:alpha val="43137"/>
                    </a:srgbClr>
                  </a:outerShdw>
                </a:effectLst>
                <a:latin typeface="Agency FB" pitchFamily="34" charset="0"/>
                <a:cs typeface="Arial" pitchFamily="34" charset="0"/>
              </a:rPr>
              <a:t> hotel está catalogado como de siete estrellas, categoría que va más allá de la clasificación normal de los hoteles, de 1 a 5, debido a sus características realmente excepcionales que lo diferencian de cualquier otro tipo de hotel en el mundo. El </a:t>
            </a:r>
            <a:r>
              <a:rPr lang="es-ES" b="1" dirty="0" err="1" smtClean="0">
                <a:effectLst>
                  <a:outerShdw blurRad="38100" dist="38100" dir="2700000" algn="tl">
                    <a:srgbClr val="000000">
                      <a:alpha val="43137"/>
                    </a:srgbClr>
                  </a:outerShdw>
                </a:effectLst>
                <a:latin typeface="Agency FB" pitchFamily="34" charset="0"/>
                <a:cs typeface="Arial" pitchFamily="34" charset="0"/>
              </a:rPr>
              <a:t>Burj</a:t>
            </a:r>
            <a:r>
              <a:rPr lang="es-ES" b="1" dirty="0" smtClean="0">
                <a:effectLst>
                  <a:outerShdw blurRad="38100" dist="38100" dir="2700000" algn="tl">
                    <a:srgbClr val="000000">
                      <a:alpha val="43137"/>
                    </a:srgbClr>
                  </a:outerShdw>
                </a:effectLst>
                <a:latin typeface="Agency FB" pitchFamily="34" charset="0"/>
                <a:cs typeface="Arial" pitchFamily="34" charset="0"/>
              </a:rPr>
              <a:t> al-</a:t>
            </a:r>
            <a:r>
              <a:rPr lang="es-ES" b="1" dirty="0" err="1" smtClean="0">
                <a:effectLst>
                  <a:outerShdw blurRad="38100" dist="38100" dir="2700000" algn="tl">
                    <a:srgbClr val="000000">
                      <a:alpha val="43137"/>
                    </a:srgbClr>
                  </a:outerShdw>
                </a:effectLst>
                <a:latin typeface="Agency FB" pitchFamily="34" charset="0"/>
                <a:cs typeface="Arial" pitchFamily="34" charset="0"/>
              </a:rPr>
              <a:t>Arab</a:t>
            </a:r>
            <a:r>
              <a:rPr lang="es-ES" b="1" dirty="0" smtClean="0">
                <a:effectLst>
                  <a:outerShdw blurRad="38100" dist="38100" dir="2700000" algn="tl">
                    <a:srgbClr val="000000">
                      <a:alpha val="43137"/>
                    </a:srgbClr>
                  </a:outerShdw>
                </a:effectLst>
                <a:latin typeface="Agency FB" pitchFamily="34" charset="0"/>
                <a:cs typeface="Arial" pitchFamily="34" charset="0"/>
              </a:rPr>
              <a:t> no tienen habitaciones normales sino que cuenta con 202 suites dobles. La más pequeña de estas suites ocupa un área de 169 m² mientras que la mayor cubre un área de 780 m².!El hotel tiene una suite real la cual vale 28000 dólares la noche. También tiene un servicio de automóviles </a:t>
            </a:r>
            <a:r>
              <a:rPr lang="es-ES" b="1" dirty="0" err="1" smtClean="0">
                <a:effectLst>
                  <a:outerShdw blurRad="38100" dist="38100" dir="2700000" algn="tl">
                    <a:srgbClr val="000000">
                      <a:alpha val="43137"/>
                    </a:srgbClr>
                  </a:outerShdw>
                </a:effectLst>
                <a:latin typeface="Agency FB" pitchFamily="34" charset="0"/>
                <a:cs typeface="Arial" pitchFamily="34" charset="0"/>
              </a:rPr>
              <a:t>Rolls</a:t>
            </a:r>
            <a:r>
              <a:rPr lang="es-ES" b="1" dirty="0" smtClean="0">
                <a:effectLst>
                  <a:outerShdw blurRad="38100" dist="38100" dir="2700000" algn="tl">
                    <a:srgbClr val="000000">
                      <a:alpha val="43137"/>
                    </a:srgbClr>
                  </a:outerShdw>
                </a:effectLst>
                <a:latin typeface="Agency FB" pitchFamily="34" charset="0"/>
                <a:cs typeface="Arial" pitchFamily="34" charset="0"/>
              </a:rPr>
              <a:t> </a:t>
            </a:r>
            <a:r>
              <a:rPr lang="es-ES" b="1" dirty="0" err="1" smtClean="0">
                <a:effectLst>
                  <a:outerShdw blurRad="38100" dist="38100" dir="2700000" algn="tl">
                    <a:srgbClr val="000000">
                      <a:alpha val="43137"/>
                    </a:srgbClr>
                  </a:outerShdw>
                </a:effectLst>
                <a:latin typeface="Agency FB" pitchFamily="34" charset="0"/>
                <a:cs typeface="Arial" pitchFamily="34" charset="0"/>
              </a:rPr>
              <a:t>Royce</a:t>
            </a:r>
            <a:r>
              <a:rPr lang="es-ES" b="1" dirty="0" smtClean="0">
                <a:effectLst>
                  <a:outerShdw blurRad="38100" dist="38100" dir="2700000" algn="tl">
                    <a:srgbClr val="000000">
                      <a:alpha val="43137"/>
                    </a:srgbClr>
                  </a:outerShdw>
                </a:effectLst>
                <a:latin typeface="Agency FB" pitchFamily="34" charset="0"/>
                <a:cs typeface="Arial" pitchFamily="34" charset="0"/>
              </a:rPr>
              <a:t> de lujo disponible para cada huésped. Además en su cocina cuenta con afamados chef</a:t>
            </a:r>
            <a:endParaRPr lang="es-ES" sz="1400" b="1" dirty="0">
              <a:effectLst>
                <a:outerShdw blurRad="38100" dist="38100" dir="2700000" algn="tl">
                  <a:srgbClr val="000000">
                    <a:alpha val="43137"/>
                  </a:srgbClr>
                </a:outerShdw>
              </a:effectLst>
              <a:latin typeface="Agency FB" pitchFamily="34" charset="0"/>
              <a:cs typeface="Arial" pitchFamily="34" charset="0"/>
            </a:endParaRPr>
          </a:p>
        </p:txBody>
      </p:sp>
      <p:sp>
        <p:nvSpPr>
          <p:cNvPr id="8" name="7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4800"/>
          </a:solidFill>
        </p:spPr>
        <p:txBody>
          <a:bodyPr/>
          <a:lstStyle/>
          <a:p>
            <a:endParaRPr lang="es-ES" dirty="0"/>
          </a:p>
        </p:txBody>
      </p:sp>
      <p:pic>
        <p:nvPicPr>
          <p:cNvPr id="4" name="3 Marcador de contenido" descr="140107_Dubai_1.jpg"/>
          <p:cNvPicPr>
            <a:picLocks noGrp="1" noChangeAspect="1"/>
          </p:cNvPicPr>
          <p:nvPr>
            <p:ph idx="1"/>
          </p:nvPr>
        </p:nvPicPr>
        <p:blipFill>
          <a:blip r:embed="rId2"/>
          <a:stretch>
            <a:fillRect/>
          </a:stretch>
        </p:blipFill>
        <p:spPr>
          <a:xfrm>
            <a:off x="0" y="0"/>
            <a:ext cx="9144000" cy="6858000"/>
          </a:xfrm>
        </p:spPr>
      </p:pic>
      <p:sp>
        <p:nvSpPr>
          <p:cNvPr id="5" name="4 Arco de bloque"/>
          <p:cNvSpPr/>
          <p:nvPr/>
        </p:nvSpPr>
        <p:spPr>
          <a:xfrm rot="10800000">
            <a:off x="4000496" y="-285776"/>
            <a:ext cx="1428760"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rot="10800000">
            <a:off x="4000496" y="214290"/>
            <a:ext cx="1428760"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3857620" y="6357958"/>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3857620" y="5929306"/>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rot="5400000">
            <a:off x="-785818" y="2714620"/>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a:off x="-285752" y="2714620"/>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16200000">
            <a:off x="8358182" y="2928934"/>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16200000">
            <a:off x="7858116" y="2928934"/>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10800000">
            <a:off x="4000496" y="714356"/>
            <a:ext cx="1428760"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10800000">
            <a:off x="4000496" y="1214422"/>
            <a:ext cx="1428760"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10800000">
            <a:off x="4000496" y="1643050"/>
            <a:ext cx="1428760"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10800000">
            <a:off x="4000496" y="2143116"/>
            <a:ext cx="1428760"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400000">
            <a:off x="285720" y="2714620"/>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400000">
            <a:off x="857224" y="2714620"/>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16200000">
            <a:off x="7286644" y="2928934"/>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16200000">
            <a:off x="6786578" y="2928934"/>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16200000">
            <a:off x="6215074" y="2928934"/>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16200000">
            <a:off x="5715008" y="2928934"/>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5400000">
            <a:off x="1428728" y="2786058"/>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5400000">
            <a:off x="2000232" y="2786058"/>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3857620" y="5357850"/>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3857620" y="4929198"/>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3857620" y="4429156"/>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3857620" y="4000504"/>
            <a:ext cx="1571636" cy="1000132"/>
          </a:xfrm>
          <a:prstGeom prst="blockArc">
            <a:avLst>
              <a:gd name="adj1" fmla="val 10104535"/>
              <a:gd name="adj2" fmla="val 893242"/>
              <a:gd name="adj3" fmla="val 15285"/>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428660" y="0"/>
            <a:ext cx="9858444"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2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2000"/>
                                        <p:tgtEl>
                                          <p:spTgt spid="1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plus(in)">
                                      <p:cBhvr>
                                        <p:cTn id="31" dur="2000"/>
                                        <p:tgtEl>
                                          <p:spTgt spid="17"/>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plus(in)">
                                      <p:cBhvr>
                                        <p:cTn id="34" dur="2000"/>
                                        <p:tgtEl>
                                          <p:spTgt spid="28"/>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plus(in)">
                                      <p:cBhvr>
                                        <p:cTn id="37" dur="2000"/>
                                        <p:tgtEl>
                                          <p:spTgt spid="29"/>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plus(in)">
                                      <p:cBhvr>
                                        <p:cTn id="40" dur="2000"/>
                                        <p:tgtEl>
                                          <p:spTgt spid="30"/>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plus(in)">
                                      <p:cBhvr>
                                        <p:cTn id="43" dur="2000"/>
                                        <p:tgtEl>
                                          <p:spTgt spid="31"/>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plus(in)">
                                      <p:cBhvr>
                                        <p:cTn id="46" dur="2000"/>
                                        <p:tgtEl>
                                          <p:spTgt spid="11"/>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2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plus(in)">
                                      <p:cBhvr>
                                        <p:cTn id="55" dur="2000"/>
                                        <p:tgtEl>
                                          <p:spTgt spid="24"/>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plus(in)">
                                      <p:cBhvr>
                                        <p:cTn id="58" dur="2000"/>
                                        <p:tgtEl>
                                          <p:spTgt spid="25"/>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plus(in)">
                                      <p:cBhvr>
                                        <p:cTn id="61" dur="2000"/>
                                        <p:tgtEl>
                                          <p:spTgt spid="9"/>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plus(in)">
                                      <p:cBhvr>
                                        <p:cTn id="64" dur="2000"/>
                                        <p:tgtEl>
                                          <p:spTgt spid="12"/>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2000"/>
                                        <p:tgtEl>
                                          <p:spTgt spid="13"/>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plus(in)">
                                      <p:cBhvr>
                                        <p:cTn id="70" dur="2000"/>
                                        <p:tgtEl>
                                          <p:spTgt spid="20"/>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2" presetClass="entr" presetSubtype="2"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000" fill="hold"/>
                                        <p:tgtEl>
                                          <p:spTgt spid="9"/>
                                        </p:tgtEl>
                                        <p:attrNameLst>
                                          <p:attrName>ppt_x</p:attrName>
                                        </p:attrNameLst>
                                      </p:cBhvr>
                                      <p:tavLst>
                                        <p:tav tm="0">
                                          <p:val>
                                            <p:strVal val="1+#ppt_w/2"/>
                                          </p:val>
                                        </p:tav>
                                        <p:tav tm="100000">
                                          <p:val>
                                            <p:strVal val="#ppt_x"/>
                                          </p:val>
                                        </p:tav>
                                      </p:tavLst>
                                    </p:anim>
                                    <p:anim calcmode="lin" valueType="num">
                                      <p:cBhvr additive="base">
                                        <p:cTn id="83" dur="2000" fill="hold"/>
                                        <p:tgtEl>
                                          <p:spTgt spid="9"/>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2000" fill="hold"/>
                                        <p:tgtEl>
                                          <p:spTgt spid="11"/>
                                        </p:tgtEl>
                                        <p:attrNameLst>
                                          <p:attrName>ppt_x</p:attrName>
                                        </p:attrNameLst>
                                      </p:cBhvr>
                                      <p:tavLst>
                                        <p:tav tm="0">
                                          <p:val>
                                            <p:strVal val="1+#ppt_w/2"/>
                                          </p:val>
                                        </p:tav>
                                        <p:tav tm="100000">
                                          <p:val>
                                            <p:strVal val="#ppt_x"/>
                                          </p:val>
                                        </p:tav>
                                      </p:tavLst>
                                    </p:anim>
                                    <p:anim calcmode="lin" valueType="num">
                                      <p:cBhvr additive="base">
                                        <p:cTn id="87" dur="2000" fill="hold"/>
                                        <p:tgtEl>
                                          <p:spTgt spid="11"/>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000" fill="hold"/>
                                        <p:tgtEl>
                                          <p:spTgt spid="18"/>
                                        </p:tgtEl>
                                        <p:attrNameLst>
                                          <p:attrName>ppt_x</p:attrName>
                                        </p:attrNameLst>
                                      </p:cBhvr>
                                      <p:tavLst>
                                        <p:tav tm="0">
                                          <p:val>
                                            <p:strVal val="1+#ppt_w/2"/>
                                          </p:val>
                                        </p:tav>
                                        <p:tav tm="100000">
                                          <p:val>
                                            <p:strVal val="#ppt_x"/>
                                          </p:val>
                                        </p:tav>
                                      </p:tavLst>
                                    </p:anim>
                                    <p:anim calcmode="lin" valueType="num">
                                      <p:cBhvr additive="base">
                                        <p:cTn id="91" dur="2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1+#ppt_w/2"/>
                                          </p:val>
                                        </p:tav>
                                        <p:tav tm="100000">
                                          <p:val>
                                            <p:strVal val="#ppt_x"/>
                                          </p:val>
                                        </p:tav>
                                      </p:tavLst>
                                    </p:anim>
                                    <p:anim calcmode="lin" valueType="num">
                                      <p:cBhvr additive="base">
                                        <p:cTn id="95" dur="2000" fill="hold"/>
                                        <p:tgtEl>
                                          <p:spTgt spid="19"/>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2000" fill="hold"/>
                                        <p:tgtEl>
                                          <p:spTgt spid="24"/>
                                        </p:tgtEl>
                                        <p:attrNameLst>
                                          <p:attrName>ppt_x</p:attrName>
                                        </p:attrNameLst>
                                      </p:cBhvr>
                                      <p:tavLst>
                                        <p:tav tm="0">
                                          <p:val>
                                            <p:strVal val="1+#ppt_w/2"/>
                                          </p:val>
                                        </p:tav>
                                        <p:tav tm="100000">
                                          <p:val>
                                            <p:strVal val="#ppt_x"/>
                                          </p:val>
                                        </p:tav>
                                      </p:tavLst>
                                    </p:anim>
                                    <p:anim calcmode="lin" valueType="num">
                                      <p:cBhvr additive="base">
                                        <p:cTn id="99" dur="2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2000" fill="hold"/>
                                        <p:tgtEl>
                                          <p:spTgt spid="25"/>
                                        </p:tgtEl>
                                        <p:attrNameLst>
                                          <p:attrName>ppt_x</p:attrName>
                                        </p:attrNameLst>
                                      </p:cBhvr>
                                      <p:tavLst>
                                        <p:tav tm="0">
                                          <p:val>
                                            <p:strVal val="1+#ppt_w/2"/>
                                          </p:val>
                                        </p:tav>
                                        <p:tav tm="100000">
                                          <p:val>
                                            <p:strVal val="#ppt_x"/>
                                          </p:val>
                                        </p:tav>
                                      </p:tavLst>
                                    </p:anim>
                                    <p:anim calcmode="lin" valueType="num">
                                      <p:cBhvr additive="base">
                                        <p:cTn id="103" dur="2000" fill="hold"/>
                                        <p:tgtEl>
                                          <p:spTgt spid="25"/>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2000" fill="hold"/>
                                        <p:tgtEl>
                                          <p:spTgt spid="12"/>
                                        </p:tgtEl>
                                        <p:attrNameLst>
                                          <p:attrName>ppt_x</p:attrName>
                                        </p:attrNameLst>
                                      </p:cBhvr>
                                      <p:tavLst>
                                        <p:tav tm="0">
                                          <p:val>
                                            <p:strVal val="0-#ppt_w/2"/>
                                          </p:val>
                                        </p:tav>
                                        <p:tav tm="100000">
                                          <p:val>
                                            <p:strVal val="#ppt_x"/>
                                          </p:val>
                                        </p:tav>
                                      </p:tavLst>
                                    </p:anim>
                                    <p:anim calcmode="lin" valueType="num">
                                      <p:cBhvr additive="base">
                                        <p:cTn id="107" dur="2000" fill="hold"/>
                                        <p:tgtEl>
                                          <p:spTgt spid="12"/>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0-#ppt_w/2"/>
                                          </p:val>
                                        </p:tav>
                                        <p:tav tm="100000">
                                          <p:val>
                                            <p:strVal val="#ppt_x"/>
                                          </p:val>
                                        </p:tav>
                                      </p:tavLst>
                                    </p:anim>
                                    <p:anim calcmode="lin" valueType="num">
                                      <p:cBhvr additive="base">
                                        <p:cTn id="115" dur="2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0-#ppt_w/2"/>
                                          </p:val>
                                        </p:tav>
                                        <p:tav tm="100000">
                                          <p:val>
                                            <p:strVal val="#ppt_x"/>
                                          </p:val>
                                        </p:tav>
                                      </p:tavLst>
                                    </p:anim>
                                    <p:anim calcmode="lin" valueType="num">
                                      <p:cBhvr additive="base">
                                        <p:cTn id="119" dur="2000" fill="hold"/>
                                        <p:tgtEl>
                                          <p:spTgt spid="21"/>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0-#ppt_w/2"/>
                                          </p:val>
                                        </p:tav>
                                        <p:tav tm="100000">
                                          <p:val>
                                            <p:strVal val="#ppt_x"/>
                                          </p:val>
                                        </p:tav>
                                      </p:tavLst>
                                    </p:anim>
                                    <p:anim calcmode="lin" valueType="num">
                                      <p:cBhvr additive="base">
                                        <p:cTn id="123" dur="2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0-#ppt_w/2"/>
                                          </p:val>
                                        </p:tav>
                                        <p:tav tm="100000">
                                          <p:val>
                                            <p:strVal val="#ppt_x"/>
                                          </p:val>
                                        </p:tav>
                                      </p:tavLst>
                                    </p:anim>
                                    <p:anim calcmode="lin" valueType="num">
                                      <p:cBhvr additive="base">
                                        <p:cTn id="127" dur="2000" fill="hold"/>
                                        <p:tgtEl>
                                          <p:spTgt spid="23"/>
                                        </p:tgtEl>
                                        <p:attrNameLst>
                                          <p:attrName>ppt_y</p:attrName>
                                        </p:attrNameLst>
                                      </p:cBhvr>
                                      <p:tavLst>
                                        <p:tav tm="0">
                                          <p:val>
                                            <p:strVal val="#ppt_y"/>
                                          </p:val>
                                        </p:tav>
                                        <p:tav tm="100000">
                                          <p:val>
                                            <p:strVal val="#ppt_y"/>
                                          </p:val>
                                        </p:tav>
                                      </p:tavLst>
                                    </p:anim>
                                  </p:childTnLst>
                                </p:cTn>
                              </p:par>
                              <p:par>
                                <p:cTn id="128" presetID="2" presetClass="entr" presetSubtype="4" fill="hold" grpId="1" nodeType="withEffect">
                                  <p:stCondLst>
                                    <p:cond delay="0"/>
                                  </p:stCondLst>
                                  <p:childTnLst>
                                    <p:set>
                                      <p:cBhvr>
                                        <p:cTn id="129" dur="1" fill="hold">
                                          <p:stCondLst>
                                            <p:cond delay="0"/>
                                          </p:stCondLst>
                                        </p:cTn>
                                        <p:tgtEl>
                                          <p:spTgt spid="5"/>
                                        </p:tgtEl>
                                        <p:attrNameLst>
                                          <p:attrName>style.visibility</p:attrName>
                                        </p:attrNameLst>
                                      </p:cBhvr>
                                      <p:to>
                                        <p:strVal val="visible"/>
                                      </p:to>
                                    </p:set>
                                    <p:anim calcmode="lin" valueType="num">
                                      <p:cBhvr additive="base">
                                        <p:cTn id="130" dur="2000" fill="hold"/>
                                        <p:tgtEl>
                                          <p:spTgt spid="5"/>
                                        </p:tgtEl>
                                        <p:attrNameLst>
                                          <p:attrName>ppt_x</p:attrName>
                                        </p:attrNameLst>
                                      </p:cBhvr>
                                      <p:tavLst>
                                        <p:tav tm="0">
                                          <p:val>
                                            <p:strVal val="#ppt_x"/>
                                          </p:val>
                                        </p:tav>
                                        <p:tav tm="100000">
                                          <p:val>
                                            <p:strVal val="#ppt_x"/>
                                          </p:val>
                                        </p:tav>
                                      </p:tavLst>
                                    </p:anim>
                                    <p:anim calcmode="lin" valueType="num">
                                      <p:cBhvr additive="base">
                                        <p:cTn id="131" dur="2000" fill="hold"/>
                                        <p:tgtEl>
                                          <p:spTgt spid="5"/>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additive="base">
                                        <p:cTn id="134" dur="2000" fill="hold"/>
                                        <p:tgtEl>
                                          <p:spTgt spid="6"/>
                                        </p:tgtEl>
                                        <p:attrNameLst>
                                          <p:attrName>ppt_x</p:attrName>
                                        </p:attrNameLst>
                                      </p:cBhvr>
                                      <p:tavLst>
                                        <p:tav tm="0">
                                          <p:val>
                                            <p:strVal val="#ppt_x"/>
                                          </p:val>
                                        </p:tav>
                                        <p:tav tm="100000">
                                          <p:val>
                                            <p:strVal val="#ppt_x"/>
                                          </p:val>
                                        </p:tav>
                                      </p:tavLst>
                                    </p:anim>
                                    <p:anim calcmode="lin" valueType="num">
                                      <p:cBhvr additive="base">
                                        <p:cTn id="135" dur="2000" fill="hold"/>
                                        <p:tgtEl>
                                          <p:spTgt spid="6"/>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2000" fill="hold"/>
                                        <p:tgtEl>
                                          <p:spTgt spid="14"/>
                                        </p:tgtEl>
                                        <p:attrNameLst>
                                          <p:attrName>ppt_x</p:attrName>
                                        </p:attrNameLst>
                                      </p:cBhvr>
                                      <p:tavLst>
                                        <p:tav tm="0">
                                          <p:val>
                                            <p:strVal val="#ppt_x"/>
                                          </p:val>
                                        </p:tav>
                                        <p:tav tm="100000">
                                          <p:val>
                                            <p:strVal val="#ppt_x"/>
                                          </p:val>
                                        </p:tav>
                                      </p:tavLst>
                                    </p:anim>
                                    <p:anim calcmode="lin" valueType="num">
                                      <p:cBhvr additive="base">
                                        <p:cTn id="139" dur="2000" fill="hold"/>
                                        <p:tgtEl>
                                          <p:spTgt spid="14"/>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additive="base">
                                        <p:cTn id="142" dur="2000" fill="hold"/>
                                        <p:tgtEl>
                                          <p:spTgt spid="15"/>
                                        </p:tgtEl>
                                        <p:attrNameLst>
                                          <p:attrName>ppt_x</p:attrName>
                                        </p:attrNameLst>
                                      </p:cBhvr>
                                      <p:tavLst>
                                        <p:tav tm="0">
                                          <p:val>
                                            <p:strVal val="#ppt_x"/>
                                          </p:val>
                                        </p:tav>
                                        <p:tav tm="100000">
                                          <p:val>
                                            <p:strVal val="#ppt_x"/>
                                          </p:val>
                                        </p:tav>
                                      </p:tavLst>
                                    </p:anim>
                                    <p:anim calcmode="lin" valueType="num">
                                      <p:cBhvr additive="base">
                                        <p:cTn id="143" dur="2000" fill="hold"/>
                                        <p:tgtEl>
                                          <p:spTgt spid="15"/>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16"/>
                                        </p:tgtEl>
                                        <p:attrNameLst>
                                          <p:attrName>style.visibility</p:attrName>
                                        </p:attrNameLst>
                                      </p:cBhvr>
                                      <p:to>
                                        <p:strVal val="visible"/>
                                      </p:to>
                                    </p:set>
                                    <p:anim calcmode="lin" valueType="num">
                                      <p:cBhvr additive="base">
                                        <p:cTn id="146" dur="2000" fill="hold"/>
                                        <p:tgtEl>
                                          <p:spTgt spid="16"/>
                                        </p:tgtEl>
                                        <p:attrNameLst>
                                          <p:attrName>ppt_x</p:attrName>
                                        </p:attrNameLst>
                                      </p:cBhvr>
                                      <p:tavLst>
                                        <p:tav tm="0">
                                          <p:val>
                                            <p:strVal val="#ppt_x"/>
                                          </p:val>
                                        </p:tav>
                                        <p:tav tm="100000">
                                          <p:val>
                                            <p:strVal val="#ppt_x"/>
                                          </p:val>
                                        </p:tav>
                                      </p:tavLst>
                                    </p:anim>
                                    <p:anim calcmode="lin" valueType="num">
                                      <p:cBhvr additive="base">
                                        <p:cTn id="147" dur="2000" fill="hold"/>
                                        <p:tgtEl>
                                          <p:spTgt spid="16"/>
                                        </p:tgtEl>
                                        <p:attrNameLst>
                                          <p:attrName>ppt_y</p:attrName>
                                        </p:attrNameLst>
                                      </p:cBhvr>
                                      <p:tavLst>
                                        <p:tav tm="0">
                                          <p:val>
                                            <p:strVal val="1+#ppt_h/2"/>
                                          </p:val>
                                        </p:tav>
                                        <p:tav tm="100000">
                                          <p:val>
                                            <p:strVal val="#ppt_y"/>
                                          </p:val>
                                        </p:tav>
                                      </p:tavLst>
                                    </p:anim>
                                  </p:childTnLst>
                                </p:cTn>
                              </p:par>
                              <p:par>
                                <p:cTn id="148" presetID="2" presetClass="entr" presetSubtype="4"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 calcmode="lin" valueType="num">
                                      <p:cBhvr additive="base">
                                        <p:cTn id="150" dur="2000" fill="hold"/>
                                        <p:tgtEl>
                                          <p:spTgt spid="17"/>
                                        </p:tgtEl>
                                        <p:attrNameLst>
                                          <p:attrName>ppt_x</p:attrName>
                                        </p:attrNameLst>
                                      </p:cBhvr>
                                      <p:tavLst>
                                        <p:tav tm="0">
                                          <p:val>
                                            <p:strVal val="#ppt_x"/>
                                          </p:val>
                                        </p:tav>
                                        <p:tav tm="100000">
                                          <p:val>
                                            <p:strVal val="#ppt_x"/>
                                          </p:val>
                                        </p:tav>
                                      </p:tavLst>
                                    </p:anim>
                                    <p:anim calcmode="lin" valueType="num">
                                      <p:cBhvr additive="base">
                                        <p:cTn id="151" dur="2000" fill="hold"/>
                                        <p:tgtEl>
                                          <p:spTgt spid="17"/>
                                        </p:tgtEl>
                                        <p:attrNameLst>
                                          <p:attrName>ppt_y</p:attrName>
                                        </p:attrNameLst>
                                      </p:cBhvr>
                                      <p:tavLst>
                                        <p:tav tm="0">
                                          <p:val>
                                            <p:strVal val="1+#ppt_h/2"/>
                                          </p:val>
                                        </p:tav>
                                        <p:tav tm="100000">
                                          <p:val>
                                            <p:strVal val="#ppt_y"/>
                                          </p:val>
                                        </p:tav>
                                      </p:tavLst>
                                    </p:anim>
                                  </p:childTnLst>
                                </p:cTn>
                              </p:par>
                              <p:par>
                                <p:cTn id="152" presetID="2" presetClass="entr" presetSubtype="1" fill="hold" grpId="1" nodeType="withEffect">
                                  <p:stCondLst>
                                    <p:cond delay="0"/>
                                  </p:stCondLst>
                                  <p:childTnLst>
                                    <p:set>
                                      <p:cBhvr>
                                        <p:cTn id="153" dur="1" fill="hold">
                                          <p:stCondLst>
                                            <p:cond delay="0"/>
                                          </p:stCondLst>
                                        </p:cTn>
                                        <p:tgtEl>
                                          <p:spTgt spid="7"/>
                                        </p:tgtEl>
                                        <p:attrNameLst>
                                          <p:attrName>style.visibility</p:attrName>
                                        </p:attrNameLst>
                                      </p:cBhvr>
                                      <p:to>
                                        <p:strVal val="visible"/>
                                      </p:to>
                                    </p:set>
                                    <p:anim calcmode="lin" valueType="num">
                                      <p:cBhvr additive="base">
                                        <p:cTn id="154" dur="2000" fill="hold"/>
                                        <p:tgtEl>
                                          <p:spTgt spid="7"/>
                                        </p:tgtEl>
                                        <p:attrNameLst>
                                          <p:attrName>ppt_x</p:attrName>
                                        </p:attrNameLst>
                                      </p:cBhvr>
                                      <p:tavLst>
                                        <p:tav tm="0">
                                          <p:val>
                                            <p:strVal val="#ppt_x"/>
                                          </p:val>
                                        </p:tav>
                                        <p:tav tm="100000">
                                          <p:val>
                                            <p:strVal val="#ppt_x"/>
                                          </p:val>
                                        </p:tav>
                                      </p:tavLst>
                                    </p:anim>
                                    <p:anim calcmode="lin" valueType="num">
                                      <p:cBhvr additive="base">
                                        <p:cTn id="155" dur="2000" fill="hold"/>
                                        <p:tgtEl>
                                          <p:spTgt spid="7"/>
                                        </p:tgtEl>
                                        <p:attrNameLst>
                                          <p:attrName>ppt_y</p:attrName>
                                        </p:attrNameLst>
                                      </p:cBhvr>
                                      <p:tavLst>
                                        <p:tav tm="0">
                                          <p:val>
                                            <p:strVal val="0-#ppt_h/2"/>
                                          </p:val>
                                        </p:tav>
                                        <p:tav tm="100000">
                                          <p:val>
                                            <p:strVal val="#ppt_y"/>
                                          </p:val>
                                        </p:tav>
                                      </p:tavLst>
                                    </p:anim>
                                  </p:childTnLst>
                                </p:cTn>
                              </p:par>
                              <p:par>
                                <p:cTn id="156" presetID="2" presetClass="entr" presetSubtype="1"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 calcmode="lin" valueType="num">
                                      <p:cBhvr additive="base">
                                        <p:cTn id="158" dur="2000" fill="hold"/>
                                        <p:tgtEl>
                                          <p:spTgt spid="8"/>
                                        </p:tgtEl>
                                        <p:attrNameLst>
                                          <p:attrName>ppt_x</p:attrName>
                                        </p:attrNameLst>
                                      </p:cBhvr>
                                      <p:tavLst>
                                        <p:tav tm="0">
                                          <p:val>
                                            <p:strVal val="#ppt_x"/>
                                          </p:val>
                                        </p:tav>
                                        <p:tav tm="100000">
                                          <p:val>
                                            <p:strVal val="#ppt_x"/>
                                          </p:val>
                                        </p:tav>
                                      </p:tavLst>
                                    </p:anim>
                                    <p:anim calcmode="lin" valueType="num">
                                      <p:cBhvr additive="base">
                                        <p:cTn id="159" dur="2000" fill="hold"/>
                                        <p:tgtEl>
                                          <p:spTgt spid="8"/>
                                        </p:tgtEl>
                                        <p:attrNameLst>
                                          <p:attrName>ppt_y</p:attrName>
                                        </p:attrNameLst>
                                      </p:cBhvr>
                                      <p:tavLst>
                                        <p:tav tm="0">
                                          <p:val>
                                            <p:strVal val="0-#ppt_h/2"/>
                                          </p:val>
                                        </p:tav>
                                        <p:tav tm="100000">
                                          <p:val>
                                            <p:strVal val="#ppt_y"/>
                                          </p:val>
                                        </p:tav>
                                      </p:tavLst>
                                    </p:anim>
                                  </p:childTnLst>
                                </p:cTn>
                              </p:par>
                              <p:par>
                                <p:cTn id="160" presetID="2" presetClass="entr" presetSubtype="1" fill="hold" grpId="1" nodeType="withEffect">
                                  <p:stCondLst>
                                    <p:cond delay="0"/>
                                  </p:stCondLst>
                                  <p:childTnLst>
                                    <p:set>
                                      <p:cBhvr>
                                        <p:cTn id="161" dur="1" fill="hold">
                                          <p:stCondLst>
                                            <p:cond delay="0"/>
                                          </p:stCondLst>
                                        </p:cTn>
                                        <p:tgtEl>
                                          <p:spTgt spid="28"/>
                                        </p:tgtEl>
                                        <p:attrNameLst>
                                          <p:attrName>style.visibility</p:attrName>
                                        </p:attrNameLst>
                                      </p:cBhvr>
                                      <p:to>
                                        <p:strVal val="visible"/>
                                      </p:to>
                                    </p:set>
                                    <p:anim calcmode="lin" valueType="num">
                                      <p:cBhvr additive="base">
                                        <p:cTn id="162" dur="2000" fill="hold"/>
                                        <p:tgtEl>
                                          <p:spTgt spid="28"/>
                                        </p:tgtEl>
                                        <p:attrNameLst>
                                          <p:attrName>ppt_x</p:attrName>
                                        </p:attrNameLst>
                                      </p:cBhvr>
                                      <p:tavLst>
                                        <p:tav tm="0">
                                          <p:val>
                                            <p:strVal val="#ppt_x"/>
                                          </p:val>
                                        </p:tav>
                                        <p:tav tm="100000">
                                          <p:val>
                                            <p:strVal val="#ppt_x"/>
                                          </p:val>
                                        </p:tav>
                                      </p:tavLst>
                                    </p:anim>
                                    <p:anim calcmode="lin" valueType="num">
                                      <p:cBhvr additive="base">
                                        <p:cTn id="163" dur="2000" fill="hold"/>
                                        <p:tgtEl>
                                          <p:spTgt spid="28"/>
                                        </p:tgtEl>
                                        <p:attrNameLst>
                                          <p:attrName>ppt_y</p:attrName>
                                        </p:attrNameLst>
                                      </p:cBhvr>
                                      <p:tavLst>
                                        <p:tav tm="0">
                                          <p:val>
                                            <p:strVal val="0-#ppt_h/2"/>
                                          </p:val>
                                        </p:tav>
                                        <p:tav tm="100000">
                                          <p:val>
                                            <p:strVal val="#ppt_y"/>
                                          </p:val>
                                        </p:tav>
                                      </p:tavLst>
                                    </p:anim>
                                  </p:childTnLst>
                                </p:cTn>
                              </p:par>
                              <p:par>
                                <p:cTn id="164" presetID="2" presetClass="entr" presetSubtype="1" fill="hold" grpId="1"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2000" fill="hold"/>
                                        <p:tgtEl>
                                          <p:spTgt spid="29"/>
                                        </p:tgtEl>
                                        <p:attrNameLst>
                                          <p:attrName>ppt_x</p:attrName>
                                        </p:attrNameLst>
                                      </p:cBhvr>
                                      <p:tavLst>
                                        <p:tav tm="0">
                                          <p:val>
                                            <p:strVal val="#ppt_x"/>
                                          </p:val>
                                        </p:tav>
                                        <p:tav tm="100000">
                                          <p:val>
                                            <p:strVal val="#ppt_x"/>
                                          </p:val>
                                        </p:tav>
                                      </p:tavLst>
                                    </p:anim>
                                    <p:anim calcmode="lin" valueType="num">
                                      <p:cBhvr additive="base">
                                        <p:cTn id="167" dur="2000" fill="hold"/>
                                        <p:tgtEl>
                                          <p:spTgt spid="29"/>
                                        </p:tgtEl>
                                        <p:attrNameLst>
                                          <p:attrName>ppt_y</p:attrName>
                                        </p:attrNameLst>
                                      </p:cBhvr>
                                      <p:tavLst>
                                        <p:tav tm="0">
                                          <p:val>
                                            <p:strVal val="0-#ppt_h/2"/>
                                          </p:val>
                                        </p:tav>
                                        <p:tav tm="100000">
                                          <p:val>
                                            <p:strVal val="#ppt_y"/>
                                          </p:val>
                                        </p:tav>
                                      </p:tavLst>
                                    </p:anim>
                                  </p:childTnLst>
                                </p:cTn>
                              </p:par>
                              <p:par>
                                <p:cTn id="168" presetID="2" presetClass="entr" presetSubtype="1" fill="hold" grpId="1" nodeType="withEffect">
                                  <p:stCondLst>
                                    <p:cond delay="0"/>
                                  </p:stCondLst>
                                  <p:childTnLst>
                                    <p:set>
                                      <p:cBhvr>
                                        <p:cTn id="169" dur="1" fill="hold">
                                          <p:stCondLst>
                                            <p:cond delay="0"/>
                                          </p:stCondLst>
                                        </p:cTn>
                                        <p:tgtEl>
                                          <p:spTgt spid="30"/>
                                        </p:tgtEl>
                                        <p:attrNameLst>
                                          <p:attrName>style.visibility</p:attrName>
                                        </p:attrNameLst>
                                      </p:cBhvr>
                                      <p:to>
                                        <p:strVal val="visible"/>
                                      </p:to>
                                    </p:set>
                                    <p:anim calcmode="lin" valueType="num">
                                      <p:cBhvr additive="base">
                                        <p:cTn id="170" dur="2000" fill="hold"/>
                                        <p:tgtEl>
                                          <p:spTgt spid="30"/>
                                        </p:tgtEl>
                                        <p:attrNameLst>
                                          <p:attrName>ppt_x</p:attrName>
                                        </p:attrNameLst>
                                      </p:cBhvr>
                                      <p:tavLst>
                                        <p:tav tm="0">
                                          <p:val>
                                            <p:strVal val="#ppt_x"/>
                                          </p:val>
                                        </p:tav>
                                        <p:tav tm="100000">
                                          <p:val>
                                            <p:strVal val="#ppt_x"/>
                                          </p:val>
                                        </p:tav>
                                      </p:tavLst>
                                    </p:anim>
                                    <p:anim calcmode="lin" valueType="num">
                                      <p:cBhvr additive="base">
                                        <p:cTn id="171" dur="2000" fill="hold"/>
                                        <p:tgtEl>
                                          <p:spTgt spid="30"/>
                                        </p:tgtEl>
                                        <p:attrNameLst>
                                          <p:attrName>ppt_y</p:attrName>
                                        </p:attrNameLst>
                                      </p:cBhvr>
                                      <p:tavLst>
                                        <p:tav tm="0">
                                          <p:val>
                                            <p:strVal val="0-#ppt_h/2"/>
                                          </p:val>
                                        </p:tav>
                                        <p:tav tm="100000">
                                          <p:val>
                                            <p:strVal val="#ppt_y"/>
                                          </p:val>
                                        </p:tav>
                                      </p:tavLst>
                                    </p:anim>
                                  </p:childTnLst>
                                </p:cTn>
                              </p:par>
                              <p:par>
                                <p:cTn id="172" presetID="2" presetClass="entr" presetSubtype="1" fill="hold" grpId="1" nodeType="withEffect">
                                  <p:stCondLst>
                                    <p:cond delay="0"/>
                                  </p:stCondLst>
                                  <p:childTnLst>
                                    <p:set>
                                      <p:cBhvr>
                                        <p:cTn id="173" dur="1" fill="hold">
                                          <p:stCondLst>
                                            <p:cond delay="0"/>
                                          </p:stCondLst>
                                        </p:cTn>
                                        <p:tgtEl>
                                          <p:spTgt spid="31"/>
                                        </p:tgtEl>
                                        <p:attrNameLst>
                                          <p:attrName>style.visibility</p:attrName>
                                        </p:attrNameLst>
                                      </p:cBhvr>
                                      <p:to>
                                        <p:strVal val="visible"/>
                                      </p:to>
                                    </p:set>
                                    <p:anim calcmode="lin" valueType="num">
                                      <p:cBhvr additive="base">
                                        <p:cTn id="174" dur="2000" fill="hold"/>
                                        <p:tgtEl>
                                          <p:spTgt spid="31"/>
                                        </p:tgtEl>
                                        <p:attrNameLst>
                                          <p:attrName>ppt_x</p:attrName>
                                        </p:attrNameLst>
                                      </p:cBhvr>
                                      <p:tavLst>
                                        <p:tav tm="0">
                                          <p:val>
                                            <p:strVal val="#ppt_x"/>
                                          </p:val>
                                        </p:tav>
                                        <p:tav tm="100000">
                                          <p:val>
                                            <p:strVal val="#ppt_x"/>
                                          </p:val>
                                        </p:tav>
                                      </p:tavLst>
                                    </p:anim>
                                    <p:anim calcmode="lin" valueType="num">
                                      <p:cBhvr additive="base">
                                        <p:cTn id="175" dur="2000" fill="hold"/>
                                        <p:tgtEl>
                                          <p:spTgt spid="31"/>
                                        </p:tgtEl>
                                        <p:attrNameLst>
                                          <p:attrName>ppt_y</p:attrName>
                                        </p:attrNameLst>
                                      </p:cBhvr>
                                      <p:tavLst>
                                        <p:tav tm="0">
                                          <p:val>
                                            <p:strVal val="0-#ppt_h/2"/>
                                          </p:val>
                                        </p:tav>
                                        <p:tav tm="100000">
                                          <p:val>
                                            <p:strVal val="#ppt_y"/>
                                          </p:val>
                                        </p:tav>
                                      </p:tavLst>
                                    </p:anim>
                                  </p:childTnLst>
                                </p:cTn>
                              </p:par>
                              <p:par>
                                <p:cTn id="176" presetID="8" presetClass="emph" presetSubtype="0" fill="hold" grpId="2" nodeType="withEffect">
                                  <p:stCondLst>
                                    <p:cond delay="0"/>
                                  </p:stCondLst>
                                  <p:childTnLst>
                                    <p:animRot by="21600000">
                                      <p:cBhvr>
                                        <p:cTn id="177" dur="2000" fill="hold"/>
                                        <p:tgtEl>
                                          <p:spTgt spid="9"/>
                                        </p:tgtEl>
                                        <p:attrNameLst>
                                          <p:attrName>r</p:attrName>
                                        </p:attrNameLst>
                                      </p:cBhvr>
                                    </p:animRot>
                                  </p:childTnLst>
                                </p:cTn>
                              </p:par>
                              <p:par>
                                <p:cTn id="178" presetID="8" presetClass="emph" presetSubtype="0" fill="hold" grpId="2" nodeType="withEffect">
                                  <p:stCondLst>
                                    <p:cond delay="0"/>
                                  </p:stCondLst>
                                  <p:childTnLst>
                                    <p:animRot by="21600000">
                                      <p:cBhvr>
                                        <p:cTn id="179" dur="2000" fill="hold"/>
                                        <p:tgtEl>
                                          <p:spTgt spid="11"/>
                                        </p:tgtEl>
                                        <p:attrNameLst>
                                          <p:attrName>r</p:attrName>
                                        </p:attrNameLst>
                                      </p:cBhvr>
                                    </p:animRot>
                                  </p:childTnLst>
                                </p:cTn>
                              </p:par>
                              <p:par>
                                <p:cTn id="180" presetID="8" presetClass="emph" presetSubtype="0" fill="hold" grpId="2"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fill="hold" grpId="2"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fill="hold" grpId="2" nodeType="withEffect">
                                  <p:stCondLst>
                                    <p:cond delay="0"/>
                                  </p:stCondLst>
                                  <p:childTnLst>
                                    <p:animRot by="21600000">
                                      <p:cBhvr>
                                        <p:cTn id="185" dur="2000" fill="hold"/>
                                        <p:tgtEl>
                                          <p:spTgt spid="24"/>
                                        </p:tgtEl>
                                        <p:attrNameLst>
                                          <p:attrName>r</p:attrName>
                                        </p:attrNameLst>
                                      </p:cBhvr>
                                    </p:animRot>
                                  </p:childTnLst>
                                </p:cTn>
                              </p:par>
                              <p:par>
                                <p:cTn id="186" presetID="8" presetClass="emph" presetSubtype="0" fill="hold" grpId="2" nodeType="withEffect">
                                  <p:stCondLst>
                                    <p:cond delay="0"/>
                                  </p:stCondLst>
                                  <p:childTnLst>
                                    <p:animRot by="21600000">
                                      <p:cBhvr>
                                        <p:cTn id="187" dur="2000" fill="hold"/>
                                        <p:tgtEl>
                                          <p:spTgt spid="25"/>
                                        </p:tgtEl>
                                        <p:attrNameLst>
                                          <p:attrName>r</p:attrName>
                                        </p:attrNameLst>
                                      </p:cBhvr>
                                    </p:animRot>
                                  </p:childTnLst>
                                </p:cTn>
                              </p:par>
                              <p:par>
                                <p:cTn id="188" presetID="8" presetClass="emph" presetSubtype="0" fill="hold" grpId="2"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fill="hold" grpId="2"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fill="hold" grpId="2"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2"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2"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2"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2" nodeType="withEffect">
                                  <p:stCondLst>
                                    <p:cond delay="0"/>
                                  </p:stCondLst>
                                  <p:childTnLst>
                                    <p:animRot by="21600000">
                                      <p:cBhvr>
                                        <p:cTn id="201" dur="2000" fill="hold"/>
                                        <p:tgtEl>
                                          <p:spTgt spid="5"/>
                                        </p:tgtEl>
                                        <p:attrNameLst>
                                          <p:attrName>r</p:attrName>
                                        </p:attrNameLst>
                                      </p:cBhvr>
                                    </p:animRot>
                                  </p:childTnLst>
                                </p:cTn>
                              </p:par>
                              <p:par>
                                <p:cTn id="202" presetID="8" presetClass="emph" presetSubtype="0" fill="hold" grpId="2" nodeType="withEffect">
                                  <p:stCondLst>
                                    <p:cond delay="0"/>
                                  </p:stCondLst>
                                  <p:childTnLst>
                                    <p:animRot by="21600000">
                                      <p:cBhvr>
                                        <p:cTn id="203" dur="2000" fill="hold"/>
                                        <p:tgtEl>
                                          <p:spTgt spid="6"/>
                                        </p:tgtEl>
                                        <p:attrNameLst>
                                          <p:attrName>r</p:attrName>
                                        </p:attrNameLst>
                                      </p:cBhvr>
                                    </p:animRot>
                                  </p:childTnLst>
                                </p:cTn>
                              </p:par>
                              <p:par>
                                <p:cTn id="204" presetID="8" presetClass="emph" presetSubtype="0" fill="hold" grpId="2" nodeType="withEffect">
                                  <p:stCondLst>
                                    <p:cond delay="0"/>
                                  </p:stCondLst>
                                  <p:childTnLst>
                                    <p:animRot by="21600000">
                                      <p:cBhvr>
                                        <p:cTn id="205" dur="2000" fill="hold"/>
                                        <p:tgtEl>
                                          <p:spTgt spid="7"/>
                                        </p:tgtEl>
                                        <p:attrNameLst>
                                          <p:attrName>r</p:attrName>
                                        </p:attrNameLst>
                                      </p:cBhvr>
                                    </p:animRot>
                                  </p:childTnLst>
                                </p:cTn>
                              </p:par>
                              <p:par>
                                <p:cTn id="206" presetID="8" presetClass="emph" presetSubtype="0" fill="hold" grpId="2" nodeType="withEffect">
                                  <p:stCondLst>
                                    <p:cond delay="0"/>
                                  </p:stCondLst>
                                  <p:childTnLst>
                                    <p:animRot by="21600000">
                                      <p:cBhvr>
                                        <p:cTn id="207" dur="2000" fill="hold"/>
                                        <p:tgtEl>
                                          <p:spTgt spid="8"/>
                                        </p:tgtEl>
                                        <p:attrNameLst>
                                          <p:attrName>r</p:attrName>
                                        </p:attrNameLst>
                                      </p:cBhvr>
                                    </p:animRot>
                                  </p:childTnLst>
                                </p:cTn>
                              </p:par>
                              <p:par>
                                <p:cTn id="208" presetID="8" presetClass="emph" presetSubtype="0" fill="hold" grpId="2"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grpId="2"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fill="hold" grpId="2"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fill="hold" grpId="2" nodeType="withEffect">
                                  <p:stCondLst>
                                    <p:cond delay="0"/>
                                  </p:stCondLst>
                                  <p:childTnLst>
                                    <p:animRot by="21600000">
                                      <p:cBhvr>
                                        <p:cTn id="217" dur="2000" fill="hold"/>
                                        <p:tgtEl>
                                          <p:spTgt spid="28"/>
                                        </p:tgtEl>
                                        <p:attrNameLst>
                                          <p:attrName>r</p:attrName>
                                        </p:attrNameLst>
                                      </p:cBhvr>
                                    </p:animRot>
                                  </p:childTnLst>
                                </p:cTn>
                              </p:par>
                              <p:par>
                                <p:cTn id="218" presetID="8" presetClass="emph" presetSubtype="0" fill="hold" grpId="2" nodeType="withEffect">
                                  <p:stCondLst>
                                    <p:cond delay="0"/>
                                  </p:stCondLst>
                                  <p:childTnLst>
                                    <p:animRot by="21600000">
                                      <p:cBhvr>
                                        <p:cTn id="219" dur="2000" fill="hold"/>
                                        <p:tgtEl>
                                          <p:spTgt spid="29"/>
                                        </p:tgtEl>
                                        <p:attrNameLst>
                                          <p:attrName>r</p:attrName>
                                        </p:attrNameLst>
                                      </p:cBhvr>
                                    </p:animRot>
                                  </p:childTnLst>
                                </p:cTn>
                              </p:par>
                              <p:par>
                                <p:cTn id="220" presetID="8" presetClass="emph" presetSubtype="0" fill="hold" grpId="2" nodeType="withEffect">
                                  <p:stCondLst>
                                    <p:cond delay="0"/>
                                  </p:stCondLst>
                                  <p:childTnLst>
                                    <p:animRot by="21600000">
                                      <p:cBhvr>
                                        <p:cTn id="221" dur="2000" fill="hold"/>
                                        <p:tgtEl>
                                          <p:spTgt spid="30"/>
                                        </p:tgtEl>
                                        <p:attrNameLst>
                                          <p:attrName>r</p:attrName>
                                        </p:attrNameLst>
                                      </p:cBhvr>
                                    </p:animRot>
                                  </p:childTnLst>
                                </p:cTn>
                              </p:par>
                              <p:par>
                                <p:cTn id="222" presetID="8" presetClass="emph" presetSubtype="0" fill="hold" grpId="2" nodeType="withEffect">
                                  <p:stCondLst>
                                    <p:cond delay="0"/>
                                  </p:stCondLst>
                                  <p:childTnLst>
                                    <p:animRot by="21600000">
                                      <p:cBhvr>
                                        <p:cTn id="223" dur="2000" fill="hold"/>
                                        <p:tgtEl>
                                          <p:spTgt spid="31"/>
                                        </p:tgtEl>
                                        <p:attrNameLst>
                                          <p:attrName>r</p:attrName>
                                        </p:attrNameLst>
                                      </p:cBhvr>
                                    </p:animRot>
                                  </p:childTnLst>
                                </p:cTn>
                              </p:par>
                            </p:childTnLst>
                          </p:cTn>
                        </p:par>
                        <p:par>
                          <p:cTn id="224" fill="hold">
                            <p:stCondLst>
                              <p:cond delay="2000"/>
                            </p:stCondLst>
                            <p:childTnLst>
                              <p:par>
                                <p:cTn id="225" presetID="2" presetClass="exit" presetSubtype="2" fill="hold" grpId="3" nodeType="afterEffect">
                                  <p:stCondLst>
                                    <p:cond delay="0"/>
                                  </p:stCondLst>
                                  <p:childTnLst>
                                    <p:anim calcmode="lin" valueType="num">
                                      <p:cBhvr additive="base">
                                        <p:cTn id="226" dur="2000"/>
                                        <p:tgtEl>
                                          <p:spTgt spid="9"/>
                                        </p:tgtEl>
                                        <p:attrNameLst>
                                          <p:attrName>ppt_x</p:attrName>
                                        </p:attrNameLst>
                                      </p:cBhvr>
                                      <p:tavLst>
                                        <p:tav tm="0">
                                          <p:val>
                                            <p:strVal val="ppt_x"/>
                                          </p:val>
                                        </p:tav>
                                        <p:tav tm="100000">
                                          <p:val>
                                            <p:strVal val="1+ppt_w/2"/>
                                          </p:val>
                                        </p:tav>
                                      </p:tavLst>
                                    </p:anim>
                                    <p:anim calcmode="lin" valueType="num">
                                      <p:cBhvr additive="base">
                                        <p:cTn id="227" dur="2000"/>
                                        <p:tgtEl>
                                          <p:spTgt spid="9"/>
                                        </p:tgtEl>
                                        <p:attrNameLst>
                                          <p:attrName>ppt_y</p:attrName>
                                        </p:attrNameLst>
                                      </p:cBhvr>
                                      <p:tavLst>
                                        <p:tav tm="0">
                                          <p:val>
                                            <p:strVal val="ppt_y"/>
                                          </p:val>
                                        </p:tav>
                                        <p:tav tm="100000">
                                          <p:val>
                                            <p:strVal val="ppt_y"/>
                                          </p:val>
                                        </p:tav>
                                      </p:tavLst>
                                    </p:anim>
                                    <p:set>
                                      <p:cBhvr>
                                        <p:cTn id="228" dur="1" fill="hold">
                                          <p:stCondLst>
                                            <p:cond delay="1999"/>
                                          </p:stCondLst>
                                        </p:cTn>
                                        <p:tgtEl>
                                          <p:spTgt spid="9"/>
                                        </p:tgtEl>
                                        <p:attrNameLst>
                                          <p:attrName>style.visibility</p:attrName>
                                        </p:attrNameLst>
                                      </p:cBhvr>
                                      <p:to>
                                        <p:strVal val="hidden"/>
                                      </p:to>
                                    </p:set>
                                  </p:childTnLst>
                                </p:cTn>
                              </p:par>
                              <p:par>
                                <p:cTn id="229" presetID="2" presetClass="exit" presetSubtype="2" fill="hold" grpId="3" nodeType="withEffect">
                                  <p:stCondLst>
                                    <p:cond delay="0"/>
                                  </p:stCondLst>
                                  <p:childTnLst>
                                    <p:anim calcmode="lin" valueType="num">
                                      <p:cBhvr additive="base">
                                        <p:cTn id="230" dur="2000"/>
                                        <p:tgtEl>
                                          <p:spTgt spid="11"/>
                                        </p:tgtEl>
                                        <p:attrNameLst>
                                          <p:attrName>ppt_x</p:attrName>
                                        </p:attrNameLst>
                                      </p:cBhvr>
                                      <p:tavLst>
                                        <p:tav tm="0">
                                          <p:val>
                                            <p:strVal val="ppt_x"/>
                                          </p:val>
                                        </p:tav>
                                        <p:tav tm="100000">
                                          <p:val>
                                            <p:strVal val="1+ppt_w/2"/>
                                          </p:val>
                                        </p:tav>
                                      </p:tavLst>
                                    </p:anim>
                                    <p:anim calcmode="lin" valueType="num">
                                      <p:cBhvr additive="base">
                                        <p:cTn id="231" dur="2000"/>
                                        <p:tgtEl>
                                          <p:spTgt spid="11"/>
                                        </p:tgtEl>
                                        <p:attrNameLst>
                                          <p:attrName>ppt_y</p:attrName>
                                        </p:attrNameLst>
                                      </p:cBhvr>
                                      <p:tavLst>
                                        <p:tav tm="0">
                                          <p:val>
                                            <p:strVal val="ppt_y"/>
                                          </p:val>
                                        </p:tav>
                                        <p:tav tm="100000">
                                          <p:val>
                                            <p:strVal val="ppt_y"/>
                                          </p:val>
                                        </p:tav>
                                      </p:tavLst>
                                    </p:anim>
                                    <p:set>
                                      <p:cBhvr>
                                        <p:cTn id="232" dur="1" fill="hold">
                                          <p:stCondLst>
                                            <p:cond delay="1999"/>
                                          </p:stCondLst>
                                        </p:cTn>
                                        <p:tgtEl>
                                          <p:spTgt spid="11"/>
                                        </p:tgtEl>
                                        <p:attrNameLst>
                                          <p:attrName>style.visibility</p:attrName>
                                        </p:attrNameLst>
                                      </p:cBhvr>
                                      <p:to>
                                        <p:strVal val="hidden"/>
                                      </p:to>
                                    </p:set>
                                  </p:childTnLst>
                                </p:cTn>
                              </p:par>
                              <p:par>
                                <p:cTn id="233" presetID="2" presetClass="exit" presetSubtype="2" fill="hold" grpId="3" nodeType="withEffect">
                                  <p:stCondLst>
                                    <p:cond delay="0"/>
                                  </p:stCondLst>
                                  <p:childTnLst>
                                    <p:anim calcmode="lin" valueType="num">
                                      <p:cBhvr additive="base">
                                        <p:cTn id="234" dur="2000"/>
                                        <p:tgtEl>
                                          <p:spTgt spid="18"/>
                                        </p:tgtEl>
                                        <p:attrNameLst>
                                          <p:attrName>ppt_x</p:attrName>
                                        </p:attrNameLst>
                                      </p:cBhvr>
                                      <p:tavLst>
                                        <p:tav tm="0">
                                          <p:val>
                                            <p:strVal val="ppt_x"/>
                                          </p:val>
                                        </p:tav>
                                        <p:tav tm="100000">
                                          <p:val>
                                            <p:strVal val="1+ppt_w/2"/>
                                          </p:val>
                                        </p:tav>
                                      </p:tavLst>
                                    </p:anim>
                                    <p:anim calcmode="lin" valueType="num">
                                      <p:cBhvr additive="base">
                                        <p:cTn id="235" dur="2000"/>
                                        <p:tgtEl>
                                          <p:spTgt spid="18"/>
                                        </p:tgtEl>
                                        <p:attrNameLst>
                                          <p:attrName>ppt_y</p:attrName>
                                        </p:attrNameLst>
                                      </p:cBhvr>
                                      <p:tavLst>
                                        <p:tav tm="0">
                                          <p:val>
                                            <p:strVal val="ppt_y"/>
                                          </p:val>
                                        </p:tav>
                                        <p:tav tm="100000">
                                          <p:val>
                                            <p:strVal val="ppt_y"/>
                                          </p:val>
                                        </p:tav>
                                      </p:tavLst>
                                    </p:anim>
                                    <p:set>
                                      <p:cBhvr>
                                        <p:cTn id="236" dur="1" fill="hold">
                                          <p:stCondLst>
                                            <p:cond delay="1999"/>
                                          </p:stCondLst>
                                        </p:cTn>
                                        <p:tgtEl>
                                          <p:spTgt spid="18"/>
                                        </p:tgtEl>
                                        <p:attrNameLst>
                                          <p:attrName>style.visibility</p:attrName>
                                        </p:attrNameLst>
                                      </p:cBhvr>
                                      <p:to>
                                        <p:strVal val="hidden"/>
                                      </p:to>
                                    </p:set>
                                  </p:childTnLst>
                                </p:cTn>
                              </p:par>
                              <p:par>
                                <p:cTn id="237" presetID="2" presetClass="exit" presetSubtype="2" fill="hold" grpId="3" nodeType="withEffect">
                                  <p:stCondLst>
                                    <p:cond delay="0"/>
                                  </p:stCondLst>
                                  <p:childTnLst>
                                    <p:anim calcmode="lin" valueType="num">
                                      <p:cBhvr additive="base">
                                        <p:cTn id="238" dur="2000"/>
                                        <p:tgtEl>
                                          <p:spTgt spid="19"/>
                                        </p:tgtEl>
                                        <p:attrNameLst>
                                          <p:attrName>ppt_x</p:attrName>
                                        </p:attrNameLst>
                                      </p:cBhvr>
                                      <p:tavLst>
                                        <p:tav tm="0">
                                          <p:val>
                                            <p:strVal val="ppt_x"/>
                                          </p:val>
                                        </p:tav>
                                        <p:tav tm="100000">
                                          <p:val>
                                            <p:strVal val="1+ppt_w/2"/>
                                          </p:val>
                                        </p:tav>
                                      </p:tavLst>
                                    </p:anim>
                                    <p:anim calcmode="lin" valueType="num">
                                      <p:cBhvr additive="base">
                                        <p:cTn id="239" dur="2000"/>
                                        <p:tgtEl>
                                          <p:spTgt spid="19"/>
                                        </p:tgtEl>
                                        <p:attrNameLst>
                                          <p:attrName>ppt_y</p:attrName>
                                        </p:attrNameLst>
                                      </p:cBhvr>
                                      <p:tavLst>
                                        <p:tav tm="0">
                                          <p:val>
                                            <p:strVal val="ppt_y"/>
                                          </p:val>
                                        </p:tav>
                                        <p:tav tm="100000">
                                          <p:val>
                                            <p:strVal val="ppt_y"/>
                                          </p:val>
                                        </p:tav>
                                      </p:tavLst>
                                    </p:anim>
                                    <p:set>
                                      <p:cBhvr>
                                        <p:cTn id="240" dur="1" fill="hold">
                                          <p:stCondLst>
                                            <p:cond delay="1999"/>
                                          </p:stCondLst>
                                        </p:cTn>
                                        <p:tgtEl>
                                          <p:spTgt spid="19"/>
                                        </p:tgtEl>
                                        <p:attrNameLst>
                                          <p:attrName>style.visibility</p:attrName>
                                        </p:attrNameLst>
                                      </p:cBhvr>
                                      <p:to>
                                        <p:strVal val="hidden"/>
                                      </p:to>
                                    </p:set>
                                  </p:childTnLst>
                                </p:cTn>
                              </p:par>
                              <p:par>
                                <p:cTn id="241" presetID="2" presetClass="exit" presetSubtype="2" fill="hold" grpId="3"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1+ppt_w/2"/>
                                          </p:val>
                                        </p:tav>
                                      </p:tavLst>
                                    </p:anim>
                                    <p:anim calcmode="lin" valueType="num">
                                      <p:cBhvr additive="base">
                                        <p:cTn id="243" dur="2000"/>
                                        <p:tgtEl>
                                          <p:spTgt spid="24"/>
                                        </p:tgtEl>
                                        <p:attrNameLst>
                                          <p:attrName>ppt_y</p:attrName>
                                        </p:attrNameLst>
                                      </p:cBhvr>
                                      <p:tavLst>
                                        <p:tav tm="0">
                                          <p:val>
                                            <p:strVal val="ppt_y"/>
                                          </p:val>
                                        </p:tav>
                                        <p:tav tm="100000">
                                          <p:val>
                                            <p:strVal val="ppt_y"/>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2" fill="hold" grpId="3" nodeType="withEffect">
                                  <p:stCondLst>
                                    <p:cond delay="0"/>
                                  </p:stCondLst>
                                  <p:childTnLst>
                                    <p:anim calcmode="lin" valueType="num">
                                      <p:cBhvr additive="base">
                                        <p:cTn id="246" dur="2000"/>
                                        <p:tgtEl>
                                          <p:spTgt spid="25"/>
                                        </p:tgtEl>
                                        <p:attrNameLst>
                                          <p:attrName>ppt_x</p:attrName>
                                        </p:attrNameLst>
                                      </p:cBhvr>
                                      <p:tavLst>
                                        <p:tav tm="0">
                                          <p:val>
                                            <p:strVal val="ppt_x"/>
                                          </p:val>
                                        </p:tav>
                                        <p:tav tm="100000">
                                          <p:val>
                                            <p:strVal val="1+ppt_w/2"/>
                                          </p:val>
                                        </p:tav>
                                      </p:tavLst>
                                    </p:anim>
                                    <p:anim calcmode="lin" valueType="num">
                                      <p:cBhvr additive="base">
                                        <p:cTn id="247" dur="2000"/>
                                        <p:tgtEl>
                                          <p:spTgt spid="25"/>
                                        </p:tgtEl>
                                        <p:attrNameLst>
                                          <p:attrName>ppt_y</p:attrName>
                                        </p:attrNameLst>
                                      </p:cBhvr>
                                      <p:tavLst>
                                        <p:tav tm="0">
                                          <p:val>
                                            <p:strVal val="ppt_y"/>
                                          </p:val>
                                        </p:tav>
                                        <p:tav tm="100000">
                                          <p:val>
                                            <p:strVal val="ppt_y"/>
                                          </p:val>
                                        </p:tav>
                                      </p:tavLst>
                                    </p:anim>
                                    <p:set>
                                      <p:cBhvr>
                                        <p:cTn id="248" dur="1" fill="hold">
                                          <p:stCondLst>
                                            <p:cond delay="1999"/>
                                          </p:stCondLst>
                                        </p:cTn>
                                        <p:tgtEl>
                                          <p:spTgt spid="25"/>
                                        </p:tgtEl>
                                        <p:attrNameLst>
                                          <p:attrName>style.visibility</p:attrName>
                                        </p:attrNameLst>
                                      </p:cBhvr>
                                      <p:to>
                                        <p:strVal val="hidden"/>
                                      </p:to>
                                    </p:set>
                                  </p:childTnLst>
                                </p:cTn>
                              </p:par>
                              <p:par>
                                <p:cTn id="249" presetID="2" presetClass="exit" presetSubtype="8" fill="hold" grpId="3" nodeType="withEffect">
                                  <p:stCondLst>
                                    <p:cond delay="0"/>
                                  </p:stCondLst>
                                  <p:childTnLst>
                                    <p:anim calcmode="lin" valueType="num">
                                      <p:cBhvr additive="base">
                                        <p:cTn id="250" dur="2000"/>
                                        <p:tgtEl>
                                          <p:spTgt spid="12"/>
                                        </p:tgtEl>
                                        <p:attrNameLst>
                                          <p:attrName>ppt_x</p:attrName>
                                        </p:attrNameLst>
                                      </p:cBhvr>
                                      <p:tavLst>
                                        <p:tav tm="0">
                                          <p:val>
                                            <p:strVal val="ppt_x"/>
                                          </p:val>
                                        </p:tav>
                                        <p:tav tm="100000">
                                          <p:val>
                                            <p:strVal val="0-ppt_w/2"/>
                                          </p:val>
                                        </p:tav>
                                      </p:tavLst>
                                    </p:anim>
                                    <p:anim calcmode="lin" valueType="num">
                                      <p:cBhvr additive="base">
                                        <p:cTn id="251" dur="2000"/>
                                        <p:tgtEl>
                                          <p:spTgt spid="12"/>
                                        </p:tgtEl>
                                        <p:attrNameLst>
                                          <p:attrName>ppt_y</p:attrName>
                                        </p:attrNameLst>
                                      </p:cBhvr>
                                      <p:tavLst>
                                        <p:tav tm="0">
                                          <p:val>
                                            <p:strVal val="ppt_y"/>
                                          </p:val>
                                        </p:tav>
                                        <p:tav tm="100000">
                                          <p:val>
                                            <p:strVal val="ppt_y"/>
                                          </p:val>
                                        </p:tav>
                                      </p:tavLst>
                                    </p:anim>
                                    <p:set>
                                      <p:cBhvr>
                                        <p:cTn id="252" dur="1" fill="hold">
                                          <p:stCondLst>
                                            <p:cond delay="1999"/>
                                          </p:stCondLst>
                                        </p:cTn>
                                        <p:tgtEl>
                                          <p:spTgt spid="12"/>
                                        </p:tgtEl>
                                        <p:attrNameLst>
                                          <p:attrName>style.visibility</p:attrName>
                                        </p:attrNameLst>
                                      </p:cBhvr>
                                      <p:to>
                                        <p:strVal val="hidden"/>
                                      </p:to>
                                    </p:set>
                                  </p:childTnLst>
                                </p:cTn>
                              </p:par>
                              <p:par>
                                <p:cTn id="253" presetID="2" presetClass="exit" presetSubtype="8" fill="hold" grpId="3" nodeType="withEffect">
                                  <p:stCondLst>
                                    <p:cond delay="0"/>
                                  </p:stCondLst>
                                  <p:childTnLst>
                                    <p:anim calcmode="lin" valueType="num">
                                      <p:cBhvr additive="base">
                                        <p:cTn id="254" dur="2000"/>
                                        <p:tgtEl>
                                          <p:spTgt spid="13"/>
                                        </p:tgtEl>
                                        <p:attrNameLst>
                                          <p:attrName>ppt_x</p:attrName>
                                        </p:attrNameLst>
                                      </p:cBhvr>
                                      <p:tavLst>
                                        <p:tav tm="0">
                                          <p:val>
                                            <p:strVal val="ppt_x"/>
                                          </p:val>
                                        </p:tav>
                                        <p:tav tm="100000">
                                          <p:val>
                                            <p:strVal val="0-ppt_w/2"/>
                                          </p:val>
                                        </p:tav>
                                      </p:tavLst>
                                    </p:anim>
                                    <p:anim calcmode="lin" valueType="num">
                                      <p:cBhvr additive="base">
                                        <p:cTn id="255" dur="2000"/>
                                        <p:tgtEl>
                                          <p:spTgt spid="13"/>
                                        </p:tgtEl>
                                        <p:attrNameLst>
                                          <p:attrName>ppt_y</p:attrName>
                                        </p:attrNameLst>
                                      </p:cBhvr>
                                      <p:tavLst>
                                        <p:tav tm="0">
                                          <p:val>
                                            <p:strVal val="ppt_y"/>
                                          </p:val>
                                        </p:tav>
                                        <p:tav tm="100000">
                                          <p:val>
                                            <p:strVal val="ppt_y"/>
                                          </p:val>
                                        </p:tav>
                                      </p:tavLst>
                                    </p:anim>
                                    <p:set>
                                      <p:cBhvr>
                                        <p:cTn id="256" dur="1" fill="hold">
                                          <p:stCondLst>
                                            <p:cond delay="1999"/>
                                          </p:stCondLst>
                                        </p:cTn>
                                        <p:tgtEl>
                                          <p:spTgt spid="13"/>
                                        </p:tgtEl>
                                        <p:attrNameLst>
                                          <p:attrName>style.visibility</p:attrName>
                                        </p:attrNameLst>
                                      </p:cBhvr>
                                      <p:to>
                                        <p:strVal val="hidden"/>
                                      </p:to>
                                    </p:set>
                                  </p:childTnLst>
                                </p:cTn>
                              </p:par>
                              <p:par>
                                <p:cTn id="257" presetID="2" presetClass="exit" presetSubtype="8" fill="hold" grpId="3"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0-ppt_w/2"/>
                                          </p:val>
                                        </p:tav>
                                      </p:tavLst>
                                    </p:anim>
                                    <p:anim calcmode="lin" valueType="num">
                                      <p:cBhvr additive="base">
                                        <p:cTn id="259" dur="2000"/>
                                        <p:tgtEl>
                                          <p:spTgt spid="20"/>
                                        </p:tgtEl>
                                        <p:attrNameLst>
                                          <p:attrName>ppt_y</p:attrName>
                                        </p:attrNameLst>
                                      </p:cBhvr>
                                      <p:tavLst>
                                        <p:tav tm="0">
                                          <p:val>
                                            <p:strVal val="ppt_y"/>
                                          </p:val>
                                        </p:tav>
                                        <p:tav tm="100000">
                                          <p:val>
                                            <p:strVal val="ppt_y"/>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8" fill="hold" grpId="3" nodeType="withEffect">
                                  <p:stCondLst>
                                    <p:cond delay="0"/>
                                  </p:stCondLst>
                                  <p:childTnLst>
                                    <p:anim calcmode="lin" valueType="num">
                                      <p:cBhvr additive="base">
                                        <p:cTn id="262" dur="2000"/>
                                        <p:tgtEl>
                                          <p:spTgt spid="21"/>
                                        </p:tgtEl>
                                        <p:attrNameLst>
                                          <p:attrName>ppt_x</p:attrName>
                                        </p:attrNameLst>
                                      </p:cBhvr>
                                      <p:tavLst>
                                        <p:tav tm="0">
                                          <p:val>
                                            <p:strVal val="ppt_x"/>
                                          </p:val>
                                        </p:tav>
                                        <p:tav tm="100000">
                                          <p:val>
                                            <p:strVal val="0-ppt_w/2"/>
                                          </p:val>
                                        </p:tav>
                                      </p:tavLst>
                                    </p:anim>
                                    <p:anim calcmode="lin" valueType="num">
                                      <p:cBhvr additive="base">
                                        <p:cTn id="263" dur="2000"/>
                                        <p:tgtEl>
                                          <p:spTgt spid="21"/>
                                        </p:tgtEl>
                                        <p:attrNameLst>
                                          <p:attrName>ppt_y</p:attrName>
                                        </p:attrNameLst>
                                      </p:cBhvr>
                                      <p:tavLst>
                                        <p:tav tm="0">
                                          <p:val>
                                            <p:strVal val="ppt_y"/>
                                          </p:val>
                                        </p:tav>
                                        <p:tav tm="100000">
                                          <p:val>
                                            <p:strVal val="ppt_y"/>
                                          </p:val>
                                        </p:tav>
                                      </p:tavLst>
                                    </p:anim>
                                    <p:set>
                                      <p:cBhvr>
                                        <p:cTn id="264" dur="1" fill="hold">
                                          <p:stCondLst>
                                            <p:cond delay="1999"/>
                                          </p:stCondLst>
                                        </p:cTn>
                                        <p:tgtEl>
                                          <p:spTgt spid="21"/>
                                        </p:tgtEl>
                                        <p:attrNameLst>
                                          <p:attrName>style.visibility</p:attrName>
                                        </p:attrNameLst>
                                      </p:cBhvr>
                                      <p:to>
                                        <p:strVal val="hidden"/>
                                      </p:to>
                                    </p:set>
                                  </p:childTnLst>
                                </p:cTn>
                              </p:par>
                              <p:par>
                                <p:cTn id="265" presetID="2" presetClass="exit" presetSubtype="8" fill="hold" grpId="3"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0-ppt_w/2"/>
                                          </p:val>
                                        </p:tav>
                                      </p:tavLst>
                                    </p:anim>
                                    <p:anim calcmode="lin" valueType="num">
                                      <p:cBhvr additive="base">
                                        <p:cTn id="267" dur="2000"/>
                                        <p:tgtEl>
                                          <p:spTgt spid="22"/>
                                        </p:tgtEl>
                                        <p:attrNameLst>
                                          <p:attrName>ppt_y</p:attrName>
                                        </p:attrNameLst>
                                      </p:cBhvr>
                                      <p:tavLst>
                                        <p:tav tm="0">
                                          <p:val>
                                            <p:strVal val="ppt_y"/>
                                          </p:val>
                                        </p:tav>
                                        <p:tav tm="100000">
                                          <p:val>
                                            <p:strVal val="ppt_y"/>
                                          </p:val>
                                        </p:tav>
                                      </p:tavLst>
                                    </p:anim>
                                    <p:set>
                                      <p:cBhvr>
                                        <p:cTn id="268" dur="1" fill="hold">
                                          <p:stCondLst>
                                            <p:cond delay="1999"/>
                                          </p:stCondLst>
                                        </p:cTn>
                                        <p:tgtEl>
                                          <p:spTgt spid="22"/>
                                        </p:tgtEl>
                                        <p:attrNameLst>
                                          <p:attrName>style.visibility</p:attrName>
                                        </p:attrNameLst>
                                      </p:cBhvr>
                                      <p:to>
                                        <p:strVal val="hidden"/>
                                      </p:to>
                                    </p:set>
                                  </p:childTnLst>
                                </p:cTn>
                              </p:par>
                              <p:par>
                                <p:cTn id="269" presetID="2" presetClass="exit" presetSubtype="8" fill="hold" grpId="3" nodeType="withEffect">
                                  <p:stCondLst>
                                    <p:cond delay="0"/>
                                  </p:stCondLst>
                                  <p:childTnLst>
                                    <p:anim calcmode="lin" valueType="num">
                                      <p:cBhvr additive="base">
                                        <p:cTn id="270" dur="2000"/>
                                        <p:tgtEl>
                                          <p:spTgt spid="23"/>
                                        </p:tgtEl>
                                        <p:attrNameLst>
                                          <p:attrName>ppt_x</p:attrName>
                                        </p:attrNameLst>
                                      </p:cBhvr>
                                      <p:tavLst>
                                        <p:tav tm="0">
                                          <p:val>
                                            <p:strVal val="ppt_x"/>
                                          </p:val>
                                        </p:tav>
                                        <p:tav tm="100000">
                                          <p:val>
                                            <p:strVal val="0-ppt_w/2"/>
                                          </p:val>
                                        </p:tav>
                                      </p:tavLst>
                                    </p:anim>
                                    <p:anim calcmode="lin" valueType="num">
                                      <p:cBhvr additive="base">
                                        <p:cTn id="271" dur="2000"/>
                                        <p:tgtEl>
                                          <p:spTgt spid="23"/>
                                        </p:tgtEl>
                                        <p:attrNameLst>
                                          <p:attrName>ppt_y</p:attrName>
                                        </p:attrNameLst>
                                      </p:cBhvr>
                                      <p:tavLst>
                                        <p:tav tm="0">
                                          <p:val>
                                            <p:strVal val="ppt_y"/>
                                          </p:val>
                                        </p:tav>
                                        <p:tav tm="100000">
                                          <p:val>
                                            <p:strVal val="ppt_y"/>
                                          </p:val>
                                        </p:tav>
                                      </p:tavLst>
                                    </p:anim>
                                    <p:set>
                                      <p:cBhvr>
                                        <p:cTn id="272" dur="1" fill="hold">
                                          <p:stCondLst>
                                            <p:cond delay="1999"/>
                                          </p:stCondLst>
                                        </p:cTn>
                                        <p:tgtEl>
                                          <p:spTgt spid="23"/>
                                        </p:tgtEl>
                                        <p:attrNameLst>
                                          <p:attrName>style.visibility</p:attrName>
                                        </p:attrNameLst>
                                      </p:cBhvr>
                                      <p:to>
                                        <p:strVal val="hidden"/>
                                      </p:to>
                                    </p:set>
                                  </p:childTnLst>
                                </p:cTn>
                              </p:par>
                              <p:par>
                                <p:cTn id="273" presetID="2" presetClass="exit" presetSubtype="4" fill="hold" grpId="3" nodeType="withEffect">
                                  <p:stCondLst>
                                    <p:cond delay="0"/>
                                  </p:stCondLst>
                                  <p:childTnLst>
                                    <p:anim calcmode="lin" valueType="num">
                                      <p:cBhvr additive="base">
                                        <p:cTn id="274" dur="2000"/>
                                        <p:tgtEl>
                                          <p:spTgt spid="5"/>
                                        </p:tgtEl>
                                        <p:attrNameLst>
                                          <p:attrName>ppt_x</p:attrName>
                                        </p:attrNameLst>
                                      </p:cBhvr>
                                      <p:tavLst>
                                        <p:tav tm="0">
                                          <p:val>
                                            <p:strVal val="ppt_x"/>
                                          </p:val>
                                        </p:tav>
                                        <p:tav tm="100000">
                                          <p:val>
                                            <p:strVal val="ppt_x"/>
                                          </p:val>
                                        </p:tav>
                                      </p:tavLst>
                                    </p:anim>
                                    <p:anim calcmode="lin" valueType="num">
                                      <p:cBhvr additive="base">
                                        <p:cTn id="275" dur="2000"/>
                                        <p:tgtEl>
                                          <p:spTgt spid="5"/>
                                        </p:tgtEl>
                                        <p:attrNameLst>
                                          <p:attrName>ppt_y</p:attrName>
                                        </p:attrNameLst>
                                      </p:cBhvr>
                                      <p:tavLst>
                                        <p:tav tm="0">
                                          <p:val>
                                            <p:strVal val="ppt_y"/>
                                          </p:val>
                                        </p:tav>
                                        <p:tav tm="100000">
                                          <p:val>
                                            <p:strVal val="1+ppt_h/2"/>
                                          </p:val>
                                        </p:tav>
                                      </p:tavLst>
                                    </p:anim>
                                    <p:set>
                                      <p:cBhvr>
                                        <p:cTn id="276" dur="1" fill="hold">
                                          <p:stCondLst>
                                            <p:cond delay="1999"/>
                                          </p:stCondLst>
                                        </p:cTn>
                                        <p:tgtEl>
                                          <p:spTgt spid="5"/>
                                        </p:tgtEl>
                                        <p:attrNameLst>
                                          <p:attrName>style.visibility</p:attrName>
                                        </p:attrNameLst>
                                      </p:cBhvr>
                                      <p:to>
                                        <p:strVal val="hidden"/>
                                      </p:to>
                                    </p:set>
                                  </p:childTnLst>
                                </p:cTn>
                              </p:par>
                              <p:par>
                                <p:cTn id="277" presetID="2" presetClass="exit" presetSubtype="4" fill="hold" grpId="3" nodeType="withEffect">
                                  <p:stCondLst>
                                    <p:cond delay="0"/>
                                  </p:stCondLst>
                                  <p:childTnLst>
                                    <p:anim calcmode="lin" valueType="num">
                                      <p:cBhvr additive="base">
                                        <p:cTn id="278" dur="2000"/>
                                        <p:tgtEl>
                                          <p:spTgt spid="6"/>
                                        </p:tgtEl>
                                        <p:attrNameLst>
                                          <p:attrName>ppt_x</p:attrName>
                                        </p:attrNameLst>
                                      </p:cBhvr>
                                      <p:tavLst>
                                        <p:tav tm="0">
                                          <p:val>
                                            <p:strVal val="ppt_x"/>
                                          </p:val>
                                        </p:tav>
                                        <p:tav tm="100000">
                                          <p:val>
                                            <p:strVal val="ppt_x"/>
                                          </p:val>
                                        </p:tav>
                                      </p:tavLst>
                                    </p:anim>
                                    <p:anim calcmode="lin" valueType="num">
                                      <p:cBhvr additive="base">
                                        <p:cTn id="279" dur="2000"/>
                                        <p:tgtEl>
                                          <p:spTgt spid="6"/>
                                        </p:tgtEl>
                                        <p:attrNameLst>
                                          <p:attrName>ppt_y</p:attrName>
                                        </p:attrNameLst>
                                      </p:cBhvr>
                                      <p:tavLst>
                                        <p:tav tm="0">
                                          <p:val>
                                            <p:strVal val="ppt_y"/>
                                          </p:val>
                                        </p:tav>
                                        <p:tav tm="100000">
                                          <p:val>
                                            <p:strVal val="1+ppt_h/2"/>
                                          </p:val>
                                        </p:tav>
                                      </p:tavLst>
                                    </p:anim>
                                    <p:set>
                                      <p:cBhvr>
                                        <p:cTn id="280" dur="1" fill="hold">
                                          <p:stCondLst>
                                            <p:cond delay="1999"/>
                                          </p:stCondLst>
                                        </p:cTn>
                                        <p:tgtEl>
                                          <p:spTgt spid="6"/>
                                        </p:tgtEl>
                                        <p:attrNameLst>
                                          <p:attrName>style.visibility</p:attrName>
                                        </p:attrNameLst>
                                      </p:cBhvr>
                                      <p:to>
                                        <p:strVal val="hidden"/>
                                      </p:to>
                                    </p:set>
                                  </p:childTnLst>
                                </p:cTn>
                              </p:par>
                              <p:par>
                                <p:cTn id="281" presetID="2" presetClass="exit" presetSubtype="4" fill="hold" grpId="3" nodeType="withEffect">
                                  <p:stCondLst>
                                    <p:cond delay="0"/>
                                  </p:stCondLst>
                                  <p:childTnLst>
                                    <p:anim calcmode="lin" valueType="num">
                                      <p:cBhvr additive="base">
                                        <p:cTn id="282" dur="2000"/>
                                        <p:tgtEl>
                                          <p:spTgt spid="14"/>
                                        </p:tgtEl>
                                        <p:attrNameLst>
                                          <p:attrName>ppt_x</p:attrName>
                                        </p:attrNameLst>
                                      </p:cBhvr>
                                      <p:tavLst>
                                        <p:tav tm="0">
                                          <p:val>
                                            <p:strVal val="ppt_x"/>
                                          </p:val>
                                        </p:tav>
                                        <p:tav tm="100000">
                                          <p:val>
                                            <p:strVal val="ppt_x"/>
                                          </p:val>
                                        </p:tav>
                                      </p:tavLst>
                                    </p:anim>
                                    <p:anim calcmode="lin" valueType="num">
                                      <p:cBhvr additive="base">
                                        <p:cTn id="283" dur="2000"/>
                                        <p:tgtEl>
                                          <p:spTgt spid="14"/>
                                        </p:tgtEl>
                                        <p:attrNameLst>
                                          <p:attrName>ppt_y</p:attrName>
                                        </p:attrNameLst>
                                      </p:cBhvr>
                                      <p:tavLst>
                                        <p:tav tm="0">
                                          <p:val>
                                            <p:strVal val="ppt_y"/>
                                          </p:val>
                                        </p:tav>
                                        <p:tav tm="100000">
                                          <p:val>
                                            <p:strVal val="1+ppt_h/2"/>
                                          </p:val>
                                        </p:tav>
                                      </p:tavLst>
                                    </p:anim>
                                    <p:set>
                                      <p:cBhvr>
                                        <p:cTn id="284" dur="1" fill="hold">
                                          <p:stCondLst>
                                            <p:cond delay="1999"/>
                                          </p:stCondLst>
                                        </p:cTn>
                                        <p:tgtEl>
                                          <p:spTgt spid="14"/>
                                        </p:tgtEl>
                                        <p:attrNameLst>
                                          <p:attrName>style.visibility</p:attrName>
                                        </p:attrNameLst>
                                      </p:cBhvr>
                                      <p:to>
                                        <p:strVal val="hidden"/>
                                      </p:to>
                                    </p:set>
                                  </p:childTnLst>
                                </p:cTn>
                              </p:par>
                              <p:par>
                                <p:cTn id="285" presetID="2" presetClass="exit" presetSubtype="4" fill="hold" grpId="3" nodeType="withEffect">
                                  <p:stCondLst>
                                    <p:cond delay="0"/>
                                  </p:stCondLst>
                                  <p:childTnLst>
                                    <p:anim calcmode="lin" valueType="num">
                                      <p:cBhvr additive="base">
                                        <p:cTn id="286" dur="2000"/>
                                        <p:tgtEl>
                                          <p:spTgt spid="15"/>
                                        </p:tgtEl>
                                        <p:attrNameLst>
                                          <p:attrName>ppt_x</p:attrName>
                                        </p:attrNameLst>
                                      </p:cBhvr>
                                      <p:tavLst>
                                        <p:tav tm="0">
                                          <p:val>
                                            <p:strVal val="ppt_x"/>
                                          </p:val>
                                        </p:tav>
                                        <p:tav tm="100000">
                                          <p:val>
                                            <p:strVal val="ppt_x"/>
                                          </p:val>
                                        </p:tav>
                                      </p:tavLst>
                                    </p:anim>
                                    <p:anim calcmode="lin" valueType="num">
                                      <p:cBhvr additive="base">
                                        <p:cTn id="287" dur="2000"/>
                                        <p:tgtEl>
                                          <p:spTgt spid="15"/>
                                        </p:tgtEl>
                                        <p:attrNameLst>
                                          <p:attrName>ppt_y</p:attrName>
                                        </p:attrNameLst>
                                      </p:cBhvr>
                                      <p:tavLst>
                                        <p:tav tm="0">
                                          <p:val>
                                            <p:strVal val="ppt_y"/>
                                          </p:val>
                                        </p:tav>
                                        <p:tav tm="100000">
                                          <p:val>
                                            <p:strVal val="1+ppt_h/2"/>
                                          </p:val>
                                        </p:tav>
                                      </p:tavLst>
                                    </p:anim>
                                    <p:set>
                                      <p:cBhvr>
                                        <p:cTn id="288" dur="1" fill="hold">
                                          <p:stCondLst>
                                            <p:cond delay="1999"/>
                                          </p:stCondLst>
                                        </p:cTn>
                                        <p:tgtEl>
                                          <p:spTgt spid="15"/>
                                        </p:tgtEl>
                                        <p:attrNameLst>
                                          <p:attrName>style.visibility</p:attrName>
                                        </p:attrNameLst>
                                      </p:cBhvr>
                                      <p:to>
                                        <p:strVal val="hidden"/>
                                      </p:to>
                                    </p:set>
                                  </p:childTnLst>
                                </p:cTn>
                              </p:par>
                              <p:par>
                                <p:cTn id="289" presetID="2" presetClass="exit" presetSubtype="4" fill="hold" grpId="3" nodeType="withEffect">
                                  <p:stCondLst>
                                    <p:cond delay="0"/>
                                  </p:stCondLst>
                                  <p:childTnLst>
                                    <p:anim calcmode="lin" valueType="num">
                                      <p:cBhvr additive="base">
                                        <p:cTn id="290" dur="2000"/>
                                        <p:tgtEl>
                                          <p:spTgt spid="16"/>
                                        </p:tgtEl>
                                        <p:attrNameLst>
                                          <p:attrName>ppt_x</p:attrName>
                                        </p:attrNameLst>
                                      </p:cBhvr>
                                      <p:tavLst>
                                        <p:tav tm="0">
                                          <p:val>
                                            <p:strVal val="ppt_x"/>
                                          </p:val>
                                        </p:tav>
                                        <p:tav tm="100000">
                                          <p:val>
                                            <p:strVal val="ppt_x"/>
                                          </p:val>
                                        </p:tav>
                                      </p:tavLst>
                                    </p:anim>
                                    <p:anim calcmode="lin" valueType="num">
                                      <p:cBhvr additive="base">
                                        <p:cTn id="291" dur="2000"/>
                                        <p:tgtEl>
                                          <p:spTgt spid="16"/>
                                        </p:tgtEl>
                                        <p:attrNameLst>
                                          <p:attrName>ppt_y</p:attrName>
                                        </p:attrNameLst>
                                      </p:cBhvr>
                                      <p:tavLst>
                                        <p:tav tm="0">
                                          <p:val>
                                            <p:strVal val="ppt_y"/>
                                          </p:val>
                                        </p:tav>
                                        <p:tav tm="100000">
                                          <p:val>
                                            <p:strVal val="1+ppt_h/2"/>
                                          </p:val>
                                        </p:tav>
                                      </p:tavLst>
                                    </p:anim>
                                    <p:set>
                                      <p:cBhvr>
                                        <p:cTn id="292" dur="1" fill="hold">
                                          <p:stCondLst>
                                            <p:cond delay="1999"/>
                                          </p:stCondLst>
                                        </p:cTn>
                                        <p:tgtEl>
                                          <p:spTgt spid="16"/>
                                        </p:tgtEl>
                                        <p:attrNameLst>
                                          <p:attrName>style.visibility</p:attrName>
                                        </p:attrNameLst>
                                      </p:cBhvr>
                                      <p:to>
                                        <p:strVal val="hidden"/>
                                      </p:to>
                                    </p:set>
                                  </p:childTnLst>
                                </p:cTn>
                              </p:par>
                              <p:par>
                                <p:cTn id="293" presetID="2" presetClass="exit" presetSubtype="4" fill="hold" grpId="3" nodeType="withEffect">
                                  <p:stCondLst>
                                    <p:cond delay="0"/>
                                  </p:stCondLst>
                                  <p:childTnLst>
                                    <p:anim calcmode="lin" valueType="num">
                                      <p:cBhvr additive="base">
                                        <p:cTn id="294" dur="2000"/>
                                        <p:tgtEl>
                                          <p:spTgt spid="17"/>
                                        </p:tgtEl>
                                        <p:attrNameLst>
                                          <p:attrName>ppt_x</p:attrName>
                                        </p:attrNameLst>
                                      </p:cBhvr>
                                      <p:tavLst>
                                        <p:tav tm="0">
                                          <p:val>
                                            <p:strVal val="ppt_x"/>
                                          </p:val>
                                        </p:tav>
                                        <p:tav tm="100000">
                                          <p:val>
                                            <p:strVal val="ppt_x"/>
                                          </p:val>
                                        </p:tav>
                                      </p:tavLst>
                                    </p:anim>
                                    <p:anim calcmode="lin" valueType="num">
                                      <p:cBhvr additive="base">
                                        <p:cTn id="295" dur="2000"/>
                                        <p:tgtEl>
                                          <p:spTgt spid="17"/>
                                        </p:tgtEl>
                                        <p:attrNameLst>
                                          <p:attrName>ppt_y</p:attrName>
                                        </p:attrNameLst>
                                      </p:cBhvr>
                                      <p:tavLst>
                                        <p:tav tm="0">
                                          <p:val>
                                            <p:strVal val="ppt_y"/>
                                          </p:val>
                                        </p:tav>
                                        <p:tav tm="100000">
                                          <p:val>
                                            <p:strVal val="1+ppt_h/2"/>
                                          </p:val>
                                        </p:tav>
                                      </p:tavLst>
                                    </p:anim>
                                    <p:set>
                                      <p:cBhvr>
                                        <p:cTn id="296" dur="1" fill="hold">
                                          <p:stCondLst>
                                            <p:cond delay="1999"/>
                                          </p:stCondLst>
                                        </p:cTn>
                                        <p:tgtEl>
                                          <p:spTgt spid="17"/>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2000"/>
                                        <p:tgtEl>
                                          <p:spTgt spid="7"/>
                                        </p:tgtEl>
                                        <p:attrNameLst>
                                          <p:attrName>ppt_x</p:attrName>
                                        </p:attrNameLst>
                                      </p:cBhvr>
                                      <p:tavLst>
                                        <p:tav tm="0">
                                          <p:val>
                                            <p:strVal val="ppt_x"/>
                                          </p:val>
                                        </p:tav>
                                        <p:tav tm="100000">
                                          <p:val>
                                            <p:strVal val="ppt_x"/>
                                          </p:val>
                                        </p:tav>
                                      </p:tavLst>
                                    </p:anim>
                                    <p:anim calcmode="lin" valueType="num">
                                      <p:cBhvr additive="base">
                                        <p:cTn id="299" dur="2000"/>
                                        <p:tgtEl>
                                          <p:spTgt spid="7"/>
                                        </p:tgtEl>
                                        <p:attrNameLst>
                                          <p:attrName>ppt_y</p:attrName>
                                        </p:attrNameLst>
                                      </p:cBhvr>
                                      <p:tavLst>
                                        <p:tav tm="0">
                                          <p:val>
                                            <p:strVal val="ppt_y"/>
                                          </p:val>
                                        </p:tav>
                                        <p:tav tm="100000">
                                          <p:val>
                                            <p:strVal val="0-ppt_h/2"/>
                                          </p:val>
                                        </p:tav>
                                      </p:tavLst>
                                    </p:anim>
                                    <p:set>
                                      <p:cBhvr>
                                        <p:cTn id="300" dur="1" fill="hold">
                                          <p:stCondLst>
                                            <p:cond delay="1999"/>
                                          </p:stCondLst>
                                        </p:cTn>
                                        <p:tgtEl>
                                          <p:spTgt spid="7"/>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2000"/>
                                        <p:tgtEl>
                                          <p:spTgt spid="8"/>
                                        </p:tgtEl>
                                        <p:attrNameLst>
                                          <p:attrName>ppt_x</p:attrName>
                                        </p:attrNameLst>
                                      </p:cBhvr>
                                      <p:tavLst>
                                        <p:tav tm="0">
                                          <p:val>
                                            <p:strVal val="ppt_x"/>
                                          </p:val>
                                        </p:tav>
                                        <p:tav tm="100000">
                                          <p:val>
                                            <p:strVal val="ppt_x"/>
                                          </p:val>
                                        </p:tav>
                                      </p:tavLst>
                                    </p:anim>
                                    <p:anim calcmode="lin" valueType="num">
                                      <p:cBhvr additive="base">
                                        <p:cTn id="303" dur="2000"/>
                                        <p:tgtEl>
                                          <p:spTgt spid="8"/>
                                        </p:tgtEl>
                                        <p:attrNameLst>
                                          <p:attrName>ppt_y</p:attrName>
                                        </p:attrNameLst>
                                      </p:cBhvr>
                                      <p:tavLst>
                                        <p:tav tm="0">
                                          <p:val>
                                            <p:strVal val="ppt_y"/>
                                          </p:val>
                                        </p:tav>
                                        <p:tav tm="100000">
                                          <p:val>
                                            <p:strVal val="0-ppt_h/2"/>
                                          </p:val>
                                        </p:tav>
                                      </p:tavLst>
                                    </p:anim>
                                    <p:set>
                                      <p:cBhvr>
                                        <p:cTn id="304" dur="1" fill="hold">
                                          <p:stCondLst>
                                            <p:cond delay="1999"/>
                                          </p:stCondLst>
                                        </p:cTn>
                                        <p:tgtEl>
                                          <p:spTgt spid="8"/>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2000"/>
                                        <p:tgtEl>
                                          <p:spTgt spid="28"/>
                                        </p:tgtEl>
                                        <p:attrNameLst>
                                          <p:attrName>ppt_x</p:attrName>
                                        </p:attrNameLst>
                                      </p:cBhvr>
                                      <p:tavLst>
                                        <p:tav tm="0">
                                          <p:val>
                                            <p:strVal val="ppt_x"/>
                                          </p:val>
                                        </p:tav>
                                        <p:tav tm="100000">
                                          <p:val>
                                            <p:strVal val="ppt_x"/>
                                          </p:val>
                                        </p:tav>
                                      </p:tavLst>
                                    </p:anim>
                                    <p:anim calcmode="lin" valueType="num">
                                      <p:cBhvr additive="base">
                                        <p:cTn id="307" dur="2000"/>
                                        <p:tgtEl>
                                          <p:spTgt spid="28"/>
                                        </p:tgtEl>
                                        <p:attrNameLst>
                                          <p:attrName>ppt_y</p:attrName>
                                        </p:attrNameLst>
                                      </p:cBhvr>
                                      <p:tavLst>
                                        <p:tav tm="0">
                                          <p:val>
                                            <p:strVal val="ppt_y"/>
                                          </p:val>
                                        </p:tav>
                                        <p:tav tm="100000">
                                          <p:val>
                                            <p:strVal val="0-ppt_h/2"/>
                                          </p:val>
                                        </p:tav>
                                      </p:tavLst>
                                    </p:anim>
                                    <p:set>
                                      <p:cBhvr>
                                        <p:cTn id="308" dur="1" fill="hold">
                                          <p:stCondLst>
                                            <p:cond delay="1999"/>
                                          </p:stCondLst>
                                        </p:cTn>
                                        <p:tgtEl>
                                          <p:spTgt spid="28"/>
                                        </p:tgtEl>
                                        <p:attrNameLst>
                                          <p:attrName>style.visibility</p:attrName>
                                        </p:attrNameLst>
                                      </p:cBhvr>
                                      <p:to>
                                        <p:strVal val="hidden"/>
                                      </p:to>
                                    </p:set>
                                  </p:childTnLst>
                                </p:cTn>
                              </p:par>
                              <p:par>
                                <p:cTn id="309" presetID="2" presetClass="exit" presetSubtype="1" fill="hold" grpId="3" nodeType="withEffect">
                                  <p:stCondLst>
                                    <p:cond delay="0"/>
                                  </p:stCondLst>
                                  <p:childTnLst>
                                    <p:anim calcmode="lin" valueType="num">
                                      <p:cBhvr additive="base">
                                        <p:cTn id="310" dur="2000"/>
                                        <p:tgtEl>
                                          <p:spTgt spid="29"/>
                                        </p:tgtEl>
                                        <p:attrNameLst>
                                          <p:attrName>ppt_x</p:attrName>
                                        </p:attrNameLst>
                                      </p:cBhvr>
                                      <p:tavLst>
                                        <p:tav tm="0">
                                          <p:val>
                                            <p:strVal val="ppt_x"/>
                                          </p:val>
                                        </p:tav>
                                        <p:tav tm="100000">
                                          <p:val>
                                            <p:strVal val="ppt_x"/>
                                          </p:val>
                                        </p:tav>
                                      </p:tavLst>
                                    </p:anim>
                                    <p:anim calcmode="lin" valueType="num">
                                      <p:cBhvr additive="base">
                                        <p:cTn id="311" dur="2000"/>
                                        <p:tgtEl>
                                          <p:spTgt spid="29"/>
                                        </p:tgtEl>
                                        <p:attrNameLst>
                                          <p:attrName>ppt_y</p:attrName>
                                        </p:attrNameLst>
                                      </p:cBhvr>
                                      <p:tavLst>
                                        <p:tav tm="0">
                                          <p:val>
                                            <p:strVal val="ppt_y"/>
                                          </p:val>
                                        </p:tav>
                                        <p:tav tm="100000">
                                          <p:val>
                                            <p:strVal val="0-ppt_h/2"/>
                                          </p:val>
                                        </p:tav>
                                      </p:tavLst>
                                    </p:anim>
                                    <p:set>
                                      <p:cBhvr>
                                        <p:cTn id="312" dur="1" fill="hold">
                                          <p:stCondLst>
                                            <p:cond delay="1999"/>
                                          </p:stCondLst>
                                        </p:cTn>
                                        <p:tgtEl>
                                          <p:spTgt spid="29"/>
                                        </p:tgtEl>
                                        <p:attrNameLst>
                                          <p:attrName>style.visibility</p:attrName>
                                        </p:attrNameLst>
                                      </p:cBhvr>
                                      <p:to>
                                        <p:strVal val="hidden"/>
                                      </p:to>
                                    </p:set>
                                  </p:childTnLst>
                                </p:cTn>
                              </p:par>
                              <p:par>
                                <p:cTn id="313" presetID="2" presetClass="exit" presetSubtype="1" fill="hold" grpId="3" nodeType="withEffect">
                                  <p:stCondLst>
                                    <p:cond delay="0"/>
                                  </p:stCondLst>
                                  <p:childTnLst>
                                    <p:anim calcmode="lin" valueType="num">
                                      <p:cBhvr additive="base">
                                        <p:cTn id="314" dur="2000"/>
                                        <p:tgtEl>
                                          <p:spTgt spid="30"/>
                                        </p:tgtEl>
                                        <p:attrNameLst>
                                          <p:attrName>ppt_x</p:attrName>
                                        </p:attrNameLst>
                                      </p:cBhvr>
                                      <p:tavLst>
                                        <p:tav tm="0">
                                          <p:val>
                                            <p:strVal val="ppt_x"/>
                                          </p:val>
                                        </p:tav>
                                        <p:tav tm="100000">
                                          <p:val>
                                            <p:strVal val="ppt_x"/>
                                          </p:val>
                                        </p:tav>
                                      </p:tavLst>
                                    </p:anim>
                                    <p:anim calcmode="lin" valueType="num">
                                      <p:cBhvr additive="base">
                                        <p:cTn id="315" dur="2000"/>
                                        <p:tgtEl>
                                          <p:spTgt spid="30"/>
                                        </p:tgtEl>
                                        <p:attrNameLst>
                                          <p:attrName>ppt_y</p:attrName>
                                        </p:attrNameLst>
                                      </p:cBhvr>
                                      <p:tavLst>
                                        <p:tav tm="0">
                                          <p:val>
                                            <p:strVal val="ppt_y"/>
                                          </p:val>
                                        </p:tav>
                                        <p:tav tm="100000">
                                          <p:val>
                                            <p:strVal val="0-ppt_h/2"/>
                                          </p:val>
                                        </p:tav>
                                      </p:tavLst>
                                    </p:anim>
                                    <p:set>
                                      <p:cBhvr>
                                        <p:cTn id="316" dur="1" fill="hold">
                                          <p:stCondLst>
                                            <p:cond delay="1999"/>
                                          </p:stCondLst>
                                        </p:cTn>
                                        <p:tgtEl>
                                          <p:spTgt spid="30"/>
                                        </p:tgtEl>
                                        <p:attrNameLst>
                                          <p:attrName>style.visibility</p:attrName>
                                        </p:attrNameLst>
                                      </p:cBhvr>
                                      <p:to>
                                        <p:strVal val="hidden"/>
                                      </p:to>
                                    </p:set>
                                  </p:childTnLst>
                                </p:cTn>
                              </p:par>
                              <p:par>
                                <p:cTn id="317" presetID="2" presetClass="exit" presetSubtype="1" fill="hold" grpId="3" nodeType="withEffect">
                                  <p:stCondLst>
                                    <p:cond delay="0"/>
                                  </p:stCondLst>
                                  <p:childTnLst>
                                    <p:anim calcmode="lin" valueType="num">
                                      <p:cBhvr additive="base">
                                        <p:cTn id="318" dur="2000"/>
                                        <p:tgtEl>
                                          <p:spTgt spid="31"/>
                                        </p:tgtEl>
                                        <p:attrNameLst>
                                          <p:attrName>ppt_x</p:attrName>
                                        </p:attrNameLst>
                                      </p:cBhvr>
                                      <p:tavLst>
                                        <p:tav tm="0">
                                          <p:val>
                                            <p:strVal val="ppt_x"/>
                                          </p:val>
                                        </p:tav>
                                        <p:tav tm="100000">
                                          <p:val>
                                            <p:strVal val="ppt_x"/>
                                          </p:val>
                                        </p:tav>
                                      </p:tavLst>
                                    </p:anim>
                                    <p:anim calcmode="lin" valueType="num">
                                      <p:cBhvr additive="base">
                                        <p:cTn id="319" dur="2000"/>
                                        <p:tgtEl>
                                          <p:spTgt spid="31"/>
                                        </p:tgtEl>
                                        <p:attrNameLst>
                                          <p:attrName>ppt_y</p:attrName>
                                        </p:attrNameLst>
                                      </p:cBhvr>
                                      <p:tavLst>
                                        <p:tav tm="0">
                                          <p:val>
                                            <p:strVal val="ppt_y"/>
                                          </p:val>
                                        </p:tav>
                                        <p:tav tm="100000">
                                          <p:val>
                                            <p:strVal val="0-ppt_h/2"/>
                                          </p:val>
                                        </p:tav>
                                      </p:tavLst>
                                    </p:anim>
                                    <p:set>
                                      <p:cBhvr>
                                        <p:cTn id="320" dur="1" fill="hold">
                                          <p:stCondLst>
                                            <p:cond delay="1999"/>
                                          </p:stCondLst>
                                        </p:cTn>
                                        <p:tgtEl>
                                          <p:spTgt spid="31"/>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4" presetClass="entr" presetSubtype="32"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ox(out)">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Dubai Marina Yacht Club.jpg"/>
          <p:cNvPicPr>
            <a:picLocks noChangeAspect="1"/>
          </p:cNvPicPr>
          <p:nvPr/>
        </p:nvPicPr>
        <p:blipFill>
          <a:blip r:embed="rId2"/>
          <a:srcRect t="1923"/>
          <a:stretch>
            <a:fillRect/>
          </a:stretch>
        </p:blipFill>
        <p:spPr>
          <a:xfrm>
            <a:off x="0" y="0"/>
            <a:ext cx="9144000" cy="6858000"/>
          </a:xfrm>
          <a:prstGeom prst="rect">
            <a:avLst/>
          </a:prstGeom>
        </p:spPr>
      </p:pic>
      <p:sp>
        <p:nvSpPr>
          <p:cNvPr id="6" name="5 Luna"/>
          <p:cNvSpPr/>
          <p:nvPr/>
        </p:nvSpPr>
        <p:spPr>
          <a:xfrm rot="10800000">
            <a:off x="0" y="110247"/>
            <a:ext cx="4574833" cy="6747751"/>
          </a:xfrm>
          <a:prstGeom prst="moon">
            <a:avLst>
              <a:gd name="adj" fmla="val 40442"/>
            </a:avLst>
          </a:prstGeom>
          <a:gradFill flip="none" rotWithShape="1">
            <a:gsLst>
              <a:gs pos="9000">
                <a:srgbClr val="FF6600"/>
              </a:gs>
              <a:gs pos="50000">
                <a:srgbClr val="2B34E1">
                  <a:shade val="67500"/>
                  <a:satMod val="115000"/>
                </a:srgbClr>
              </a:gs>
              <a:gs pos="100000">
                <a:srgbClr val="2B34E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flipH="1">
            <a:off x="4500562" y="-4"/>
            <a:ext cx="4643439" cy="6908469"/>
          </a:xfrm>
          <a:prstGeom prst="moon">
            <a:avLst>
              <a:gd name="adj" fmla="val 40442"/>
            </a:avLst>
          </a:prstGeom>
          <a:gradFill flip="none" rotWithShape="1">
            <a:gsLst>
              <a:gs pos="5000">
                <a:srgbClr val="FF6600"/>
              </a:gs>
              <a:gs pos="50000">
                <a:srgbClr val="2B34E1">
                  <a:shade val="67500"/>
                  <a:satMod val="115000"/>
                </a:srgbClr>
              </a:gs>
              <a:gs pos="100000">
                <a:srgbClr val="2B34E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28660" y="1071546"/>
            <a:ext cx="2860289" cy="4929198"/>
          </a:xfrm>
          <a:prstGeom prst="moon">
            <a:avLst>
              <a:gd name="adj" fmla="val 40442"/>
            </a:avLst>
          </a:prstGeom>
          <a:gradFill flip="none" rotWithShape="1">
            <a:gsLst>
              <a:gs pos="9000">
                <a:srgbClr val="FF6600"/>
              </a:gs>
              <a:gs pos="50000">
                <a:srgbClr val="2B34E1">
                  <a:shade val="67500"/>
                  <a:satMod val="115000"/>
                </a:srgbClr>
              </a:gs>
              <a:gs pos="100000">
                <a:srgbClr val="2B34E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flipH="1">
            <a:off x="6500826" y="1214421"/>
            <a:ext cx="2643174" cy="4693915"/>
          </a:xfrm>
          <a:prstGeom prst="moon">
            <a:avLst>
              <a:gd name="adj" fmla="val 45214"/>
            </a:avLst>
          </a:prstGeom>
          <a:gradFill flip="none" rotWithShape="1">
            <a:gsLst>
              <a:gs pos="5000">
                <a:srgbClr val="FF6600"/>
              </a:gs>
              <a:gs pos="50000">
                <a:srgbClr val="2B34E1">
                  <a:shade val="67500"/>
                  <a:satMod val="115000"/>
                </a:srgbClr>
              </a:gs>
              <a:gs pos="100000">
                <a:srgbClr val="2B34E1">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4" presetClass="entr" presetSubtype="1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2000"/>
                                        <p:tgtEl>
                                          <p:spTgt spid="6"/>
                                        </p:tgtEl>
                                      </p:cBhvr>
                                    </p:animEffect>
                                  </p:childTnLst>
                                </p:cTn>
                              </p:par>
                              <p:par>
                                <p:cTn id="11" presetID="14" presetClass="entr" presetSubtype="10" fill="hold" grpId="2"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2000"/>
                                        <p:tgtEl>
                                          <p:spTgt spid="8"/>
                                        </p:tgtEl>
                                      </p:cBhvr>
                                    </p:animEffect>
                                  </p:childTnLst>
                                </p:cTn>
                              </p:par>
                              <p:par>
                                <p:cTn id="14" presetID="14" presetClass="entr" presetSubtype="1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2000"/>
                                        <p:tgtEl>
                                          <p:spTgt spid="7"/>
                                        </p:tgtEl>
                                      </p:cBhvr>
                                    </p:animEffect>
                                  </p:childTnLst>
                                </p:cTn>
                              </p:par>
                              <p:par>
                                <p:cTn id="17" presetID="14" presetClass="entr" presetSubtype="10" fill="hold" grpId="2"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2000"/>
                                        <p:tgtEl>
                                          <p:spTgt spid="9"/>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17" presetClass="exit" presetSubtype="8" fill="hold" grpId="1" nodeType="afterEffect">
                                  <p:stCondLst>
                                    <p:cond delay="0"/>
                                  </p:stCondLst>
                                  <p:childTnLst>
                                    <p:anim calcmode="lin" valueType="num">
                                      <p:cBhvr>
                                        <p:cTn id="38" dur="2000"/>
                                        <p:tgtEl>
                                          <p:spTgt spid="6"/>
                                        </p:tgtEl>
                                        <p:attrNameLst>
                                          <p:attrName>ppt_x</p:attrName>
                                        </p:attrNameLst>
                                      </p:cBhvr>
                                      <p:tavLst>
                                        <p:tav tm="0">
                                          <p:val>
                                            <p:strVal val="ppt_x"/>
                                          </p:val>
                                        </p:tav>
                                        <p:tav tm="100000">
                                          <p:val>
                                            <p:strVal val="ppt_x-ppt_w/2"/>
                                          </p:val>
                                        </p:tav>
                                      </p:tavLst>
                                    </p:anim>
                                    <p:anim calcmode="lin" valueType="num">
                                      <p:cBhvr>
                                        <p:cTn id="39" dur="2000"/>
                                        <p:tgtEl>
                                          <p:spTgt spid="6"/>
                                        </p:tgtEl>
                                        <p:attrNameLst>
                                          <p:attrName>ppt_y</p:attrName>
                                        </p:attrNameLst>
                                      </p:cBhvr>
                                      <p:tavLst>
                                        <p:tav tm="0">
                                          <p:val>
                                            <p:strVal val="ppt_y"/>
                                          </p:val>
                                        </p:tav>
                                        <p:tav tm="100000">
                                          <p:val>
                                            <p:strVal val="ppt_y"/>
                                          </p:val>
                                        </p:tav>
                                      </p:tavLst>
                                    </p:anim>
                                    <p:anim calcmode="lin" valueType="num">
                                      <p:cBhvr>
                                        <p:cTn id="40" dur="2000"/>
                                        <p:tgtEl>
                                          <p:spTgt spid="6"/>
                                        </p:tgtEl>
                                        <p:attrNameLst>
                                          <p:attrName>ppt_w</p:attrName>
                                        </p:attrNameLst>
                                      </p:cBhvr>
                                      <p:tavLst>
                                        <p:tav tm="0">
                                          <p:val>
                                            <p:strVal val="ppt_w"/>
                                          </p:val>
                                        </p:tav>
                                        <p:tav tm="100000">
                                          <p:val>
                                            <p:fltVal val="0"/>
                                          </p:val>
                                        </p:tav>
                                      </p:tavLst>
                                    </p:anim>
                                    <p:anim calcmode="lin" valueType="num">
                                      <p:cBhvr>
                                        <p:cTn id="41" dur="2000"/>
                                        <p:tgtEl>
                                          <p:spTgt spid="6"/>
                                        </p:tgtEl>
                                        <p:attrNameLst>
                                          <p:attrName>ppt_h</p:attrName>
                                        </p:attrNameLst>
                                      </p:cBhvr>
                                      <p:tavLst>
                                        <p:tav tm="0">
                                          <p:val>
                                            <p:strVal val="ppt_h"/>
                                          </p:val>
                                        </p:tav>
                                        <p:tav tm="100000">
                                          <p:val>
                                            <p:strVal val="ppt_h"/>
                                          </p:val>
                                        </p:tav>
                                      </p:tavLst>
                                    </p:anim>
                                    <p:set>
                                      <p:cBhvr>
                                        <p:cTn id="42" dur="1" fill="hold">
                                          <p:stCondLst>
                                            <p:cond delay="1999"/>
                                          </p:stCondLst>
                                        </p:cTn>
                                        <p:tgtEl>
                                          <p:spTgt spid="6"/>
                                        </p:tgtEl>
                                        <p:attrNameLst>
                                          <p:attrName>style.visibility</p:attrName>
                                        </p:attrNameLst>
                                      </p:cBhvr>
                                      <p:to>
                                        <p:strVal val="hidden"/>
                                      </p:to>
                                    </p:set>
                                  </p:childTnLst>
                                </p:cTn>
                              </p:par>
                              <p:par>
                                <p:cTn id="43" presetID="17" presetClass="exit" presetSubtype="8" fill="hold" grpId="1" nodeType="withEffect">
                                  <p:stCondLst>
                                    <p:cond delay="0"/>
                                  </p:stCondLst>
                                  <p:childTnLst>
                                    <p:anim calcmode="lin" valueType="num">
                                      <p:cBhvr>
                                        <p:cTn id="44" dur="2000"/>
                                        <p:tgtEl>
                                          <p:spTgt spid="8"/>
                                        </p:tgtEl>
                                        <p:attrNameLst>
                                          <p:attrName>ppt_x</p:attrName>
                                        </p:attrNameLst>
                                      </p:cBhvr>
                                      <p:tavLst>
                                        <p:tav tm="0">
                                          <p:val>
                                            <p:strVal val="ppt_x"/>
                                          </p:val>
                                        </p:tav>
                                        <p:tav tm="100000">
                                          <p:val>
                                            <p:strVal val="ppt_x-ppt_w/2"/>
                                          </p:val>
                                        </p:tav>
                                      </p:tavLst>
                                    </p:anim>
                                    <p:anim calcmode="lin" valueType="num">
                                      <p:cBhvr>
                                        <p:cTn id="45" dur="2000"/>
                                        <p:tgtEl>
                                          <p:spTgt spid="8"/>
                                        </p:tgtEl>
                                        <p:attrNameLst>
                                          <p:attrName>ppt_y</p:attrName>
                                        </p:attrNameLst>
                                      </p:cBhvr>
                                      <p:tavLst>
                                        <p:tav tm="0">
                                          <p:val>
                                            <p:strVal val="ppt_y"/>
                                          </p:val>
                                        </p:tav>
                                        <p:tav tm="100000">
                                          <p:val>
                                            <p:strVal val="ppt_y"/>
                                          </p:val>
                                        </p:tav>
                                      </p:tavLst>
                                    </p:anim>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strVal val="ppt_h"/>
                                          </p:val>
                                        </p:tav>
                                      </p:tavLst>
                                    </p:anim>
                                    <p:set>
                                      <p:cBhvr>
                                        <p:cTn id="48" dur="1" fill="hold">
                                          <p:stCondLst>
                                            <p:cond delay="1999"/>
                                          </p:stCondLst>
                                        </p:cTn>
                                        <p:tgtEl>
                                          <p:spTgt spid="8"/>
                                        </p:tgtEl>
                                        <p:attrNameLst>
                                          <p:attrName>style.visibility</p:attrName>
                                        </p:attrNameLst>
                                      </p:cBhvr>
                                      <p:to>
                                        <p:strVal val="hidden"/>
                                      </p:to>
                                    </p:set>
                                  </p:childTnLst>
                                </p:cTn>
                              </p:par>
                              <p:par>
                                <p:cTn id="49" presetID="17" presetClass="exit" presetSubtype="2" fill="hold" grpId="1" nodeType="withEffect">
                                  <p:stCondLst>
                                    <p:cond delay="0"/>
                                  </p:stCondLst>
                                  <p:childTnLst>
                                    <p:anim calcmode="lin" valueType="num">
                                      <p:cBhvr>
                                        <p:cTn id="50" dur="2000"/>
                                        <p:tgtEl>
                                          <p:spTgt spid="7"/>
                                        </p:tgtEl>
                                        <p:attrNameLst>
                                          <p:attrName>ppt_x</p:attrName>
                                        </p:attrNameLst>
                                      </p:cBhvr>
                                      <p:tavLst>
                                        <p:tav tm="0">
                                          <p:val>
                                            <p:strVal val="ppt_x"/>
                                          </p:val>
                                        </p:tav>
                                        <p:tav tm="100000">
                                          <p:val>
                                            <p:strVal val="ppt_x+ppt_w/2"/>
                                          </p:val>
                                        </p:tav>
                                      </p:tavLst>
                                    </p:anim>
                                    <p:anim calcmode="lin" valueType="num">
                                      <p:cBhvr>
                                        <p:cTn id="51" dur="2000"/>
                                        <p:tgtEl>
                                          <p:spTgt spid="7"/>
                                        </p:tgtEl>
                                        <p:attrNameLst>
                                          <p:attrName>ppt_y</p:attrName>
                                        </p:attrNameLst>
                                      </p:cBhvr>
                                      <p:tavLst>
                                        <p:tav tm="0">
                                          <p:val>
                                            <p:strVal val="ppt_y"/>
                                          </p:val>
                                        </p:tav>
                                        <p:tav tm="100000">
                                          <p:val>
                                            <p:strVal val="ppt_y"/>
                                          </p:val>
                                        </p:tav>
                                      </p:tavLst>
                                    </p:anim>
                                    <p:anim calcmode="lin" valueType="num">
                                      <p:cBhvr>
                                        <p:cTn id="52" dur="2000"/>
                                        <p:tgtEl>
                                          <p:spTgt spid="7"/>
                                        </p:tgtEl>
                                        <p:attrNameLst>
                                          <p:attrName>ppt_w</p:attrName>
                                        </p:attrNameLst>
                                      </p:cBhvr>
                                      <p:tavLst>
                                        <p:tav tm="0">
                                          <p:val>
                                            <p:strVal val="ppt_w"/>
                                          </p:val>
                                        </p:tav>
                                        <p:tav tm="100000">
                                          <p:val>
                                            <p:fltVal val="0"/>
                                          </p:val>
                                        </p:tav>
                                      </p:tavLst>
                                    </p:anim>
                                    <p:anim calcmode="lin" valueType="num">
                                      <p:cBhvr>
                                        <p:cTn id="53" dur="2000"/>
                                        <p:tgtEl>
                                          <p:spTgt spid="7"/>
                                        </p:tgtEl>
                                        <p:attrNameLst>
                                          <p:attrName>ppt_h</p:attrName>
                                        </p:attrNameLst>
                                      </p:cBhvr>
                                      <p:tavLst>
                                        <p:tav tm="0">
                                          <p:val>
                                            <p:strVal val="ppt_h"/>
                                          </p:val>
                                        </p:tav>
                                        <p:tav tm="100000">
                                          <p:val>
                                            <p:strVal val="ppt_h"/>
                                          </p:val>
                                        </p:tav>
                                      </p:tavLst>
                                    </p:anim>
                                    <p:set>
                                      <p:cBhvr>
                                        <p:cTn id="54" dur="1" fill="hold">
                                          <p:stCondLst>
                                            <p:cond delay="1999"/>
                                          </p:stCondLst>
                                        </p:cTn>
                                        <p:tgtEl>
                                          <p:spTgt spid="7"/>
                                        </p:tgtEl>
                                        <p:attrNameLst>
                                          <p:attrName>style.visibility</p:attrName>
                                        </p:attrNameLst>
                                      </p:cBhvr>
                                      <p:to>
                                        <p:strVal val="hidden"/>
                                      </p:to>
                                    </p:set>
                                  </p:childTnLst>
                                </p:cTn>
                              </p:par>
                              <p:par>
                                <p:cTn id="55" presetID="17" presetClass="exit" presetSubtype="2" fill="hold" grpId="1" nodeType="withEffect">
                                  <p:stCondLst>
                                    <p:cond delay="0"/>
                                  </p:stCondLst>
                                  <p:childTnLst>
                                    <p:anim calcmode="lin" valueType="num">
                                      <p:cBhvr>
                                        <p:cTn id="56" dur="2000"/>
                                        <p:tgtEl>
                                          <p:spTgt spid="9"/>
                                        </p:tgtEl>
                                        <p:attrNameLst>
                                          <p:attrName>ppt_x</p:attrName>
                                        </p:attrNameLst>
                                      </p:cBhvr>
                                      <p:tavLst>
                                        <p:tav tm="0">
                                          <p:val>
                                            <p:strVal val="ppt_x"/>
                                          </p:val>
                                        </p:tav>
                                        <p:tav tm="100000">
                                          <p:val>
                                            <p:strVal val="ppt_x+ppt_w/2"/>
                                          </p:val>
                                        </p:tav>
                                      </p:tavLst>
                                    </p:anim>
                                    <p:anim calcmode="lin" valueType="num">
                                      <p:cBhvr>
                                        <p:cTn id="57" dur="2000"/>
                                        <p:tgtEl>
                                          <p:spTgt spid="9"/>
                                        </p:tgtEl>
                                        <p:attrNameLst>
                                          <p:attrName>ppt_y</p:attrName>
                                        </p:attrNameLst>
                                      </p:cBhvr>
                                      <p:tavLst>
                                        <p:tav tm="0">
                                          <p:val>
                                            <p:strVal val="ppt_y"/>
                                          </p:val>
                                        </p:tav>
                                        <p:tav tm="100000">
                                          <p:val>
                                            <p:strVal val="ppt_y"/>
                                          </p:val>
                                        </p:tav>
                                      </p:tavLst>
                                    </p:anim>
                                    <p:anim calcmode="lin" valueType="num">
                                      <p:cBhvr>
                                        <p:cTn id="58" dur="2000"/>
                                        <p:tgtEl>
                                          <p:spTgt spid="9"/>
                                        </p:tgtEl>
                                        <p:attrNameLst>
                                          <p:attrName>ppt_w</p:attrName>
                                        </p:attrNameLst>
                                      </p:cBhvr>
                                      <p:tavLst>
                                        <p:tav tm="0">
                                          <p:val>
                                            <p:strVal val="ppt_w"/>
                                          </p:val>
                                        </p:tav>
                                        <p:tav tm="100000">
                                          <p:val>
                                            <p:fltVal val="0"/>
                                          </p:val>
                                        </p:tav>
                                      </p:tavLst>
                                    </p:anim>
                                    <p:anim calcmode="lin" valueType="num">
                                      <p:cBhvr>
                                        <p:cTn id="59" dur="2000"/>
                                        <p:tgtEl>
                                          <p:spTgt spid="9"/>
                                        </p:tgtEl>
                                        <p:attrNameLst>
                                          <p:attrName>ppt_h</p:attrName>
                                        </p:attrNameLst>
                                      </p:cBhvr>
                                      <p:tavLst>
                                        <p:tav tm="0">
                                          <p:val>
                                            <p:strVal val="ppt_h"/>
                                          </p:val>
                                        </p:tav>
                                        <p:tav tm="100000">
                                          <p:val>
                                            <p:strVal val="ppt_h"/>
                                          </p:val>
                                        </p:tav>
                                      </p:tavLst>
                                    </p:anim>
                                    <p:set>
                                      <p:cBhvr>
                                        <p:cTn id="60" dur="1" fill="hold">
                                          <p:stCondLst>
                                            <p:cond delay="1999"/>
                                          </p:stCondLst>
                                        </p:cTn>
                                        <p:tgtEl>
                                          <p:spTgt spid="9"/>
                                        </p:tgtEl>
                                        <p:attrNameLst>
                                          <p:attrName>style.visibility</p:attrName>
                                        </p:attrNameLst>
                                      </p:cBhvr>
                                      <p:to>
                                        <p:strVal val="hidden"/>
                                      </p:to>
                                    </p:set>
                                  </p:childTnLst>
                                </p:cTn>
                              </p:par>
                              <p:par>
                                <p:cTn id="61" presetID="23" presetClass="entr" presetSubtype="288"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4/3*#ppt_w"/>
                                          </p:val>
                                        </p:tav>
                                        <p:tav tm="100000">
                                          <p:val>
                                            <p:strVal val="#ppt_w"/>
                                          </p:val>
                                        </p:tav>
                                      </p:tavLst>
                                    </p:anim>
                                    <p:anim calcmode="lin" valueType="num">
                                      <p:cBhvr>
                                        <p:cTn id="64" dur="3000" fill="hold"/>
                                        <p:tgtEl>
                                          <p:spTgt spid="4"/>
                                        </p:tgtEl>
                                        <p:attrNameLst>
                                          <p:attrName>ppt_h</p:attrName>
                                        </p:attrNameLst>
                                      </p:cBhvr>
                                      <p:tavLst>
                                        <p:tav tm="0">
                                          <p:val>
                                            <p:strVal val="4/3*#ppt_h"/>
                                          </p:val>
                                        </p:tav>
                                        <p:tav tm="100000">
                                          <p:val>
                                            <p:strVal val="#ppt_h"/>
                                          </p:val>
                                        </p:tav>
                                      </p:tavLst>
                                    </p:anim>
                                  </p:childTnLst>
                                </p:cTn>
                              </p:par>
                              <p:par>
                                <p:cTn id="65" presetID="16" presetClass="entr" presetSubtype="37"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arn(outVertical)">
                                      <p:cBhvr>
                                        <p:cTn id="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pic>
        <p:nvPicPr>
          <p:cNvPr id="4" name="3 Marcador de contenido" descr="Boulevard-Plaza-Dubai-UAE-2-683.jpg"/>
          <p:cNvPicPr>
            <a:picLocks noGrp="1" noChangeAspect="1"/>
          </p:cNvPicPr>
          <p:nvPr>
            <p:ph idx="1"/>
          </p:nvPr>
        </p:nvPicPr>
        <p:blipFill>
          <a:blip r:embed="rId2"/>
          <a:stretch>
            <a:fillRect/>
          </a:stretch>
        </p:blipFill>
        <p:spPr>
          <a:xfrm>
            <a:off x="0" y="0"/>
            <a:ext cx="9144000" cy="6858000"/>
          </a:xfrm>
        </p:spPr>
      </p:pic>
      <p:sp>
        <p:nvSpPr>
          <p:cNvPr id="6" name="5 Triángulo rectángulo"/>
          <p:cNvSpPr/>
          <p:nvPr/>
        </p:nvSpPr>
        <p:spPr>
          <a:xfrm rot="3171761" flipV="1">
            <a:off x="-190485" y="811809"/>
            <a:ext cx="5024409" cy="2019672"/>
          </a:xfrm>
          <a:prstGeom prst="rtTriangle">
            <a:avLst/>
          </a:prstGeom>
          <a:gradFill flip="none" rotWithShape="1">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396104" flipV="1">
            <a:off x="-675865" y="2156370"/>
            <a:ext cx="5373917" cy="1663287"/>
          </a:xfrm>
          <a:prstGeom prst="rtTriangle">
            <a:avLst/>
          </a:prstGeom>
          <a:gradFill flip="none" rotWithShape="1">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642974" y="3286121"/>
            <a:ext cx="5286412" cy="1659983"/>
          </a:xfrm>
          <a:prstGeom prst="rtTriangle">
            <a:avLst/>
          </a:prstGeom>
          <a:gradFill flip="none" rotWithShape="1">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20008173" flipV="1">
            <a:off x="73980" y="4380211"/>
            <a:ext cx="5333248" cy="1842727"/>
          </a:xfrm>
          <a:prstGeom prst="rtTriangle">
            <a:avLst/>
          </a:prstGeom>
          <a:gradFill flip="none" rotWithShape="1">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12537040">
            <a:off x="3993209" y="4339274"/>
            <a:ext cx="5006424" cy="1394135"/>
          </a:xfrm>
          <a:prstGeom prst="rtTriangle">
            <a:avLst/>
          </a:prstGeom>
          <a:gradFill>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4429124" y="3214686"/>
            <a:ext cx="5143536" cy="1785950"/>
          </a:xfrm>
          <a:prstGeom prst="rtTriangle">
            <a:avLst/>
          </a:prstGeom>
          <a:gradFill>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9428308">
            <a:off x="4479225" y="2081736"/>
            <a:ext cx="5481734" cy="1734044"/>
          </a:xfrm>
          <a:prstGeom prst="rtTriangle">
            <a:avLst/>
          </a:prstGeom>
          <a:gradFill>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8052247">
            <a:off x="4334583" y="1091262"/>
            <a:ext cx="5193331" cy="1730460"/>
          </a:xfrm>
          <a:prstGeom prst="rtTriangle">
            <a:avLst/>
          </a:prstGeom>
          <a:gradFill>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14412" y="-857280"/>
            <a:ext cx="10930014" cy="81439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2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2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2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2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2000"/>
                                        <p:tgtEl>
                                          <p:spTgt spid="13"/>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1+#ppt_w/2"/>
                                          </p:val>
                                        </p:tav>
                                        <p:tav tm="100000">
                                          <p:val>
                                            <p:strVal val="#ppt_x"/>
                                          </p:val>
                                        </p:tav>
                                      </p:tavLst>
                                    </p:anim>
                                    <p:anim calcmode="lin" valueType="num">
                                      <p:cBhvr additive="base">
                                        <p:cTn id="39" dur="2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1+#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17" presetClass="exit" presetSubtype="8" fill="hold" grpId="2" nodeType="afterEffect">
                                  <p:stCondLst>
                                    <p:cond delay="0"/>
                                  </p:stCondLst>
                                  <p:childTnLst>
                                    <p:anim calcmode="lin" valueType="num">
                                      <p:cBhvr>
                                        <p:cTn id="66" dur="2000"/>
                                        <p:tgtEl>
                                          <p:spTgt spid="6"/>
                                        </p:tgtEl>
                                        <p:attrNameLst>
                                          <p:attrName>ppt_x</p:attrName>
                                        </p:attrNameLst>
                                      </p:cBhvr>
                                      <p:tavLst>
                                        <p:tav tm="0">
                                          <p:val>
                                            <p:strVal val="ppt_x"/>
                                          </p:val>
                                        </p:tav>
                                        <p:tav tm="100000">
                                          <p:val>
                                            <p:strVal val="ppt_x-ppt_w/2"/>
                                          </p:val>
                                        </p:tav>
                                      </p:tavLst>
                                    </p:anim>
                                    <p:anim calcmode="lin" valueType="num">
                                      <p:cBhvr>
                                        <p:cTn id="67" dur="2000"/>
                                        <p:tgtEl>
                                          <p:spTgt spid="6"/>
                                        </p:tgtEl>
                                        <p:attrNameLst>
                                          <p:attrName>ppt_y</p:attrName>
                                        </p:attrNameLst>
                                      </p:cBhvr>
                                      <p:tavLst>
                                        <p:tav tm="0">
                                          <p:val>
                                            <p:strVal val="ppt_y"/>
                                          </p:val>
                                        </p:tav>
                                        <p:tav tm="100000">
                                          <p:val>
                                            <p:strVal val="ppt_y"/>
                                          </p:val>
                                        </p:tav>
                                      </p:tavLst>
                                    </p:anim>
                                    <p:anim calcmode="lin" valueType="num">
                                      <p:cBhvr>
                                        <p:cTn id="68" dur="2000"/>
                                        <p:tgtEl>
                                          <p:spTgt spid="6"/>
                                        </p:tgtEl>
                                        <p:attrNameLst>
                                          <p:attrName>ppt_w</p:attrName>
                                        </p:attrNameLst>
                                      </p:cBhvr>
                                      <p:tavLst>
                                        <p:tav tm="0">
                                          <p:val>
                                            <p:strVal val="ppt_w"/>
                                          </p:val>
                                        </p:tav>
                                        <p:tav tm="100000">
                                          <p:val>
                                            <p:fltVal val="0"/>
                                          </p:val>
                                        </p:tav>
                                      </p:tavLst>
                                    </p:anim>
                                    <p:anim calcmode="lin" valueType="num">
                                      <p:cBhvr>
                                        <p:cTn id="69" dur="2000"/>
                                        <p:tgtEl>
                                          <p:spTgt spid="6"/>
                                        </p:tgtEl>
                                        <p:attrNameLst>
                                          <p:attrName>ppt_h</p:attrName>
                                        </p:attrNameLst>
                                      </p:cBhvr>
                                      <p:tavLst>
                                        <p:tav tm="0">
                                          <p:val>
                                            <p:strVal val="ppt_h"/>
                                          </p:val>
                                        </p:tav>
                                        <p:tav tm="100000">
                                          <p:val>
                                            <p:strVal val="ppt_h"/>
                                          </p:val>
                                        </p:tav>
                                      </p:tavLst>
                                    </p:anim>
                                    <p:set>
                                      <p:cBhvr>
                                        <p:cTn id="70" dur="1" fill="hold">
                                          <p:stCondLst>
                                            <p:cond delay="1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2000"/>
                                        <p:tgtEl>
                                          <p:spTgt spid="7"/>
                                        </p:tgtEl>
                                        <p:attrNameLst>
                                          <p:attrName>ppt_x</p:attrName>
                                        </p:attrNameLst>
                                      </p:cBhvr>
                                      <p:tavLst>
                                        <p:tav tm="0">
                                          <p:val>
                                            <p:strVal val="ppt_x"/>
                                          </p:val>
                                        </p:tav>
                                        <p:tav tm="100000">
                                          <p:val>
                                            <p:strVal val="ppt_x-ppt_w/2"/>
                                          </p:val>
                                        </p:tav>
                                      </p:tavLst>
                                    </p:anim>
                                    <p:anim calcmode="lin" valueType="num">
                                      <p:cBhvr>
                                        <p:cTn id="73" dur="2000"/>
                                        <p:tgtEl>
                                          <p:spTgt spid="7"/>
                                        </p:tgtEl>
                                        <p:attrNameLst>
                                          <p:attrName>ppt_y</p:attrName>
                                        </p:attrNameLst>
                                      </p:cBhvr>
                                      <p:tavLst>
                                        <p:tav tm="0">
                                          <p:val>
                                            <p:strVal val="ppt_y"/>
                                          </p:val>
                                        </p:tav>
                                        <p:tav tm="100000">
                                          <p:val>
                                            <p:strVal val="ppt_y"/>
                                          </p:val>
                                        </p:tav>
                                      </p:tavLst>
                                    </p:anim>
                                    <p:anim calcmode="lin" valueType="num">
                                      <p:cBhvr>
                                        <p:cTn id="74" dur="2000"/>
                                        <p:tgtEl>
                                          <p:spTgt spid="7"/>
                                        </p:tgtEl>
                                        <p:attrNameLst>
                                          <p:attrName>ppt_w</p:attrName>
                                        </p:attrNameLst>
                                      </p:cBhvr>
                                      <p:tavLst>
                                        <p:tav tm="0">
                                          <p:val>
                                            <p:strVal val="ppt_w"/>
                                          </p:val>
                                        </p:tav>
                                        <p:tav tm="100000">
                                          <p:val>
                                            <p:fltVal val="0"/>
                                          </p:val>
                                        </p:tav>
                                      </p:tavLst>
                                    </p:anim>
                                    <p:anim calcmode="lin" valueType="num">
                                      <p:cBhvr>
                                        <p:cTn id="75" dur="2000"/>
                                        <p:tgtEl>
                                          <p:spTgt spid="7"/>
                                        </p:tgtEl>
                                        <p:attrNameLst>
                                          <p:attrName>ppt_h</p:attrName>
                                        </p:attrNameLst>
                                      </p:cBhvr>
                                      <p:tavLst>
                                        <p:tav tm="0">
                                          <p:val>
                                            <p:strVal val="ppt_h"/>
                                          </p:val>
                                        </p:tav>
                                        <p:tav tm="100000">
                                          <p:val>
                                            <p:strVal val="ppt_h"/>
                                          </p:val>
                                        </p:tav>
                                      </p:tavLst>
                                    </p:anim>
                                    <p:set>
                                      <p:cBhvr>
                                        <p:cTn id="76" dur="1" fill="hold">
                                          <p:stCondLst>
                                            <p:cond delay="1999"/>
                                          </p:stCondLst>
                                        </p:cTn>
                                        <p:tgtEl>
                                          <p:spTgt spid="7"/>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2000"/>
                                        <p:tgtEl>
                                          <p:spTgt spid="8"/>
                                        </p:tgtEl>
                                        <p:attrNameLst>
                                          <p:attrName>ppt_x</p:attrName>
                                        </p:attrNameLst>
                                      </p:cBhvr>
                                      <p:tavLst>
                                        <p:tav tm="0">
                                          <p:val>
                                            <p:strVal val="ppt_x"/>
                                          </p:val>
                                        </p:tav>
                                        <p:tav tm="100000">
                                          <p:val>
                                            <p:strVal val="ppt_x-ppt_w/2"/>
                                          </p:val>
                                        </p:tav>
                                      </p:tavLst>
                                    </p:anim>
                                    <p:anim calcmode="lin" valueType="num">
                                      <p:cBhvr>
                                        <p:cTn id="79" dur="2000"/>
                                        <p:tgtEl>
                                          <p:spTgt spid="8"/>
                                        </p:tgtEl>
                                        <p:attrNameLst>
                                          <p:attrName>ppt_y</p:attrName>
                                        </p:attrNameLst>
                                      </p:cBhvr>
                                      <p:tavLst>
                                        <p:tav tm="0">
                                          <p:val>
                                            <p:strVal val="ppt_y"/>
                                          </p:val>
                                        </p:tav>
                                        <p:tav tm="100000">
                                          <p:val>
                                            <p:strVal val="ppt_y"/>
                                          </p:val>
                                        </p:tav>
                                      </p:tavLst>
                                    </p:anim>
                                    <p:anim calcmode="lin" valueType="num">
                                      <p:cBhvr>
                                        <p:cTn id="80" dur="2000"/>
                                        <p:tgtEl>
                                          <p:spTgt spid="8"/>
                                        </p:tgtEl>
                                        <p:attrNameLst>
                                          <p:attrName>ppt_w</p:attrName>
                                        </p:attrNameLst>
                                      </p:cBhvr>
                                      <p:tavLst>
                                        <p:tav tm="0">
                                          <p:val>
                                            <p:strVal val="ppt_w"/>
                                          </p:val>
                                        </p:tav>
                                        <p:tav tm="100000">
                                          <p:val>
                                            <p:fltVal val="0"/>
                                          </p:val>
                                        </p:tav>
                                      </p:tavLst>
                                    </p:anim>
                                    <p:anim calcmode="lin" valueType="num">
                                      <p:cBhvr>
                                        <p:cTn id="81" dur="2000"/>
                                        <p:tgtEl>
                                          <p:spTgt spid="8"/>
                                        </p:tgtEl>
                                        <p:attrNameLst>
                                          <p:attrName>ppt_h</p:attrName>
                                        </p:attrNameLst>
                                      </p:cBhvr>
                                      <p:tavLst>
                                        <p:tav tm="0">
                                          <p:val>
                                            <p:strVal val="ppt_h"/>
                                          </p:val>
                                        </p:tav>
                                        <p:tav tm="100000">
                                          <p:val>
                                            <p:strVal val="ppt_h"/>
                                          </p:val>
                                        </p:tav>
                                      </p:tavLst>
                                    </p:anim>
                                    <p:set>
                                      <p:cBhvr>
                                        <p:cTn id="82" dur="1" fill="hold">
                                          <p:stCondLst>
                                            <p:cond delay="1999"/>
                                          </p:stCondLst>
                                        </p:cTn>
                                        <p:tgtEl>
                                          <p:spTgt spid="8"/>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2000"/>
                                        <p:tgtEl>
                                          <p:spTgt spid="9"/>
                                        </p:tgtEl>
                                        <p:attrNameLst>
                                          <p:attrName>ppt_x</p:attrName>
                                        </p:attrNameLst>
                                      </p:cBhvr>
                                      <p:tavLst>
                                        <p:tav tm="0">
                                          <p:val>
                                            <p:strVal val="ppt_x"/>
                                          </p:val>
                                        </p:tav>
                                        <p:tav tm="100000">
                                          <p:val>
                                            <p:strVal val="ppt_x-ppt_w/2"/>
                                          </p:val>
                                        </p:tav>
                                      </p:tavLst>
                                    </p:anim>
                                    <p:anim calcmode="lin" valueType="num">
                                      <p:cBhvr>
                                        <p:cTn id="85" dur="2000"/>
                                        <p:tgtEl>
                                          <p:spTgt spid="9"/>
                                        </p:tgtEl>
                                        <p:attrNameLst>
                                          <p:attrName>ppt_y</p:attrName>
                                        </p:attrNameLst>
                                      </p:cBhvr>
                                      <p:tavLst>
                                        <p:tav tm="0">
                                          <p:val>
                                            <p:strVal val="ppt_y"/>
                                          </p:val>
                                        </p:tav>
                                        <p:tav tm="100000">
                                          <p:val>
                                            <p:strVal val="ppt_y"/>
                                          </p:val>
                                        </p:tav>
                                      </p:tavLst>
                                    </p:anim>
                                    <p:anim calcmode="lin" valueType="num">
                                      <p:cBhvr>
                                        <p:cTn id="86" dur="2000"/>
                                        <p:tgtEl>
                                          <p:spTgt spid="9"/>
                                        </p:tgtEl>
                                        <p:attrNameLst>
                                          <p:attrName>ppt_w</p:attrName>
                                        </p:attrNameLst>
                                      </p:cBhvr>
                                      <p:tavLst>
                                        <p:tav tm="0">
                                          <p:val>
                                            <p:strVal val="ppt_w"/>
                                          </p:val>
                                        </p:tav>
                                        <p:tav tm="100000">
                                          <p:val>
                                            <p:fltVal val="0"/>
                                          </p:val>
                                        </p:tav>
                                      </p:tavLst>
                                    </p:anim>
                                    <p:anim calcmode="lin" valueType="num">
                                      <p:cBhvr>
                                        <p:cTn id="87" dur="2000"/>
                                        <p:tgtEl>
                                          <p:spTgt spid="9"/>
                                        </p:tgtEl>
                                        <p:attrNameLst>
                                          <p:attrName>ppt_h</p:attrName>
                                        </p:attrNameLst>
                                      </p:cBhvr>
                                      <p:tavLst>
                                        <p:tav tm="0">
                                          <p:val>
                                            <p:strVal val="ppt_h"/>
                                          </p:val>
                                        </p:tav>
                                        <p:tav tm="100000">
                                          <p:val>
                                            <p:strVal val="ppt_h"/>
                                          </p:val>
                                        </p:tav>
                                      </p:tavLst>
                                    </p:anim>
                                    <p:set>
                                      <p:cBhvr>
                                        <p:cTn id="88" dur="1" fill="hold">
                                          <p:stCondLst>
                                            <p:cond delay="1999"/>
                                          </p:stCondLst>
                                        </p:cTn>
                                        <p:tgtEl>
                                          <p:spTgt spid="9"/>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2000"/>
                                        <p:tgtEl>
                                          <p:spTgt spid="10"/>
                                        </p:tgtEl>
                                        <p:attrNameLst>
                                          <p:attrName>ppt_x</p:attrName>
                                        </p:attrNameLst>
                                      </p:cBhvr>
                                      <p:tavLst>
                                        <p:tav tm="0">
                                          <p:val>
                                            <p:strVal val="ppt_x"/>
                                          </p:val>
                                        </p:tav>
                                        <p:tav tm="100000">
                                          <p:val>
                                            <p:strVal val="ppt_x+ppt_w/2"/>
                                          </p:val>
                                        </p:tav>
                                      </p:tavLst>
                                    </p:anim>
                                    <p:anim calcmode="lin" valueType="num">
                                      <p:cBhvr>
                                        <p:cTn id="91" dur="2000"/>
                                        <p:tgtEl>
                                          <p:spTgt spid="10"/>
                                        </p:tgtEl>
                                        <p:attrNameLst>
                                          <p:attrName>ppt_y</p:attrName>
                                        </p:attrNameLst>
                                      </p:cBhvr>
                                      <p:tavLst>
                                        <p:tav tm="0">
                                          <p:val>
                                            <p:strVal val="ppt_y"/>
                                          </p:val>
                                        </p:tav>
                                        <p:tav tm="100000">
                                          <p:val>
                                            <p:strVal val="ppt_y"/>
                                          </p:val>
                                        </p:tav>
                                      </p:tavLst>
                                    </p:anim>
                                    <p:anim calcmode="lin" valueType="num">
                                      <p:cBhvr>
                                        <p:cTn id="92" dur="2000"/>
                                        <p:tgtEl>
                                          <p:spTgt spid="10"/>
                                        </p:tgtEl>
                                        <p:attrNameLst>
                                          <p:attrName>ppt_w</p:attrName>
                                        </p:attrNameLst>
                                      </p:cBhvr>
                                      <p:tavLst>
                                        <p:tav tm="0">
                                          <p:val>
                                            <p:strVal val="ppt_w"/>
                                          </p:val>
                                        </p:tav>
                                        <p:tav tm="100000">
                                          <p:val>
                                            <p:fltVal val="0"/>
                                          </p:val>
                                        </p:tav>
                                      </p:tavLst>
                                    </p:anim>
                                    <p:anim calcmode="lin" valueType="num">
                                      <p:cBhvr>
                                        <p:cTn id="93" dur="2000"/>
                                        <p:tgtEl>
                                          <p:spTgt spid="10"/>
                                        </p:tgtEl>
                                        <p:attrNameLst>
                                          <p:attrName>ppt_h</p:attrName>
                                        </p:attrNameLst>
                                      </p:cBhvr>
                                      <p:tavLst>
                                        <p:tav tm="0">
                                          <p:val>
                                            <p:strVal val="ppt_h"/>
                                          </p:val>
                                        </p:tav>
                                        <p:tav tm="100000">
                                          <p:val>
                                            <p:strVal val="ppt_h"/>
                                          </p:val>
                                        </p:tav>
                                      </p:tavLst>
                                    </p:anim>
                                    <p:set>
                                      <p:cBhvr>
                                        <p:cTn id="94" dur="1" fill="hold">
                                          <p:stCondLst>
                                            <p:cond delay="1999"/>
                                          </p:stCondLst>
                                        </p:cTn>
                                        <p:tgtEl>
                                          <p:spTgt spid="10"/>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2000"/>
                                        <p:tgtEl>
                                          <p:spTgt spid="11"/>
                                        </p:tgtEl>
                                        <p:attrNameLst>
                                          <p:attrName>ppt_x</p:attrName>
                                        </p:attrNameLst>
                                      </p:cBhvr>
                                      <p:tavLst>
                                        <p:tav tm="0">
                                          <p:val>
                                            <p:strVal val="ppt_x"/>
                                          </p:val>
                                        </p:tav>
                                        <p:tav tm="100000">
                                          <p:val>
                                            <p:strVal val="ppt_x+ppt_w/2"/>
                                          </p:val>
                                        </p:tav>
                                      </p:tavLst>
                                    </p:anim>
                                    <p:anim calcmode="lin" valueType="num">
                                      <p:cBhvr>
                                        <p:cTn id="97" dur="2000"/>
                                        <p:tgtEl>
                                          <p:spTgt spid="11"/>
                                        </p:tgtEl>
                                        <p:attrNameLst>
                                          <p:attrName>ppt_y</p:attrName>
                                        </p:attrNameLst>
                                      </p:cBhvr>
                                      <p:tavLst>
                                        <p:tav tm="0">
                                          <p:val>
                                            <p:strVal val="ppt_y"/>
                                          </p:val>
                                        </p:tav>
                                        <p:tav tm="100000">
                                          <p:val>
                                            <p:strVal val="ppt_y"/>
                                          </p:val>
                                        </p:tav>
                                      </p:tavLst>
                                    </p:anim>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strVal val="ppt_h"/>
                                          </p:val>
                                        </p:tav>
                                      </p:tavLst>
                                    </p:anim>
                                    <p:set>
                                      <p:cBhvr>
                                        <p:cTn id="100" dur="1" fill="hold">
                                          <p:stCondLst>
                                            <p:cond delay="1999"/>
                                          </p:stCondLst>
                                        </p:cTn>
                                        <p:tgtEl>
                                          <p:spTgt spid="11"/>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2000"/>
                                        <p:tgtEl>
                                          <p:spTgt spid="12"/>
                                        </p:tgtEl>
                                        <p:attrNameLst>
                                          <p:attrName>ppt_x</p:attrName>
                                        </p:attrNameLst>
                                      </p:cBhvr>
                                      <p:tavLst>
                                        <p:tav tm="0">
                                          <p:val>
                                            <p:strVal val="ppt_x"/>
                                          </p:val>
                                        </p:tav>
                                        <p:tav tm="100000">
                                          <p:val>
                                            <p:strVal val="ppt_x+ppt_w/2"/>
                                          </p:val>
                                        </p:tav>
                                      </p:tavLst>
                                    </p:anim>
                                    <p:anim calcmode="lin" valueType="num">
                                      <p:cBhvr>
                                        <p:cTn id="103" dur="2000"/>
                                        <p:tgtEl>
                                          <p:spTgt spid="12"/>
                                        </p:tgtEl>
                                        <p:attrNameLst>
                                          <p:attrName>ppt_y</p:attrName>
                                        </p:attrNameLst>
                                      </p:cBhvr>
                                      <p:tavLst>
                                        <p:tav tm="0">
                                          <p:val>
                                            <p:strVal val="ppt_y"/>
                                          </p:val>
                                        </p:tav>
                                        <p:tav tm="100000">
                                          <p:val>
                                            <p:strVal val="ppt_y"/>
                                          </p:val>
                                        </p:tav>
                                      </p:tavLst>
                                    </p:anim>
                                    <p:anim calcmode="lin" valueType="num">
                                      <p:cBhvr>
                                        <p:cTn id="104" dur="2000"/>
                                        <p:tgtEl>
                                          <p:spTgt spid="12"/>
                                        </p:tgtEl>
                                        <p:attrNameLst>
                                          <p:attrName>ppt_w</p:attrName>
                                        </p:attrNameLst>
                                      </p:cBhvr>
                                      <p:tavLst>
                                        <p:tav tm="0">
                                          <p:val>
                                            <p:strVal val="ppt_w"/>
                                          </p:val>
                                        </p:tav>
                                        <p:tav tm="100000">
                                          <p:val>
                                            <p:fltVal val="0"/>
                                          </p:val>
                                        </p:tav>
                                      </p:tavLst>
                                    </p:anim>
                                    <p:anim calcmode="lin" valueType="num">
                                      <p:cBhvr>
                                        <p:cTn id="105" dur="2000"/>
                                        <p:tgtEl>
                                          <p:spTgt spid="12"/>
                                        </p:tgtEl>
                                        <p:attrNameLst>
                                          <p:attrName>ppt_h</p:attrName>
                                        </p:attrNameLst>
                                      </p:cBhvr>
                                      <p:tavLst>
                                        <p:tav tm="0">
                                          <p:val>
                                            <p:strVal val="ppt_h"/>
                                          </p:val>
                                        </p:tav>
                                        <p:tav tm="100000">
                                          <p:val>
                                            <p:strVal val="ppt_h"/>
                                          </p:val>
                                        </p:tav>
                                      </p:tavLst>
                                    </p:anim>
                                    <p:set>
                                      <p:cBhvr>
                                        <p:cTn id="106" dur="1" fill="hold">
                                          <p:stCondLst>
                                            <p:cond delay="1999"/>
                                          </p:stCondLst>
                                        </p:cTn>
                                        <p:tgtEl>
                                          <p:spTgt spid="12"/>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2000"/>
                                        <p:tgtEl>
                                          <p:spTgt spid="13"/>
                                        </p:tgtEl>
                                        <p:attrNameLst>
                                          <p:attrName>ppt_x</p:attrName>
                                        </p:attrNameLst>
                                      </p:cBhvr>
                                      <p:tavLst>
                                        <p:tav tm="0">
                                          <p:val>
                                            <p:strVal val="ppt_x"/>
                                          </p:val>
                                        </p:tav>
                                        <p:tav tm="100000">
                                          <p:val>
                                            <p:strVal val="ppt_x+ppt_w/2"/>
                                          </p:val>
                                        </p:tav>
                                      </p:tavLst>
                                    </p:anim>
                                    <p:anim calcmode="lin" valueType="num">
                                      <p:cBhvr>
                                        <p:cTn id="109" dur="2000"/>
                                        <p:tgtEl>
                                          <p:spTgt spid="13"/>
                                        </p:tgtEl>
                                        <p:attrNameLst>
                                          <p:attrName>ppt_y</p:attrName>
                                        </p:attrNameLst>
                                      </p:cBhvr>
                                      <p:tavLst>
                                        <p:tav tm="0">
                                          <p:val>
                                            <p:strVal val="ppt_y"/>
                                          </p:val>
                                        </p:tav>
                                        <p:tav tm="100000">
                                          <p:val>
                                            <p:strVal val="ppt_y"/>
                                          </p:val>
                                        </p:tav>
                                      </p:tavLst>
                                    </p:anim>
                                    <p:anim calcmode="lin" valueType="num">
                                      <p:cBhvr>
                                        <p:cTn id="110" dur="2000"/>
                                        <p:tgtEl>
                                          <p:spTgt spid="13"/>
                                        </p:tgtEl>
                                        <p:attrNameLst>
                                          <p:attrName>ppt_w</p:attrName>
                                        </p:attrNameLst>
                                      </p:cBhvr>
                                      <p:tavLst>
                                        <p:tav tm="0">
                                          <p:val>
                                            <p:strVal val="ppt_w"/>
                                          </p:val>
                                        </p:tav>
                                        <p:tav tm="100000">
                                          <p:val>
                                            <p:fltVal val="0"/>
                                          </p:val>
                                        </p:tav>
                                      </p:tavLst>
                                    </p:anim>
                                    <p:anim calcmode="lin" valueType="num">
                                      <p:cBhvr>
                                        <p:cTn id="111" dur="2000"/>
                                        <p:tgtEl>
                                          <p:spTgt spid="13"/>
                                        </p:tgtEl>
                                        <p:attrNameLst>
                                          <p:attrName>ppt_h</p:attrName>
                                        </p:attrNameLst>
                                      </p:cBhvr>
                                      <p:tavLst>
                                        <p:tav tm="0">
                                          <p:val>
                                            <p:strVal val="ppt_h"/>
                                          </p:val>
                                        </p:tav>
                                        <p:tav tm="100000">
                                          <p:val>
                                            <p:strVal val="ppt_h"/>
                                          </p:val>
                                        </p:tav>
                                      </p:tavLst>
                                    </p:anim>
                                    <p:set>
                                      <p:cBhvr>
                                        <p:cTn id="112" dur="1" fill="hold">
                                          <p:stCondLst>
                                            <p:cond delay="1999"/>
                                          </p:stCondLst>
                                        </p:cTn>
                                        <p:tgtEl>
                                          <p:spTgt spid="13"/>
                                        </p:tgtEl>
                                        <p:attrNameLst>
                                          <p:attrName>style.visibility</p:attrName>
                                        </p:attrNameLst>
                                      </p:cBhvr>
                                      <p:to>
                                        <p:strVal val="hidden"/>
                                      </p:to>
                                    </p:set>
                                  </p:childTnLst>
                                </p:cTn>
                              </p:par>
                              <p:par>
                                <p:cTn id="113" presetID="3" presetClass="exit" presetSubtype="5" fill="hold" grpId="3" nodeType="withEffect">
                                  <p:stCondLst>
                                    <p:cond delay="0"/>
                                  </p:stCondLst>
                                  <p:childTnLst>
                                    <p:animEffect transition="out" filter="blinds(vertical)">
                                      <p:cBhvr>
                                        <p:cTn id="114" dur="2000"/>
                                        <p:tgtEl>
                                          <p:spTgt spid="6"/>
                                        </p:tgtEl>
                                      </p:cBhvr>
                                    </p:animEffect>
                                    <p:set>
                                      <p:cBhvr>
                                        <p:cTn id="115" dur="1" fill="hold">
                                          <p:stCondLst>
                                            <p:cond delay="1999"/>
                                          </p:stCondLst>
                                        </p:cTn>
                                        <p:tgtEl>
                                          <p:spTgt spid="6"/>
                                        </p:tgtEl>
                                        <p:attrNameLst>
                                          <p:attrName>style.visibility</p:attrName>
                                        </p:attrNameLst>
                                      </p:cBhvr>
                                      <p:to>
                                        <p:strVal val="hidden"/>
                                      </p:to>
                                    </p:set>
                                  </p:childTnLst>
                                </p:cTn>
                              </p:par>
                              <p:par>
                                <p:cTn id="116" presetID="3" presetClass="exit" presetSubtype="5" fill="hold" grpId="3" nodeType="withEffect">
                                  <p:stCondLst>
                                    <p:cond delay="0"/>
                                  </p:stCondLst>
                                  <p:childTnLst>
                                    <p:animEffect transition="out" filter="blinds(vertical)">
                                      <p:cBhvr>
                                        <p:cTn id="117" dur="2000"/>
                                        <p:tgtEl>
                                          <p:spTgt spid="7"/>
                                        </p:tgtEl>
                                      </p:cBhvr>
                                    </p:animEffect>
                                    <p:set>
                                      <p:cBhvr>
                                        <p:cTn id="118" dur="1" fill="hold">
                                          <p:stCondLst>
                                            <p:cond delay="1999"/>
                                          </p:stCondLst>
                                        </p:cTn>
                                        <p:tgtEl>
                                          <p:spTgt spid="7"/>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2000"/>
                                        <p:tgtEl>
                                          <p:spTgt spid="8"/>
                                        </p:tgtEl>
                                      </p:cBhvr>
                                    </p:animEffect>
                                    <p:set>
                                      <p:cBhvr>
                                        <p:cTn id="121" dur="1" fill="hold">
                                          <p:stCondLst>
                                            <p:cond delay="1999"/>
                                          </p:stCondLst>
                                        </p:cTn>
                                        <p:tgtEl>
                                          <p:spTgt spid="8"/>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2000"/>
                                        <p:tgtEl>
                                          <p:spTgt spid="9"/>
                                        </p:tgtEl>
                                      </p:cBhvr>
                                    </p:animEffect>
                                    <p:set>
                                      <p:cBhvr>
                                        <p:cTn id="124" dur="1" fill="hold">
                                          <p:stCondLst>
                                            <p:cond delay="1999"/>
                                          </p:stCondLst>
                                        </p:cTn>
                                        <p:tgtEl>
                                          <p:spTgt spid="9"/>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2000"/>
                                        <p:tgtEl>
                                          <p:spTgt spid="10"/>
                                        </p:tgtEl>
                                      </p:cBhvr>
                                    </p:animEffect>
                                    <p:set>
                                      <p:cBhvr>
                                        <p:cTn id="127" dur="1" fill="hold">
                                          <p:stCondLst>
                                            <p:cond delay="1999"/>
                                          </p:stCondLst>
                                        </p:cTn>
                                        <p:tgtEl>
                                          <p:spTgt spid="10"/>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2000"/>
                                        <p:tgtEl>
                                          <p:spTgt spid="11"/>
                                        </p:tgtEl>
                                      </p:cBhvr>
                                    </p:animEffect>
                                    <p:set>
                                      <p:cBhvr>
                                        <p:cTn id="130" dur="1" fill="hold">
                                          <p:stCondLst>
                                            <p:cond delay="1999"/>
                                          </p:stCondLst>
                                        </p:cTn>
                                        <p:tgtEl>
                                          <p:spTgt spid="11"/>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2000"/>
                                        <p:tgtEl>
                                          <p:spTgt spid="12"/>
                                        </p:tgtEl>
                                      </p:cBhvr>
                                    </p:animEffect>
                                    <p:set>
                                      <p:cBhvr>
                                        <p:cTn id="133" dur="1" fill="hold">
                                          <p:stCondLst>
                                            <p:cond delay="1999"/>
                                          </p:stCondLst>
                                        </p:cTn>
                                        <p:tgtEl>
                                          <p:spTgt spid="12"/>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2000"/>
                                        <p:tgtEl>
                                          <p:spTgt spid="13"/>
                                        </p:tgtEl>
                                      </p:cBhvr>
                                    </p:animEffect>
                                    <p:set>
                                      <p:cBhvr>
                                        <p:cTn id="136" dur="1" fill="hold">
                                          <p:stCondLst>
                                            <p:cond delay="1999"/>
                                          </p:stCondLst>
                                        </p:cTn>
                                        <p:tgtEl>
                                          <p:spTgt spid="13"/>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20033"/>
            <a:ext cx="9144000" cy="6837967"/>
          </a:xfrm>
          <a:prstGeom prst="rect">
            <a:avLst/>
          </a:prstGeom>
        </p:spPr>
      </p:pic>
      <p:sp>
        <p:nvSpPr>
          <p:cNvPr id="6" name="5 Onda"/>
          <p:cNvSpPr/>
          <p:nvPr/>
        </p:nvSpPr>
        <p:spPr>
          <a:xfrm>
            <a:off x="-1" y="-73963"/>
            <a:ext cx="4658265" cy="2145641"/>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643438" y="-79347"/>
            <a:ext cx="4500562" cy="2222463"/>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 y="1354772"/>
            <a:ext cx="4658265" cy="2145666"/>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643438" y="1497554"/>
            <a:ext cx="4500562" cy="2074322"/>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2995296"/>
            <a:ext cx="4572000" cy="2219654"/>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72000" y="3140628"/>
            <a:ext cx="4572000" cy="2074322"/>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500570"/>
            <a:ext cx="4572000" cy="2071702"/>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572000" y="4500570"/>
            <a:ext cx="4572000" cy="2000264"/>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285776"/>
            <a:ext cx="9572660" cy="73581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2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2000"/>
                                        <p:tgtEl>
                                          <p:spTgt spid="7"/>
                                        </p:tgtEl>
                                      </p:cBhvr>
                                    </p:animEffect>
                                  </p:childTnLst>
                                </p:cTn>
                              </p:par>
                              <p:par>
                                <p:cTn id="14" presetID="8" presetClass="emph" presetSubtype="0" fill="hold" grpId="1" nodeType="withEffect">
                                  <p:stCondLst>
                                    <p:cond delay="0"/>
                                  </p:stCondLst>
                                  <p:childTnLst>
                                    <p:animRot by="21600000">
                                      <p:cBhvr>
                                        <p:cTn id="15" dur="2000" fill="hold"/>
                                        <p:tgtEl>
                                          <p:spTgt spid="6"/>
                                        </p:tgtEl>
                                        <p:attrNameLst>
                                          <p:attrName>r</p:attrName>
                                        </p:attrNameLst>
                                      </p:cBhvr>
                                    </p:animRot>
                                  </p:childTnLst>
                                </p:cTn>
                              </p:par>
                              <p:par>
                                <p:cTn id="16" presetID="8" presetClass="emph" presetSubtype="0" fill="hold" grpId="1" nodeType="withEffect">
                                  <p:stCondLst>
                                    <p:cond delay="0"/>
                                  </p:stCondLst>
                                  <p:childTnLst>
                                    <p:animRot by="-21600000">
                                      <p:cBhvr>
                                        <p:cTn id="17" dur="2000" fill="hold"/>
                                        <p:tgtEl>
                                          <p:spTgt spid="7"/>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2000"/>
                                        <p:tgtEl>
                                          <p:spTgt spid="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2000"/>
                                        <p:tgtEl>
                                          <p:spTgt spid="9"/>
                                        </p:tgtEl>
                                      </p:cBhvr>
                                    </p:animEffect>
                                  </p:childTnLst>
                                </p:cTn>
                              </p:par>
                              <p:par>
                                <p:cTn id="24" presetID="8" presetClass="emph" presetSubtype="0" fill="hold" grpId="1" nodeType="withEffect">
                                  <p:stCondLst>
                                    <p:cond delay="0"/>
                                  </p:stCondLst>
                                  <p:childTnLst>
                                    <p:animRot by="21600000">
                                      <p:cBhvr>
                                        <p:cTn id="25" dur="2000" fill="hold"/>
                                        <p:tgtEl>
                                          <p:spTgt spid="8"/>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9"/>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2000"/>
                                        <p:tgtEl>
                                          <p:spTgt spid="1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2000"/>
                                        <p:tgtEl>
                                          <p:spTgt spid="11"/>
                                        </p:tgtEl>
                                      </p:cBhvr>
                                    </p:animEffect>
                                  </p:childTnLst>
                                </p:cTn>
                              </p:par>
                              <p:par>
                                <p:cTn id="34" presetID="8" presetClass="emph" presetSubtype="0" fill="hold" grpId="1" nodeType="withEffect">
                                  <p:stCondLst>
                                    <p:cond delay="0"/>
                                  </p:stCondLst>
                                  <p:childTnLst>
                                    <p:animRot by="21600000">
                                      <p:cBhvr>
                                        <p:cTn id="35" dur="2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11"/>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heckerboard(across)">
                                      <p:cBhvr>
                                        <p:cTn id="40" dur="2000"/>
                                        <p:tgtEl>
                                          <p:spTgt spid="12"/>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2000"/>
                                        <p:tgtEl>
                                          <p:spTgt spid="13"/>
                                        </p:tgtEl>
                                      </p:cBhvr>
                                    </p:animEffect>
                                  </p:childTnLst>
                                </p:cTn>
                              </p:par>
                              <p:par>
                                <p:cTn id="44" presetID="8" presetClass="emph" presetSubtype="0" fill="hold" grpId="1" nodeType="withEffect">
                                  <p:stCondLst>
                                    <p:cond delay="0"/>
                                  </p:stCondLst>
                                  <p:childTnLst>
                                    <p:animRot by="21600000">
                                      <p:cBhvr>
                                        <p:cTn id="45" dur="2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3"/>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0-#ppt_w/2"/>
                                          </p:val>
                                        </p:tav>
                                        <p:tav tm="100000">
                                          <p:val>
                                            <p:strVal val="#ppt_x"/>
                                          </p:val>
                                        </p:tav>
                                      </p:tavLst>
                                    </p:anim>
                                    <p:anim calcmode="lin" valueType="num">
                                      <p:cBhvr additive="base">
                                        <p:cTn id="51" dur="2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0-#ppt_w/2"/>
                                          </p:val>
                                        </p:tav>
                                        <p:tav tm="100000">
                                          <p:val>
                                            <p:strVal val="#ppt_x"/>
                                          </p:val>
                                        </p:tav>
                                      </p:tavLst>
                                    </p:anim>
                                    <p:anim calcmode="lin" valueType="num">
                                      <p:cBhvr additive="base">
                                        <p:cTn id="55" dur="2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0-#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000" fill="hold"/>
                                        <p:tgtEl>
                                          <p:spTgt spid="7"/>
                                        </p:tgtEl>
                                        <p:attrNameLst>
                                          <p:attrName>ppt_x</p:attrName>
                                        </p:attrNameLst>
                                      </p:cBhvr>
                                      <p:tavLst>
                                        <p:tav tm="0">
                                          <p:val>
                                            <p:strVal val="1+#ppt_w/2"/>
                                          </p:val>
                                        </p:tav>
                                        <p:tav tm="100000">
                                          <p:val>
                                            <p:strVal val="#ppt_x"/>
                                          </p:val>
                                        </p:tav>
                                      </p:tavLst>
                                    </p:anim>
                                    <p:anim calcmode="lin" valueType="num">
                                      <p:cBhvr additive="base">
                                        <p:cTn id="67" dur="2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1+#ppt_w/2"/>
                                          </p:val>
                                        </p:tav>
                                        <p:tav tm="100000">
                                          <p:val>
                                            <p:strVal val="#ppt_x"/>
                                          </p:val>
                                        </p:tav>
                                      </p:tavLst>
                                    </p:anim>
                                    <p:anim calcmode="lin" valueType="num">
                                      <p:cBhvr additive="base">
                                        <p:cTn id="71" dur="2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000" fill="hold"/>
                                        <p:tgtEl>
                                          <p:spTgt spid="11"/>
                                        </p:tgtEl>
                                        <p:attrNameLst>
                                          <p:attrName>ppt_x</p:attrName>
                                        </p:attrNameLst>
                                      </p:cBhvr>
                                      <p:tavLst>
                                        <p:tav tm="0">
                                          <p:val>
                                            <p:strVal val="1+#ppt_w/2"/>
                                          </p:val>
                                        </p:tav>
                                        <p:tav tm="100000">
                                          <p:val>
                                            <p:strVal val="#ppt_x"/>
                                          </p:val>
                                        </p:tav>
                                      </p:tavLst>
                                    </p:anim>
                                    <p:anim calcmode="lin" valueType="num">
                                      <p:cBhvr additive="base">
                                        <p:cTn id="75" dur="2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1+#ppt_w/2"/>
                                          </p:val>
                                        </p:tav>
                                        <p:tav tm="100000">
                                          <p:val>
                                            <p:strVal val="#ppt_x"/>
                                          </p:val>
                                        </p:tav>
                                      </p:tavLst>
                                    </p:anim>
                                    <p:anim calcmode="lin" valueType="num">
                                      <p:cBhvr additive="base">
                                        <p:cTn id="79" dur="2000" fill="hold"/>
                                        <p:tgtEl>
                                          <p:spTgt spid="13"/>
                                        </p:tgtEl>
                                        <p:attrNameLst>
                                          <p:attrName>ppt_y</p:attrName>
                                        </p:attrNameLst>
                                      </p:cBhvr>
                                      <p:tavLst>
                                        <p:tav tm="0">
                                          <p:val>
                                            <p:strVal val="#ppt_y"/>
                                          </p:val>
                                        </p:tav>
                                        <p:tav tm="100000">
                                          <p:val>
                                            <p:strVal val="#ppt_y"/>
                                          </p:val>
                                        </p:tav>
                                      </p:tavLst>
                                    </p:anim>
                                  </p:childTnLst>
                                </p:cTn>
                              </p:par>
                            </p:childTnLst>
                          </p:cTn>
                        </p:par>
                        <p:par>
                          <p:cTn id="80" fill="hold">
                            <p:stCondLst>
                              <p:cond delay="2000"/>
                            </p:stCondLst>
                            <p:childTnLst>
                              <p:par>
                                <p:cTn id="81" presetID="17" presetClass="exit" presetSubtype="8" fill="hold" grpId="3" nodeType="afterEffect">
                                  <p:stCondLst>
                                    <p:cond delay="0"/>
                                  </p:stCondLst>
                                  <p:childTnLst>
                                    <p:anim calcmode="lin" valueType="num">
                                      <p:cBhvr>
                                        <p:cTn id="82" dur="2000"/>
                                        <p:tgtEl>
                                          <p:spTgt spid="6"/>
                                        </p:tgtEl>
                                        <p:attrNameLst>
                                          <p:attrName>ppt_x</p:attrName>
                                        </p:attrNameLst>
                                      </p:cBhvr>
                                      <p:tavLst>
                                        <p:tav tm="0">
                                          <p:val>
                                            <p:strVal val="ppt_x"/>
                                          </p:val>
                                        </p:tav>
                                        <p:tav tm="100000">
                                          <p:val>
                                            <p:strVal val="ppt_x-ppt_w/2"/>
                                          </p:val>
                                        </p:tav>
                                      </p:tavLst>
                                    </p:anim>
                                    <p:anim calcmode="lin" valueType="num">
                                      <p:cBhvr>
                                        <p:cTn id="83" dur="2000"/>
                                        <p:tgtEl>
                                          <p:spTgt spid="6"/>
                                        </p:tgtEl>
                                        <p:attrNameLst>
                                          <p:attrName>ppt_y</p:attrName>
                                        </p:attrNameLst>
                                      </p:cBhvr>
                                      <p:tavLst>
                                        <p:tav tm="0">
                                          <p:val>
                                            <p:strVal val="ppt_y"/>
                                          </p:val>
                                        </p:tav>
                                        <p:tav tm="100000">
                                          <p:val>
                                            <p:strVal val="ppt_y"/>
                                          </p:val>
                                        </p:tav>
                                      </p:tavLst>
                                    </p:anim>
                                    <p:anim calcmode="lin" valueType="num">
                                      <p:cBhvr>
                                        <p:cTn id="84" dur="2000"/>
                                        <p:tgtEl>
                                          <p:spTgt spid="6"/>
                                        </p:tgtEl>
                                        <p:attrNameLst>
                                          <p:attrName>ppt_w</p:attrName>
                                        </p:attrNameLst>
                                      </p:cBhvr>
                                      <p:tavLst>
                                        <p:tav tm="0">
                                          <p:val>
                                            <p:strVal val="ppt_w"/>
                                          </p:val>
                                        </p:tav>
                                        <p:tav tm="100000">
                                          <p:val>
                                            <p:fltVal val="0"/>
                                          </p:val>
                                        </p:tav>
                                      </p:tavLst>
                                    </p:anim>
                                    <p:anim calcmode="lin" valueType="num">
                                      <p:cBhvr>
                                        <p:cTn id="85" dur="2000"/>
                                        <p:tgtEl>
                                          <p:spTgt spid="6"/>
                                        </p:tgtEl>
                                        <p:attrNameLst>
                                          <p:attrName>ppt_h</p:attrName>
                                        </p:attrNameLst>
                                      </p:cBhvr>
                                      <p:tavLst>
                                        <p:tav tm="0">
                                          <p:val>
                                            <p:strVal val="ppt_h"/>
                                          </p:val>
                                        </p:tav>
                                        <p:tav tm="100000">
                                          <p:val>
                                            <p:strVal val="ppt_h"/>
                                          </p:val>
                                        </p:tav>
                                      </p:tavLst>
                                    </p:anim>
                                    <p:set>
                                      <p:cBhvr>
                                        <p:cTn id="86" dur="1" fill="hold">
                                          <p:stCondLst>
                                            <p:cond delay="1999"/>
                                          </p:stCondLst>
                                        </p:cTn>
                                        <p:tgtEl>
                                          <p:spTgt spid="6"/>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2000"/>
                                        <p:tgtEl>
                                          <p:spTgt spid="8"/>
                                        </p:tgtEl>
                                        <p:attrNameLst>
                                          <p:attrName>ppt_x</p:attrName>
                                        </p:attrNameLst>
                                      </p:cBhvr>
                                      <p:tavLst>
                                        <p:tav tm="0">
                                          <p:val>
                                            <p:strVal val="ppt_x"/>
                                          </p:val>
                                        </p:tav>
                                        <p:tav tm="100000">
                                          <p:val>
                                            <p:strVal val="ppt_x-ppt_w/2"/>
                                          </p:val>
                                        </p:tav>
                                      </p:tavLst>
                                    </p:anim>
                                    <p:anim calcmode="lin" valueType="num">
                                      <p:cBhvr>
                                        <p:cTn id="89" dur="2000"/>
                                        <p:tgtEl>
                                          <p:spTgt spid="8"/>
                                        </p:tgtEl>
                                        <p:attrNameLst>
                                          <p:attrName>ppt_y</p:attrName>
                                        </p:attrNameLst>
                                      </p:cBhvr>
                                      <p:tavLst>
                                        <p:tav tm="0">
                                          <p:val>
                                            <p:strVal val="ppt_y"/>
                                          </p:val>
                                        </p:tav>
                                        <p:tav tm="100000">
                                          <p:val>
                                            <p:strVal val="ppt_y"/>
                                          </p:val>
                                        </p:tav>
                                      </p:tavLst>
                                    </p:anim>
                                    <p:anim calcmode="lin" valueType="num">
                                      <p:cBhvr>
                                        <p:cTn id="90" dur="2000"/>
                                        <p:tgtEl>
                                          <p:spTgt spid="8"/>
                                        </p:tgtEl>
                                        <p:attrNameLst>
                                          <p:attrName>ppt_w</p:attrName>
                                        </p:attrNameLst>
                                      </p:cBhvr>
                                      <p:tavLst>
                                        <p:tav tm="0">
                                          <p:val>
                                            <p:strVal val="ppt_w"/>
                                          </p:val>
                                        </p:tav>
                                        <p:tav tm="100000">
                                          <p:val>
                                            <p:fltVal val="0"/>
                                          </p:val>
                                        </p:tav>
                                      </p:tavLst>
                                    </p:anim>
                                    <p:anim calcmode="lin" valueType="num">
                                      <p:cBhvr>
                                        <p:cTn id="91" dur="2000"/>
                                        <p:tgtEl>
                                          <p:spTgt spid="8"/>
                                        </p:tgtEl>
                                        <p:attrNameLst>
                                          <p:attrName>ppt_h</p:attrName>
                                        </p:attrNameLst>
                                      </p:cBhvr>
                                      <p:tavLst>
                                        <p:tav tm="0">
                                          <p:val>
                                            <p:strVal val="ppt_h"/>
                                          </p:val>
                                        </p:tav>
                                        <p:tav tm="100000">
                                          <p:val>
                                            <p:strVal val="ppt_h"/>
                                          </p:val>
                                        </p:tav>
                                      </p:tavLst>
                                    </p:anim>
                                    <p:set>
                                      <p:cBhvr>
                                        <p:cTn id="92" dur="1" fill="hold">
                                          <p:stCondLst>
                                            <p:cond delay="1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2000"/>
                                        <p:tgtEl>
                                          <p:spTgt spid="10"/>
                                        </p:tgtEl>
                                        <p:attrNameLst>
                                          <p:attrName>ppt_x</p:attrName>
                                        </p:attrNameLst>
                                      </p:cBhvr>
                                      <p:tavLst>
                                        <p:tav tm="0">
                                          <p:val>
                                            <p:strVal val="ppt_x"/>
                                          </p:val>
                                        </p:tav>
                                        <p:tav tm="100000">
                                          <p:val>
                                            <p:strVal val="ppt_x-ppt_w/2"/>
                                          </p:val>
                                        </p:tav>
                                      </p:tavLst>
                                    </p:anim>
                                    <p:anim calcmode="lin" valueType="num">
                                      <p:cBhvr>
                                        <p:cTn id="95" dur="2000"/>
                                        <p:tgtEl>
                                          <p:spTgt spid="10"/>
                                        </p:tgtEl>
                                        <p:attrNameLst>
                                          <p:attrName>ppt_y</p:attrName>
                                        </p:attrNameLst>
                                      </p:cBhvr>
                                      <p:tavLst>
                                        <p:tav tm="0">
                                          <p:val>
                                            <p:strVal val="ppt_y"/>
                                          </p:val>
                                        </p:tav>
                                        <p:tav tm="100000">
                                          <p:val>
                                            <p:strVal val="ppt_y"/>
                                          </p:val>
                                        </p:tav>
                                      </p:tavLst>
                                    </p:anim>
                                    <p:anim calcmode="lin" valueType="num">
                                      <p:cBhvr>
                                        <p:cTn id="96" dur="2000"/>
                                        <p:tgtEl>
                                          <p:spTgt spid="10"/>
                                        </p:tgtEl>
                                        <p:attrNameLst>
                                          <p:attrName>ppt_w</p:attrName>
                                        </p:attrNameLst>
                                      </p:cBhvr>
                                      <p:tavLst>
                                        <p:tav tm="0">
                                          <p:val>
                                            <p:strVal val="ppt_w"/>
                                          </p:val>
                                        </p:tav>
                                        <p:tav tm="100000">
                                          <p:val>
                                            <p:fltVal val="0"/>
                                          </p:val>
                                        </p:tav>
                                      </p:tavLst>
                                    </p:anim>
                                    <p:anim calcmode="lin" valueType="num">
                                      <p:cBhvr>
                                        <p:cTn id="97" dur="2000"/>
                                        <p:tgtEl>
                                          <p:spTgt spid="10"/>
                                        </p:tgtEl>
                                        <p:attrNameLst>
                                          <p:attrName>ppt_h</p:attrName>
                                        </p:attrNameLst>
                                      </p:cBhvr>
                                      <p:tavLst>
                                        <p:tav tm="0">
                                          <p:val>
                                            <p:strVal val="ppt_h"/>
                                          </p:val>
                                        </p:tav>
                                        <p:tav tm="100000">
                                          <p:val>
                                            <p:strVal val="ppt_h"/>
                                          </p:val>
                                        </p:tav>
                                      </p:tavLst>
                                    </p:anim>
                                    <p:set>
                                      <p:cBhvr>
                                        <p:cTn id="98" dur="1" fill="hold">
                                          <p:stCondLst>
                                            <p:cond delay="1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2000"/>
                                        <p:tgtEl>
                                          <p:spTgt spid="12"/>
                                        </p:tgtEl>
                                        <p:attrNameLst>
                                          <p:attrName>ppt_x</p:attrName>
                                        </p:attrNameLst>
                                      </p:cBhvr>
                                      <p:tavLst>
                                        <p:tav tm="0">
                                          <p:val>
                                            <p:strVal val="ppt_x"/>
                                          </p:val>
                                        </p:tav>
                                        <p:tav tm="100000">
                                          <p:val>
                                            <p:strVal val="ppt_x-ppt_w/2"/>
                                          </p:val>
                                        </p:tav>
                                      </p:tavLst>
                                    </p:anim>
                                    <p:anim calcmode="lin" valueType="num">
                                      <p:cBhvr>
                                        <p:cTn id="101" dur="2000"/>
                                        <p:tgtEl>
                                          <p:spTgt spid="12"/>
                                        </p:tgtEl>
                                        <p:attrNameLst>
                                          <p:attrName>ppt_y</p:attrName>
                                        </p:attrNameLst>
                                      </p:cBhvr>
                                      <p:tavLst>
                                        <p:tav tm="0">
                                          <p:val>
                                            <p:strVal val="ppt_y"/>
                                          </p:val>
                                        </p:tav>
                                        <p:tav tm="100000">
                                          <p:val>
                                            <p:strVal val="ppt_y"/>
                                          </p:val>
                                        </p:tav>
                                      </p:tavLst>
                                    </p:anim>
                                    <p:anim calcmode="lin" valueType="num">
                                      <p:cBhvr>
                                        <p:cTn id="102" dur="2000"/>
                                        <p:tgtEl>
                                          <p:spTgt spid="12"/>
                                        </p:tgtEl>
                                        <p:attrNameLst>
                                          <p:attrName>ppt_w</p:attrName>
                                        </p:attrNameLst>
                                      </p:cBhvr>
                                      <p:tavLst>
                                        <p:tav tm="0">
                                          <p:val>
                                            <p:strVal val="ppt_w"/>
                                          </p:val>
                                        </p:tav>
                                        <p:tav tm="100000">
                                          <p:val>
                                            <p:fltVal val="0"/>
                                          </p:val>
                                        </p:tav>
                                      </p:tavLst>
                                    </p:anim>
                                    <p:anim calcmode="lin" valueType="num">
                                      <p:cBhvr>
                                        <p:cTn id="103" dur="2000"/>
                                        <p:tgtEl>
                                          <p:spTgt spid="12"/>
                                        </p:tgtEl>
                                        <p:attrNameLst>
                                          <p:attrName>ppt_h</p:attrName>
                                        </p:attrNameLst>
                                      </p:cBhvr>
                                      <p:tavLst>
                                        <p:tav tm="0">
                                          <p:val>
                                            <p:strVal val="ppt_h"/>
                                          </p:val>
                                        </p:tav>
                                        <p:tav tm="100000">
                                          <p:val>
                                            <p:strVal val="ppt_h"/>
                                          </p:val>
                                        </p:tav>
                                      </p:tavLst>
                                    </p:anim>
                                    <p:set>
                                      <p:cBhvr>
                                        <p:cTn id="104" dur="1" fill="hold">
                                          <p:stCondLst>
                                            <p:cond delay="1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2000"/>
                                        <p:tgtEl>
                                          <p:spTgt spid="7"/>
                                        </p:tgtEl>
                                        <p:attrNameLst>
                                          <p:attrName>ppt_x</p:attrName>
                                        </p:attrNameLst>
                                      </p:cBhvr>
                                      <p:tavLst>
                                        <p:tav tm="0">
                                          <p:val>
                                            <p:strVal val="ppt_x"/>
                                          </p:val>
                                        </p:tav>
                                        <p:tav tm="100000">
                                          <p:val>
                                            <p:strVal val="ppt_x+ppt_w/2"/>
                                          </p:val>
                                        </p:tav>
                                      </p:tavLst>
                                    </p:anim>
                                    <p:anim calcmode="lin" valueType="num">
                                      <p:cBhvr>
                                        <p:cTn id="107" dur="2000"/>
                                        <p:tgtEl>
                                          <p:spTgt spid="7"/>
                                        </p:tgtEl>
                                        <p:attrNameLst>
                                          <p:attrName>ppt_y</p:attrName>
                                        </p:attrNameLst>
                                      </p:cBhvr>
                                      <p:tavLst>
                                        <p:tav tm="0">
                                          <p:val>
                                            <p:strVal val="ppt_y"/>
                                          </p:val>
                                        </p:tav>
                                        <p:tav tm="100000">
                                          <p:val>
                                            <p:strVal val="ppt_y"/>
                                          </p:val>
                                        </p:tav>
                                      </p:tavLst>
                                    </p:anim>
                                    <p:anim calcmode="lin" valueType="num">
                                      <p:cBhvr>
                                        <p:cTn id="108" dur="2000"/>
                                        <p:tgtEl>
                                          <p:spTgt spid="7"/>
                                        </p:tgtEl>
                                        <p:attrNameLst>
                                          <p:attrName>ppt_w</p:attrName>
                                        </p:attrNameLst>
                                      </p:cBhvr>
                                      <p:tavLst>
                                        <p:tav tm="0">
                                          <p:val>
                                            <p:strVal val="ppt_w"/>
                                          </p:val>
                                        </p:tav>
                                        <p:tav tm="100000">
                                          <p:val>
                                            <p:fltVal val="0"/>
                                          </p:val>
                                        </p:tav>
                                      </p:tavLst>
                                    </p:anim>
                                    <p:anim calcmode="lin" valueType="num">
                                      <p:cBhvr>
                                        <p:cTn id="109" dur="2000"/>
                                        <p:tgtEl>
                                          <p:spTgt spid="7"/>
                                        </p:tgtEl>
                                        <p:attrNameLst>
                                          <p:attrName>ppt_h</p:attrName>
                                        </p:attrNameLst>
                                      </p:cBhvr>
                                      <p:tavLst>
                                        <p:tav tm="0">
                                          <p:val>
                                            <p:strVal val="ppt_h"/>
                                          </p:val>
                                        </p:tav>
                                        <p:tav tm="100000">
                                          <p:val>
                                            <p:strVal val="ppt_h"/>
                                          </p:val>
                                        </p:tav>
                                      </p:tavLst>
                                    </p:anim>
                                    <p:set>
                                      <p:cBhvr>
                                        <p:cTn id="110" dur="1" fill="hold">
                                          <p:stCondLst>
                                            <p:cond delay="1999"/>
                                          </p:stCondLst>
                                        </p:cTn>
                                        <p:tgtEl>
                                          <p:spTgt spid="7"/>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2000"/>
                                        <p:tgtEl>
                                          <p:spTgt spid="9"/>
                                        </p:tgtEl>
                                        <p:attrNameLst>
                                          <p:attrName>ppt_x</p:attrName>
                                        </p:attrNameLst>
                                      </p:cBhvr>
                                      <p:tavLst>
                                        <p:tav tm="0">
                                          <p:val>
                                            <p:strVal val="ppt_x"/>
                                          </p:val>
                                        </p:tav>
                                        <p:tav tm="100000">
                                          <p:val>
                                            <p:strVal val="ppt_x+ppt_w/2"/>
                                          </p:val>
                                        </p:tav>
                                      </p:tavLst>
                                    </p:anim>
                                    <p:anim calcmode="lin" valueType="num">
                                      <p:cBhvr>
                                        <p:cTn id="113" dur="2000"/>
                                        <p:tgtEl>
                                          <p:spTgt spid="9"/>
                                        </p:tgtEl>
                                        <p:attrNameLst>
                                          <p:attrName>ppt_y</p:attrName>
                                        </p:attrNameLst>
                                      </p:cBhvr>
                                      <p:tavLst>
                                        <p:tav tm="0">
                                          <p:val>
                                            <p:strVal val="ppt_y"/>
                                          </p:val>
                                        </p:tav>
                                        <p:tav tm="100000">
                                          <p:val>
                                            <p:strVal val="ppt_y"/>
                                          </p:val>
                                        </p:tav>
                                      </p:tavLst>
                                    </p:anim>
                                    <p:anim calcmode="lin" valueType="num">
                                      <p:cBhvr>
                                        <p:cTn id="114" dur="2000"/>
                                        <p:tgtEl>
                                          <p:spTgt spid="9"/>
                                        </p:tgtEl>
                                        <p:attrNameLst>
                                          <p:attrName>ppt_w</p:attrName>
                                        </p:attrNameLst>
                                      </p:cBhvr>
                                      <p:tavLst>
                                        <p:tav tm="0">
                                          <p:val>
                                            <p:strVal val="ppt_w"/>
                                          </p:val>
                                        </p:tav>
                                        <p:tav tm="100000">
                                          <p:val>
                                            <p:fltVal val="0"/>
                                          </p:val>
                                        </p:tav>
                                      </p:tavLst>
                                    </p:anim>
                                    <p:anim calcmode="lin" valueType="num">
                                      <p:cBhvr>
                                        <p:cTn id="115" dur="2000"/>
                                        <p:tgtEl>
                                          <p:spTgt spid="9"/>
                                        </p:tgtEl>
                                        <p:attrNameLst>
                                          <p:attrName>ppt_h</p:attrName>
                                        </p:attrNameLst>
                                      </p:cBhvr>
                                      <p:tavLst>
                                        <p:tav tm="0">
                                          <p:val>
                                            <p:strVal val="ppt_h"/>
                                          </p:val>
                                        </p:tav>
                                        <p:tav tm="100000">
                                          <p:val>
                                            <p:strVal val="ppt_h"/>
                                          </p:val>
                                        </p:tav>
                                      </p:tavLst>
                                    </p:anim>
                                    <p:set>
                                      <p:cBhvr>
                                        <p:cTn id="116" dur="1" fill="hold">
                                          <p:stCondLst>
                                            <p:cond delay="1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2000"/>
                                        <p:tgtEl>
                                          <p:spTgt spid="11"/>
                                        </p:tgtEl>
                                        <p:attrNameLst>
                                          <p:attrName>ppt_x</p:attrName>
                                        </p:attrNameLst>
                                      </p:cBhvr>
                                      <p:tavLst>
                                        <p:tav tm="0">
                                          <p:val>
                                            <p:strVal val="ppt_x"/>
                                          </p:val>
                                        </p:tav>
                                        <p:tav tm="100000">
                                          <p:val>
                                            <p:strVal val="ppt_x+ppt_w/2"/>
                                          </p:val>
                                        </p:tav>
                                      </p:tavLst>
                                    </p:anim>
                                    <p:anim calcmode="lin" valueType="num">
                                      <p:cBhvr>
                                        <p:cTn id="119" dur="2000"/>
                                        <p:tgtEl>
                                          <p:spTgt spid="11"/>
                                        </p:tgtEl>
                                        <p:attrNameLst>
                                          <p:attrName>ppt_y</p:attrName>
                                        </p:attrNameLst>
                                      </p:cBhvr>
                                      <p:tavLst>
                                        <p:tav tm="0">
                                          <p:val>
                                            <p:strVal val="ppt_y"/>
                                          </p:val>
                                        </p:tav>
                                        <p:tav tm="100000">
                                          <p:val>
                                            <p:strVal val="ppt_y"/>
                                          </p:val>
                                        </p:tav>
                                      </p:tavLst>
                                    </p:anim>
                                    <p:anim calcmode="lin" valueType="num">
                                      <p:cBhvr>
                                        <p:cTn id="120" dur="2000"/>
                                        <p:tgtEl>
                                          <p:spTgt spid="11"/>
                                        </p:tgtEl>
                                        <p:attrNameLst>
                                          <p:attrName>ppt_w</p:attrName>
                                        </p:attrNameLst>
                                      </p:cBhvr>
                                      <p:tavLst>
                                        <p:tav tm="0">
                                          <p:val>
                                            <p:strVal val="ppt_w"/>
                                          </p:val>
                                        </p:tav>
                                        <p:tav tm="100000">
                                          <p:val>
                                            <p:fltVal val="0"/>
                                          </p:val>
                                        </p:tav>
                                      </p:tavLst>
                                    </p:anim>
                                    <p:anim calcmode="lin" valueType="num">
                                      <p:cBhvr>
                                        <p:cTn id="121" dur="2000"/>
                                        <p:tgtEl>
                                          <p:spTgt spid="11"/>
                                        </p:tgtEl>
                                        <p:attrNameLst>
                                          <p:attrName>ppt_h</p:attrName>
                                        </p:attrNameLst>
                                      </p:cBhvr>
                                      <p:tavLst>
                                        <p:tav tm="0">
                                          <p:val>
                                            <p:strVal val="ppt_h"/>
                                          </p:val>
                                        </p:tav>
                                        <p:tav tm="100000">
                                          <p:val>
                                            <p:strVal val="ppt_h"/>
                                          </p:val>
                                        </p:tav>
                                      </p:tavLst>
                                    </p:anim>
                                    <p:set>
                                      <p:cBhvr>
                                        <p:cTn id="122" dur="1" fill="hold">
                                          <p:stCondLst>
                                            <p:cond delay="1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2000"/>
                                        <p:tgtEl>
                                          <p:spTgt spid="13"/>
                                        </p:tgtEl>
                                        <p:attrNameLst>
                                          <p:attrName>ppt_x</p:attrName>
                                        </p:attrNameLst>
                                      </p:cBhvr>
                                      <p:tavLst>
                                        <p:tav tm="0">
                                          <p:val>
                                            <p:strVal val="ppt_x"/>
                                          </p:val>
                                        </p:tav>
                                        <p:tav tm="100000">
                                          <p:val>
                                            <p:strVal val="ppt_x+ppt_w/2"/>
                                          </p:val>
                                        </p:tav>
                                      </p:tavLst>
                                    </p:anim>
                                    <p:anim calcmode="lin" valueType="num">
                                      <p:cBhvr>
                                        <p:cTn id="125" dur="2000"/>
                                        <p:tgtEl>
                                          <p:spTgt spid="13"/>
                                        </p:tgtEl>
                                        <p:attrNameLst>
                                          <p:attrName>ppt_y</p:attrName>
                                        </p:attrNameLst>
                                      </p:cBhvr>
                                      <p:tavLst>
                                        <p:tav tm="0">
                                          <p:val>
                                            <p:strVal val="ppt_y"/>
                                          </p:val>
                                        </p:tav>
                                        <p:tav tm="100000">
                                          <p:val>
                                            <p:strVal val="ppt_y"/>
                                          </p:val>
                                        </p:tav>
                                      </p:tavLst>
                                    </p:anim>
                                    <p:anim calcmode="lin" valueType="num">
                                      <p:cBhvr>
                                        <p:cTn id="126" dur="2000"/>
                                        <p:tgtEl>
                                          <p:spTgt spid="13"/>
                                        </p:tgtEl>
                                        <p:attrNameLst>
                                          <p:attrName>ppt_w</p:attrName>
                                        </p:attrNameLst>
                                      </p:cBhvr>
                                      <p:tavLst>
                                        <p:tav tm="0">
                                          <p:val>
                                            <p:strVal val="ppt_w"/>
                                          </p:val>
                                        </p:tav>
                                        <p:tav tm="100000">
                                          <p:val>
                                            <p:fltVal val="0"/>
                                          </p:val>
                                        </p:tav>
                                      </p:tavLst>
                                    </p:anim>
                                    <p:anim calcmode="lin" valueType="num">
                                      <p:cBhvr>
                                        <p:cTn id="127" dur="2000"/>
                                        <p:tgtEl>
                                          <p:spTgt spid="13"/>
                                        </p:tgtEl>
                                        <p:attrNameLst>
                                          <p:attrName>ppt_h</p:attrName>
                                        </p:attrNameLst>
                                      </p:cBhvr>
                                      <p:tavLst>
                                        <p:tav tm="0">
                                          <p:val>
                                            <p:strVal val="ppt_h"/>
                                          </p:val>
                                        </p:tav>
                                        <p:tav tm="100000">
                                          <p:val>
                                            <p:strVal val="ppt_h"/>
                                          </p:val>
                                        </p:tav>
                                      </p:tavLst>
                                    </p:anim>
                                    <p:set>
                                      <p:cBhvr>
                                        <p:cTn id="128" dur="1" fill="hold">
                                          <p:stCondLst>
                                            <p:cond delay="1999"/>
                                          </p:stCondLst>
                                        </p:cTn>
                                        <p:tgtEl>
                                          <p:spTgt spid="13"/>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82A04"/>
          </a:solidFill>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rot="5400000">
            <a:off x="642938" y="-214334"/>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678657" y="3321847"/>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602457" y="-602457"/>
            <a:ext cx="3081336" cy="4286250"/>
          </a:xfrm>
          <a:prstGeom prst="parallelogram">
            <a:avLst>
              <a:gd name="adj" fmla="val 906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678657" y="2893219"/>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88855" flipH="1">
            <a:off x="5583069" y="3219787"/>
            <a:ext cx="3002794" cy="4425587"/>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5429240" y="-714364"/>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5429240" y="-285760"/>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488855" flipH="1">
            <a:off x="5583069" y="2791159"/>
            <a:ext cx="3002794" cy="4425587"/>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a:off x="642938" y="285732"/>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678657" y="2536029"/>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H="1">
            <a:off x="5429240" y="71430"/>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20488855" flipH="1">
            <a:off x="5579813" y="1972941"/>
            <a:ext cx="3215049" cy="4501025"/>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a:off x="642938" y="714360"/>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678657" y="2178839"/>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flipH="1">
            <a:off x="5429240" y="500058"/>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20488855" flipH="1">
            <a:off x="5735468" y="2468534"/>
            <a:ext cx="3002794" cy="4425587"/>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a:off x="642938" y="1142988"/>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678657" y="1750211"/>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5429240" y="928686"/>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20488855" flipH="1">
            <a:off x="5583791" y="1505362"/>
            <a:ext cx="3001469" cy="4429539"/>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642938" y="1643054"/>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flipH="1">
            <a:off x="678657" y="1393021"/>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16200000" flipH="1">
            <a:off x="5429240" y="1428752"/>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20401423" flipH="1">
            <a:off x="5540051" y="991923"/>
            <a:ext cx="2953779" cy="4571791"/>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28660" y="0"/>
            <a:ext cx="10072758" cy="75724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1+#ppt_w/2"/>
                                          </p:val>
                                        </p:tav>
                                        <p:tav tm="100000">
                                          <p:val>
                                            <p:strVal val="#ppt_x"/>
                                          </p:val>
                                        </p:tav>
                                      </p:tavLst>
                                    </p:anim>
                                    <p:anim calcmode="lin" valueType="num">
                                      <p:cBhvr additive="base">
                                        <p:cTn id="23" dur="2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000" fill="hold"/>
                                        <p:tgtEl>
                                          <p:spTgt spid="22"/>
                                        </p:tgtEl>
                                        <p:attrNameLst>
                                          <p:attrName>ppt_x</p:attrName>
                                        </p:attrNameLst>
                                      </p:cBhvr>
                                      <p:tavLst>
                                        <p:tav tm="0">
                                          <p:val>
                                            <p:strVal val="1+#ppt_w/2"/>
                                          </p:val>
                                        </p:tav>
                                        <p:tav tm="100000">
                                          <p:val>
                                            <p:strVal val="#ppt_x"/>
                                          </p:val>
                                        </p:tav>
                                      </p:tavLst>
                                    </p:anim>
                                    <p:anim calcmode="lin" valueType="num">
                                      <p:cBhvr additive="base">
                                        <p:cTn id="27" dur="2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2000" fill="hold"/>
                                        <p:tgtEl>
                                          <p:spTgt spid="26"/>
                                        </p:tgtEl>
                                        <p:attrNameLst>
                                          <p:attrName>ppt_x</p:attrName>
                                        </p:attrNameLst>
                                      </p:cBhvr>
                                      <p:tavLst>
                                        <p:tav tm="0">
                                          <p:val>
                                            <p:strVal val="1+#ppt_w/2"/>
                                          </p:val>
                                        </p:tav>
                                        <p:tav tm="100000">
                                          <p:val>
                                            <p:strVal val="#ppt_x"/>
                                          </p:val>
                                        </p:tav>
                                      </p:tavLst>
                                    </p:anim>
                                    <p:anim calcmode="lin" valueType="num">
                                      <p:cBhvr additive="base">
                                        <p:cTn id="31" dur="2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000" fill="hold"/>
                                        <p:tgtEl>
                                          <p:spTgt spid="19"/>
                                        </p:tgtEl>
                                        <p:attrNameLst>
                                          <p:attrName>ppt_x</p:attrName>
                                        </p:attrNameLst>
                                      </p:cBhvr>
                                      <p:tavLst>
                                        <p:tav tm="0">
                                          <p:val>
                                            <p:strVal val="1+#ppt_w/2"/>
                                          </p:val>
                                        </p:tav>
                                        <p:tav tm="100000">
                                          <p:val>
                                            <p:strVal val="#ppt_x"/>
                                          </p:val>
                                        </p:tav>
                                      </p:tavLst>
                                    </p:anim>
                                    <p:anim calcmode="lin" valueType="num">
                                      <p:cBhvr additive="base">
                                        <p:cTn id="47" dur="2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1+#ppt_w/2"/>
                                          </p:val>
                                        </p:tav>
                                        <p:tav tm="100000">
                                          <p:val>
                                            <p:strVal val="#ppt_x"/>
                                          </p:val>
                                        </p:tav>
                                      </p:tavLst>
                                    </p:anim>
                                    <p:anim calcmode="lin" valueType="num">
                                      <p:cBhvr additive="base">
                                        <p:cTn id="51" dur="2000" fill="hold"/>
                                        <p:tgtEl>
                                          <p:spTgt spid="2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0-#ppt_w/2"/>
                                          </p:val>
                                        </p:tav>
                                        <p:tav tm="100000">
                                          <p:val>
                                            <p:strVal val="#ppt_x"/>
                                          </p:val>
                                        </p:tav>
                                      </p:tavLst>
                                    </p:anim>
                                    <p:anim calcmode="lin" valueType="num">
                                      <p:cBhvr additive="base">
                                        <p:cTn id="67" dur="2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2000" fill="hold"/>
                                        <p:tgtEl>
                                          <p:spTgt spid="24"/>
                                        </p:tgtEl>
                                        <p:attrNameLst>
                                          <p:attrName>ppt_x</p:attrName>
                                        </p:attrNameLst>
                                      </p:cBhvr>
                                      <p:tavLst>
                                        <p:tav tm="0">
                                          <p:val>
                                            <p:strVal val="0-#ppt_w/2"/>
                                          </p:val>
                                        </p:tav>
                                        <p:tav tm="100000">
                                          <p:val>
                                            <p:strVal val="#ppt_x"/>
                                          </p:val>
                                        </p:tav>
                                      </p:tavLst>
                                    </p:anim>
                                    <p:anim calcmode="lin" valueType="num">
                                      <p:cBhvr additive="base">
                                        <p:cTn id="75" dur="2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2000" fill="hold"/>
                                        <p:tgtEl>
                                          <p:spTgt spid="28"/>
                                        </p:tgtEl>
                                        <p:attrNameLst>
                                          <p:attrName>ppt_x</p:attrName>
                                        </p:attrNameLst>
                                      </p:cBhvr>
                                      <p:tavLst>
                                        <p:tav tm="0">
                                          <p:val>
                                            <p:strVal val="0-#ppt_w/2"/>
                                          </p:val>
                                        </p:tav>
                                        <p:tav tm="100000">
                                          <p:val>
                                            <p:strVal val="#ppt_x"/>
                                          </p:val>
                                        </p:tav>
                                      </p:tavLst>
                                    </p:anim>
                                    <p:anim calcmode="lin" valueType="num">
                                      <p:cBhvr additive="base">
                                        <p:cTn id="79" dur="2000" fill="hold"/>
                                        <p:tgtEl>
                                          <p:spTgt spid="28"/>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2000" fill="hold"/>
                                        <p:tgtEl>
                                          <p:spTgt spid="29"/>
                                        </p:tgtEl>
                                        <p:attrNameLst>
                                          <p:attrName>ppt_x</p:attrName>
                                        </p:attrNameLst>
                                      </p:cBhvr>
                                      <p:tavLst>
                                        <p:tav tm="0">
                                          <p:val>
                                            <p:strVal val="0-#ppt_w/2"/>
                                          </p:val>
                                        </p:tav>
                                        <p:tav tm="100000">
                                          <p:val>
                                            <p:strVal val="#ppt_x"/>
                                          </p:val>
                                        </p:tav>
                                      </p:tavLst>
                                    </p:anim>
                                    <p:anim calcmode="lin" valueType="num">
                                      <p:cBhvr additive="base">
                                        <p:cTn id="83" dur="2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2000" fill="hold"/>
                                        <p:tgtEl>
                                          <p:spTgt spid="25"/>
                                        </p:tgtEl>
                                        <p:attrNameLst>
                                          <p:attrName>ppt_x</p:attrName>
                                        </p:attrNameLst>
                                      </p:cBhvr>
                                      <p:tavLst>
                                        <p:tav tm="0">
                                          <p:val>
                                            <p:strVal val="0-#ppt_w/2"/>
                                          </p:val>
                                        </p:tav>
                                        <p:tav tm="100000">
                                          <p:val>
                                            <p:strVal val="#ppt_x"/>
                                          </p:val>
                                        </p:tav>
                                      </p:tavLst>
                                    </p:anim>
                                    <p:anim calcmode="lin" valueType="num">
                                      <p:cBhvr additive="base">
                                        <p:cTn id="87" dur="2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2000" fill="hold"/>
                                        <p:tgtEl>
                                          <p:spTgt spid="17"/>
                                        </p:tgtEl>
                                        <p:attrNameLst>
                                          <p:attrName>ppt_x</p:attrName>
                                        </p:attrNameLst>
                                      </p:cBhvr>
                                      <p:tavLst>
                                        <p:tav tm="0">
                                          <p:val>
                                            <p:strVal val="0-#ppt_w/2"/>
                                          </p:val>
                                        </p:tav>
                                        <p:tav tm="100000">
                                          <p:val>
                                            <p:strVal val="#ppt_x"/>
                                          </p:val>
                                        </p:tav>
                                      </p:tavLst>
                                    </p:anim>
                                    <p:anim calcmode="lin" valueType="num">
                                      <p:cBhvr additive="base">
                                        <p:cTn id="91" dur="2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2000" fill="hold"/>
                                        <p:tgtEl>
                                          <p:spTgt spid="21"/>
                                        </p:tgtEl>
                                        <p:attrNameLst>
                                          <p:attrName>ppt_x</p:attrName>
                                        </p:attrNameLst>
                                      </p:cBhvr>
                                      <p:tavLst>
                                        <p:tav tm="0">
                                          <p:val>
                                            <p:strVal val="0-#ppt_w/2"/>
                                          </p:val>
                                        </p:tav>
                                        <p:tav tm="100000">
                                          <p:val>
                                            <p:strVal val="#ppt_x"/>
                                          </p:val>
                                        </p:tav>
                                      </p:tavLst>
                                    </p:anim>
                                    <p:anim calcmode="lin" valueType="num">
                                      <p:cBhvr additive="base">
                                        <p:cTn id="95" dur="2000" fill="hold"/>
                                        <p:tgtEl>
                                          <p:spTgt spid="21"/>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2000" fill="hold"/>
                                        <p:tgtEl>
                                          <p:spTgt spid="13"/>
                                        </p:tgtEl>
                                        <p:attrNameLst>
                                          <p:attrName>ppt_x</p:attrName>
                                        </p:attrNameLst>
                                      </p:cBhvr>
                                      <p:tavLst>
                                        <p:tav tm="0">
                                          <p:val>
                                            <p:strVal val="0-#ppt_w/2"/>
                                          </p:val>
                                        </p:tav>
                                        <p:tav tm="100000">
                                          <p:val>
                                            <p:strVal val="#ppt_x"/>
                                          </p:val>
                                        </p:tav>
                                      </p:tavLst>
                                    </p:anim>
                                    <p:anim calcmode="lin" valueType="num">
                                      <p:cBhvr additive="base">
                                        <p:cTn id="99" dur="2000" fill="hold"/>
                                        <p:tgtEl>
                                          <p:spTgt spid="1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0-#ppt_w/2"/>
                                          </p:val>
                                        </p:tav>
                                        <p:tav tm="100000">
                                          <p:val>
                                            <p:strVal val="#ppt_x"/>
                                          </p:val>
                                        </p:tav>
                                      </p:tavLst>
                                    </p:anim>
                                    <p:anim calcmode="lin" valueType="num">
                                      <p:cBhvr additive="base">
                                        <p:cTn id="103" dur="2000" fill="hold"/>
                                        <p:tgtEl>
                                          <p:spTgt spid="10"/>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2000"/>
                                        <p:tgtEl>
                                          <p:spTgt spid="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Effect transition="in" filter="checkerboard(across)">
                                      <p:cBhvr>
                                        <p:cTn id="109" dur="2000"/>
                                        <p:tgtEl>
                                          <p:spTgt spid="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checkerboard(across)">
                                      <p:cBhvr>
                                        <p:cTn id="112" dur="2000"/>
                                        <p:tgtEl>
                                          <p:spTgt spid="8"/>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checkerboard(across)">
                                      <p:cBhvr>
                                        <p:cTn id="115" dur="2000"/>
                                        <p:tgtEl>
                                          <p:spTgt spid="9"/>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checkerboard(across)">
                                      <p:cBhvr>
                                        <p:cTn id="118" dur="2000"/>
                                        <p:tgtEl>
                                          <p:spTgt spid="14"/>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checkerboard(across)">
                                      <p:cBhvr>
                                        <p:cTn id="121" dur="2000"/>
                                        <p:tgtEl>
                                          <p:spTgt spid="15"/>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8"/>
                                        </p:tgtEl>
                                        <p:attrNameLst>
                                          <p:attrName>style.visibility</p:attrName>
                                        </p:attrNameLst>
                                      </p:cBhvr>
                                      <p:to>
                                        <p:strVal val="visible"/>
                                      </p:to>
                                    </p:set>
                                    <p:animEffect transition="in" filter="checkerboard(across)">
                                      <p:cBhvr>
                                        <p:cTn id="124" dur="2000"/>
                                        <p:tgtEl>
                                          <p:spTgt spid="18"/>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checkerboard(across)">
                                      <p:cBhvr>
                                        <p:cTn id="127" dur="2000"/>
                                        <p:tgtEl>
                                          <p:spTgt spid="19"/>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animEffect transition="in" filter="checkerboard(across)">
                                      <p:cBhvr>
                                        <p:cTn id="130" dur="2000"/>
                                        <p:tgtEl>
                                          <p:spTgt spid="22"/>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3"/>
                                        </p:tgtEl>
                                        <p:attrNameLst>
                                          <p:attrName>style.visibility</p:attrName>
                                        </p:attrNameLst>
                                      </p:cBhvr>
                                      <p:to>
                                        <p:strVal val="visible"/>
                                      </p:to>
                                    </p:set>
                                    <p:animEffect transition="in" filter="checkerboard(across)">
                                      <p:cBhvr>
                                        <p:cTn id="133" dur="2000"/>
                                        <p:tgtEl>
                                          <p:spTgt spid="23"/>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26"/>
                                        </p:tgtEl>
                                        <p:attrNameLst>
                                          <p:attrName>style.visibility</p:attrName>
                                        </p:attrNameLst>
                                      </p:cBhvr>
                                      <p:to>
                                        <p:strVal val="visible"/>
                                      </p:to>
                                    </p:set>
                                    <p:animEffect transition="in" filter="checkerboard(across)">
                                      <p:cBhvr>
                                        <p:cTn id="136" dur="2000"/>
                                        <p:tgtEl>
                                          <p:spTgt spid="26"/>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checkerboard(across)">
                                      <p:cBhvr>
                                        <p:cTn id="139" dur="2000"/>
                                        <p:tgtEl>
                                          <p:spTgt spid="27"/>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checkerboard(across)">
                                      <p:cBhvr>
                                        <p:cTn id="142" dur="2000"/>
                                        <p:tgtEl>
                                          <p:spTgt spid="10"/>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checkerboard(across)">
                                      <p:cBhvr>
                                        <p:cTn id="145" dur="2000"/>
                                        <p:tgtEl>
                                          <p:spTgt spid="11"/>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checkerboard(across)">
                                      <p:cBhvr>
                                        <p:cTn id="148" dur="2000"/>
                                        <p:tgtEl>
                                          <p:spTgt spid="12"/>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checkerboard(across)">
                                      <p:cBhvr>
                                        <p:cTn id="151" dur="2000"/>
                                        <p:tgtEl>
                                          <p:spTgt spid="13"/>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checkerboard(across)">
                                      <p:cBhvr>
                                        <p:cTn id="154" dur="2000"/>
                                        <p:tgtEl>
                                          <p:spTgt spid="16"/>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checkerboard(across)">
                                      <p:cBhvr>
                                        <p:cTn id="157" dur="2000"/>
                                        <p:tgtEl>
                                          <p:spTgt spid="17"/>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2000"/>
                                        <p:tgtEl>
                                          <p:spTgt spid="20"/>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2000"/>
                                        <p:tgtEl>
                                          <p:spTgt spid="21"/>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2000"/>
                                        <p:tgtEl>
                                          <p:spTgt spid="24"/>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2000"/>
                                        <p:tgtEl>
                                          <p:spTgt spid="25"/>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checkerboard(across)">
                                      <p:cBhvr>
                                        <p:cTn id="172" dur="2000"/>
                                        <p:tgtEl>
                                          <p:spTgt spid="28"/>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29"/>
                                        </p:tgtEl>
                                        <p:attrNameLst>
                                          <p:attrName>style.visibility</p:attrName>
                                        </p:attrNameLst>
                                      </p:cBhvr>
                                      <p:to>
                                        <p:strVal val="visible"/>
                                      </p:to>
                                    </p:set>
                                    <p:animEffect transition="in" filter="checkerboard(across)">
                                      <p:cBhvr>
                                        <p:cTn id="175" dur="2000"/>
                                        <p:tgtEl>
                                          <p:spTgt spid="29"/>
                                        </p:tgtEl>
                                      </p:cBhvr>
                                    </p:animEffect>
                                  </p:childTnLst>
                                </p:cTn>
                              </p:par>
                            </p:childTnLst>
                          </p:cTn>
                        </p:par>
                        <p:par>
                          <p:cTn id="176" fill="hold">
                            <p:stCondLst>
                              <p:cond delay="2000"/>
                            </p:stCondLst>
                            <p:childTnLst>
                              <p:par>
                                <p:cTn id="177" presetID="17" presetClass="exit" presetSubtype="8" fill="hold" grpId="2" nodeType="afterEffect">
                                  <p:stCondLst>
                                    <p:cond delay="0"/>
                                  </p:stCondLst>
                                  <p:childTnLst>
                                    <p:anim calcmode="lin" valueType="num">
                                      <p:cBhvr>
                                        <p:cTn id="178" dur="2000"/>
                                        <p:tgtEl>
                                          <p:spTgt spid="6"/>
                                        </p:tgtEl>
                                        <p:attrNameLst>
                                          <p:attrName>ppt_x</p:attrName>
                                        </p:attrNameLst>
                                      </p:cBhvr>
                                      <p:tavLst>
                                        <p:tav tm="0">
                                          <p:val>
                                            <p:strVal val="ppt_x"/>
                                          </p:val>
                                        </p:tav>
                                        <p:tav tm="100000">
                                          <p:val>
                                            <p:strVal val="ppt_x-ppt_w/2"/>
                                          </p:val>
                                        </p:tav>
                                      </p:tavLst>
                                    </p:anim>
                                    <p:anim calcmode="lin" valueType="num">
                                      <p:cBhvr>
                                        <p:cTn id="179" dur="2000"/>
                                        <p:tgtEl>
                                          <p:spTgt spid="6"/>
                                        </p:tgtEl>
                                        <p:attrNameLst>
                                          <p:attrName>ppt_y</p:attrName>
                                        </p:attrNameLst>
                                      </p:cBhvr>
                                      <p:tavLst>
                                        <p:tav tm="0">
                                          <p:val>
                                            <p:strVal val="ppt_y"/>
                                          </p:val>
                                        </p:tav>
                                        <p:tav tm="100000">
                                          <p:val>
                                            <p:strVal val="ppt_y"/>
                                          </p:val>
                                        </p:tav>
                                      </p:tavLst>
                                    </p:anim>
                                    <p:anim calcmode="lin" valueType="num">
                                      <p:cBhvr>
                                        <p:cTn id="180" dur="2000"/>
                                        <p:tgtEl>
                                          <p:spTgt spid="6"/>
                                        </p:tgtEl>
                                        <p:attrNameLst>
                                          <p:attrName>ppt_w</p:attrName>
                                        </p:attrNameLst>
                                      </p:cBhvr>
                                      <p:tavLst>
                                        <p:tav tm="0">
                                          <p:val>
                                            <p:strVal val="ppt_w"/>
                                          </p:val>
                                        </p:tav>
                                        <p:tav tm="100000">
                                          <p:val>
                                            <p:fltVal val="0"/>
                                          </p:val>
                                        </p:tav>
                                      </p:tavLst>
                                    </p:anim>
                                    <p:anim calcmode="lin" valueType="num">
                                      <p:cBhvr>
                                        <p:cTn id="181" dur="2000"/>
                                        <p:tgtEl>
                                          <p:spTgt spid="6"/>
                                        </p:tgtEl>
                                        <p:attrNameLst>
                                          <p:attrName>ppt_h</p:attrName>
                                        </p:attrNameLst>
                                      </p:cBhvr>
                                      <p:tavLst>
                                        <p:tav tm="0">
                                          <p:val>
                                            <p:strVal val="ppt_h"/>
                                          </p:val>
                                        </p:tav>
                                        <p:tav tm="100000">
                                          <p:val>
                                            <p:strVal val="ppt_h"/>
                                          </p:val>
                                        </p:tav>
                                      </p:tavLst>
                                    </p:anim>
                                    <p:set>
                                      <p:cBhvr>
                                        <p:cTn id="182" dur="1" fill="hold">
                                          <p:stCondLst>
                                            <p:cond delay="1999"/>
                                          </p:stCondLst>
                                        </p:cTn>
                                        <p:tgtEl>
                                          <p:spTgt spid="6"/>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2000"/>
                                        <p:tgtEl>
                                          <p:spTgt spid="7"/>
                                        </p:tgtEl>
                                        <p:attrNameLst>
                                          <p:attrName>ppt_x</p:attrName>
                                        </p:attrNameLst>
                                      </p:cBhvr>
                                      <p:tavLst>
                                        <p:tav tm="0">
                                          <p:val>
                                            <p:strVal val="ppt_x"/>
                                          </p:val>
                                        </p:tav>
                                        <p:tav tm="100000">
                                          <p:val>
                                            <p:strVal val="ppt_x-ppt_w/2"/>
                                          </p:val>
                                        </p:tav>
                                      </p:tavLst>
                                    </p:anim>
                                    <p:anim calcmode="lin" valueType="num">
                                      <p:cBhvr>
                                        <p:cTn id="185" dur="2000"/>
                                        <p:tgtEl>
                                          <p:spTgt spid="7"/>
                                        </p:tgtEl>
                                        <p:attrNameLst>
                                          <p:attrName>ppt_y</p:attrName>
                                        </p:attrNameLst>
                                      </p:cBhvr>
                                      <p:tavLst>
                                        <p:tav tm="0">
                                          <p:val>
                                            <p:strVal val="ppt_y"/>
                                          </p:val>
                                        </p:tav>
                                        <p:tav tm="100000">
                                          <p:val>
                                            <p:strVal val="ppt_y"/>
                                          </p:val>
                                        </p:tav>
                                      </p:tavLst>
                                    </p:anim>
                                    <p:anim calcmode="lin" valueType="num">
                                      <p:cBhvr>
                                        <p:cTn id="186" dur="2000"/>
                                        <p:tgtEl>
                                          <p:spTgt spid="7"/>
                                        </p:tgtEl>
                                        <p:attrNameLst>
                                          <p:attrName>ppt_w</p:attrName>
                                        </p:attrNameLst>
                                      </p:cBhvr>
                                      <p:tavLst>
                                        <p:tav tm="0">
                                          <p:val>
                                            <p:strVal val="ppt_w"/>
                                          </p:val>
                                        </p:tav>
                                        <p:tav tm="100000">
                                          <p:val>
                                            <p:fltVal val="0"/>
                                          </p:val>
                                        </p:tav>
                                      </p:tavLst>
                                    </p:anim>
                                    <p:anim calcmode="lin" valueType="num">
                                      <p:cBhvr>
                                        <p:cTn id="187" dur="2000"/>
                                        <p:tgtEl>
                                          <p:spTgt spid="7"/>
                                        </p:tgtEl>
                                        <p:attrNameLst>
                                          <p:attrName>ppt_h</p:attrName>
                                        </p:attrNameLst>
                                      </p:cBhvr>
                                      <p:tavLst>
                                        <p:tav tm="0">
                                          <p:val>
                                            <p:strVal val="ppt_h"/>
                                          </p:val>
                                        </p:tav>
                                        <p:tav tm="100000">
                                          <p:val>
                                            <p:strVal val="ppt_h"/>
                                          </p:val>
                                        </p:tav>
                                      </p:tavLst>
                                    </p:anim>
                                    <p:set>
                                      <p:cBhvr>
                                        <p:cTn id="188" dur="1" fill="hold">
                                          <p:stCondLst>
                                            <p:cond delay="1999"/>
                                          </p:stCondLst>
                                        </p:cTn>
                                        <p:tgtEl>
                                          <p:spTgt spid="7"/>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2000"/>
                                        <p:tgtEl>
                                          <p:spTgt spid="8"/>
                                        </p:tgtEl>
                                        <p:attrNameLst>
                                          <p:attrName>ppt_x</p:attrName>
                                        </p:attrNameLst>
                                      </p:cBhvr>
                                      <p:tavLst>
                                        <p:tav tm="0">
                                          <p:val>
                                            <p:strVal val="ppt_x"/>
                                          </p:val>
                                        </p:tav>
                                        <p:tav tm="100000">
                                          <p:val>
                                            <p:strVal val="ppt_x-ppt_w/2"/>
                                          </p:val>
                                        </p:tav>
                                      </p:tavLst>
                                    </p:anim>
                                    <p:anim calcmode="lin" valueType="num">
                                      <p:cBhvr>
                                        <p:cTn id="191" dur="2000"/>
                                        <p:tgtEl>
                                          <p:spTgt spid="8"/>
                                        </p:tgtEl>
                                        <p:attrNameLst>
                                          <p:attrName>ppt_y</p:attrName>
                                        </p:attrNameLst>
                                      </p:cBhvr>
                                      <p:tavLst>
                                        <p:tav tm="0">
                                          <p:val>
                                            <p:strVal val="ppt_y"/>
                                          </p:val>
                                        </p:tav>
                                        <p:tav tm="100000">
                                          <p:val>
                                            <p:strVal val="ppt_y"/>
                                          </p:val>
                                        </p:tav>
                                      </p:tavLst>
                                    </p:anim>
                                    <p:anim calcmode="lin" valueType="num">
                                      <p:cBhvr>
                                        <p:cTn id="192" dur="2000"/>
                                        <p:tgtEl>
                                          <p:spTgt spid="8"/>
                                        </p:tgtEl>
                                        <p:attrNameLst>
                                          <p:attrName>ppt_w</p:attrName>
                                        </p:attrNameLst>
                                      </p:cBhvr>
                                      <p:tavLst>
                                        <p:tav tm="0">
                                          <p:val>
                                            <p:strVal val="ppt_w"/>
                                          </p:val>
                                        </p:tav>
                                        <p:tav tm="100000">
                                          <p:val>
                                            <p:fltVal val="0"/>
                                          </p:val>
                                        </p:tav>
                                      </p:tavLst>
                                    </p:anim>
                                    <p:anim calcmode="lin" valueType="num">
                                      <p:cBhvr>
                                        <p:cTn id="193" dur="2000"/>
                                        <p:tgtEl>
                                          <p:spTgt spid="8"/>
                                        </p:tgtEl>
                                        <p:attrNameLst>
                                          <p:attrName>ppt_h</p:attrName>
                                        </p:attrNameLst>
                                      </p:cBhvr>
                                      <p:tavLst>
                                        <p:tav tm="0">
                                          <p:val>
                                            <p:strVal val="ppt_h"/>
                                          </p:val>
                                        </p:tav>
                                        <p:tav tm="100000">
                                          <p:val>
                                            <p:strVal val="ppt_h"/>
                                          </p:val>
                                        </p:tav>
                                      </p:tavLst>
                                    </p:anim>
                                    <p:set>
                                      <p:cBhvr>
                                        <p:cTn id="194" dur="1" fill="hold">
                                          <p:stCondLst>
                                            <p:cond delay="1999"/>
                                          </p:stCondLst>
                                        </p:cTn>
                                        <p:tgtEl>
                                          <p:spTgt spid="8"/>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2000"/>
                                        <p:tgtEl>
                                          <p:spTgt spid="9"/>
                                        </p:tgtEl>
                                        <p:attrNameLst>
                                          <p:attrName>ppt_x</p:attrName>
                                        </p:attrNameLst>
                                      </p:cBhvr>
                                      <p:tavLst>
                                        <p:tav tm="0">
                                          <p:val>
                                            <p:strVal val="ppt_x"/>
                                          </p:val>
                                        </p:tav>
                                        <p:tav tm="100000">
                                          <p:val>
                                            <p:strVal val="ppt_x-ppt_w/2"/>
                                          </p:val>
                                        </p:tav>
                                      </p:tavLst>
                                    </p:anim>
                                    <p:anim calcmode="lin" valueType="num">
                                      <p:cBhvr>
                                        <p:cTn id="197" dur="2000"/>
                                        <p:tgtEl>
                                          <p:spTgt spid="9"/>
                                        </p:tgtEl>
                                        <p:attrNameLst>
                                          <p:attrName>ppt_y</p:attrName>
                                        </p:attrNameLst>
                                      </p:cBhvr>
                                      <p:tavLst>
                                        <p:tav tm="0">
                                          <p:val>
                                            <p:strVal val="ppt_y"/>
                                          </p:val>
                                        </p:tav>
                                        <p:tav tm="100000">
                                          <p:val>
                                            <p:strVal val="ppt_y"/>
                                          </p:val>
                                        </p:tav>
                                      </p:tavLst>
                                    </p:anim>
                                    <p:anim calcmode="lin" valueType="num">
                                      <p:cBhvr>
                                        <p:cTn id="198" dur="2000"/>
                                        <p:tgtEl>
                                          <p:spTgt spid="9"/>
                                        </p:tgtEl>
                                        <p:attrNameLst>
                                          <p:attrName>ppt_w</p:attrName>
                                        </p:attrNameLst>
                                      </p:cBhvr>
                                      <p:tavLst>
                                        <p:tav tm="0">
                                          <p:val>
                                            <p:strVal val="ppt_w"/>
                                          </p:val>
                                        </p:tav>
                                        <p:tav tm="100000">
                                          <p:val>
                                            <p:fltVal val="0"/>
                                          </p:val>
                                        </p:tav>
                                      </p:tavLst>
                                    </p:anim>
                                    <p:anim calcmode="lin" valueType="num">
                                      <p:cBhvr>
                                        <p:cTn id="199" dur="2000"/>
                                        <p:tgtEl>
                                          <p:spTgt spid="9"/>
                                        </p:tgtEl>
                                        <p:attrNameLst>
                                          <p:attrName>ppt_h</p:attrName>
                                        </p:attrNameLst>
                                      </p:cBhvr>
                                      <p:tavLst>
                                        <p:tav tm="0">
                                          <p:val>
                                            <p:strVal val="ppt_h"/>
                                          </p:val>
                                        </p:tav>
                                        <p:tav tm="100000">
                                          <p:val>
                                            <p:strVal val="ppt_h"/>
                                          </p:val>
                                        </p:tav>
                                      </p:tavLst>
                                    </p:anim>
                                    <p:set>
                                      <p:cBhvr>
                                        <p:cTn id="200" dur="1" fill="hold">
                                          <p:stCondLst>
                                            <p:cond delay="1999"/>
                                          </p:stCondLst>
                                        </p:cTn>
                                        <p:tgtEl>
                                          <p:spTgt spid="9"/>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2000"/>
                                        <p:tgtEl>
                                          <p:spTgt spid="14"/>
                                        </p:tgtEl>
                                        <p:attrNameLst>
                                          <p:attrName>ppt_x</p:attrName>
                                        </p:attrNameLst>
                                      </p:cBhvr>
                                      <p:tavLst>
                                        <p:tav tm="0">
                                          <p:val>
                                            <p:strVal val="ppt_x"/>
                                          </p:val>
                                        </p:tav>
                                        <p:tav tm="100000">
                                          <p:val>
                                            <p:strVal val="ppt_x-ppt_w/2"/>
                                          </p:val>
                                        </p:tav>
                                      </p:tavLst>
                                    </p:anim>
                                    <p:anim calcmode="lin" valueType="num">
                                      <p:cBhvr>
                                        <p:cTn id="203" dur="2000"/>
                                        <p:tgtEl>
                                          <p:spTgt spid="14"/>
                                        </p:tgtEl>
                                        <p:attrNameLst>
                                          <p:attrName>ppt_y</p:attrName>
                                        </p:attrNameLst>
                                      </p:cBhvr>
                                      <p:tavLst>
                                        <p:tav tm="0">
                                          <p:val>
                                            <p:strVal val="ppt_y"/>
                                          </p:val>
                                        </p:tav>
                                        <p:tav tm="100000">
                                          <p:val>
                                            <p:strVal val="ppt_y"/>
                                          </p:val>
                                        </p:tav>
                                      </p:tavLst>
                                    </p:anim>
                                    <p:anim calcmode="lin" valueType="num">
                                      <p:cBhvr>
                                        <p:cTn id="204" dur="2000"/>
                                        <p:tgtEl>
                                          <p:spTgt spid="14"/>
                                        </p:tgtEl>
                                        <p:attrNameLst>
                                          <p:attrName>ppt_w</p:attrName>
                                        </p:attrNameLst>
                                      </p:cBhvr>
                                      <p:tavLst>
                                        <p:tav tm="0">
                                          <p:val>
                                            <p:strVal val="ppt_w"/>
                                          </p:val>
                                        </p:tav>
                                        <p:tav tm="100000">
                                          <p:val>
                                            <p:fltVal val="0"/>
                                          </p:val>
                                        </p:tav>
                                      </p:tavLst>
                                    </p:anim>
                                    <p:anim calcmode="lin" valueType="num">
                                      <p:cBhvr>
                                        <p:cTn id="205" dur="2000"/>
                                        <p:tgtEl>
                                          <p:spTgt spid="14"/>
                                        </p:tgtEl>
                                        <p:attrNameLst>
                                          <p:attrName>ppt_h</p:attrName>
                                        </p:attrNameLst>
                                      </p:cBhvr>
                                      <p:tavLst>
                                        <p:tav tm="0">
                                          <p:val>
                                            <p:strVal val="ppt_h"/>
                                          </p:val>
                                        </p:tav>
                                        <p:tav tm="100000">
                                          <p:val>
                                            <p:strVal val="ppt_h"/>
                                          </p:val>
                                        </p:tav>
                                      </p:tavLst>
                                    </p:anim>
                                    <p:set>
                                      <p:cBhvr>
                                        <p:cTn id="206" dur="1" fill="hold">
                                          <p:stCondLst>
                                            <p:cond delay="1999"/>
                                          </p:stCondLst>
                                        </p:cTn>
                                        <p:tgtEl>
                                          <p:spTgt spid="14"/>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2000"/>
                                        <p:tgtEl>
                                          <p:spTgt spid="15"/>
                                        </p:tgtEl>
                                        <p:attrNameLst>
                                          <p:attrName>ppt_x</p:attrName>
                                        </p:attrNameLst>
                                      </p:cBhvr>
                                      <p:tavLst>
                                        <p:tav tm="0">
                                          <p:val>
                                            <p:strVal val="ppt_x"/>
                                          </p:val>
                                        </p:tav>
                                        <p:tav tm="100000">
                                          <p:val>
                                            <p:strVal val="ppt_x-ppt_w/2"/>
                                          </p:val>
                                        </p:tav>
                                      </p:tavLst>
                                    </p:anim>
                                    <p:anim calcmode="lin" valueType="num">
                                      <p:cBhvr>
                                        <p:cTn id="209" dur="2000"/>
                                        <p:tgtEl>
                                          <p:spTgt spid="15"/>
                                        </p:tgtEl>
                                        <p:attrNameLst>
                                          <p:attrName>ppt_y</p:attrName>
                                        </p:attrNameLst>
                                      </p:cBhvr>
                                      <p:tavLst>
                                        <p:tav tm="0">
                                          <p:val>
                                            <p:strVal val="ppt_y"/>
                                          </p:val>
                                        </p:tav>
                                        <p:tav tm="100000">
                                          <p:val>
                                            <p:strVal val="ppt_y"/>
                                          </p:val>
                                        </p:tav>
                                      </p:tavLst>
                                    </p:anim>
                                    <p:anim calcmode="lin" valueType="num">
                                      <p:cBhvr>
                                        <p:cTn id="210" dur="2000"/>
                                        <p:tgtEl>
                                          <p:spTgt spid="15"/>
                                        </p:tgtEl>
                                        <p:attrNameLst>
                                          <p:attrName>ppt_w</p:attrName>
                                        </p:attrNameLst>
                                      </p:cBhvr>
                                      <p:tavLst>
                                        <p:tav tm="0">
                                          <p:val>
                                            <p:strVal val="ppt_w"/>
                                          </p:val>
                                        </p:tav>
                                        <p:tav tm="100000">
                                          <p:val>
                                            <p:fltVal val="0"/>
                                          </p:val>
                                        </p:tav>
                                      </p:tavLst>
                                    </p:anim>
                                    <p:anim calcmode="lin" valueType="num">
                                      <p:cBhvr>
                                        <p:cTn id="211" dur="2000"/>
                                        <p:tgtEl>
                                          <p:spTgt spid="15"/>
                                        </p:tgtEl>
                                        <p:attrNameLst>
                                          <p:attrName>ppt_h</p:attrName>
                                        </p:attrNameLst>
                                      </p:cBhvr>
                                      <p:tavLst>
                                        <p:tav tm="0">
                                          <p:val>
                                            <p:strVal val="ppt_h"/>
                                          </p:val>
                                        </p:tav>
                                        <p:tav tm="100000">
                                          <p:val>
                                            <p:strVal val="ppt_h"/>
                                          </p:val>
                                        </p:tav>
                                      </p:tavLst>
                                    </p:anim>
                                    <p:set>
                                      <p:cBhvr>
                                        <p:cTn id="212" dur="1" fill="hold">
                                          <p:stCondLst>
                                            <p:cond delay="1999"/>
                                          </p:stCondLst>
                                        </p:cTn>
                                        <p:tgtEl>
                                          <p:spTgt spid="15"/>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2000"/>
                                        <p:tgtEl>
                                          <p:spTgt spid="18"/>
                                        </p:tgtEl>
                                        <p:attrNameLst>
                                          <p:attrName>ppt_x</p:attrName>
                                        </p:attrNameLst>
                                      </p:cBhvr>
                                      <p:tavLst>
                                        <p:tav tm="0">
                                          <p:val>
                                            <p:strVal val="ppt_x"/>
                                          </p:val>
                                        </p:tav>
                                        <p:tav tm="100000">
                                          <p:val>
                                            <p:strVal val="ppt_x-ppt_w/2"/>
                                          </p:val>
                                        </p:tav>
                                      </p:tavLst>
                                    </p:anim>
                                    <p:anim calcmode="lin" valueType="num">
                                      <p:cBhvr>
                                        <p:cTn id="215" dur="2000"/>
                                        <p:tgtEl>
                                          <p:spTgt spid="18"/>
                                        </p:tgtEl>
                                        <p:attrNameLst>
                                          <p:attrName>ppt_y</p:attrName>
                                        </p:attrNameLst>
                                      </p:cBhvr>
                                      <p:tavLst>
                                        <p:tav tm="0">
                                          <p:val>
                                            <p:strVal val="ppt_y"/>
                                          </p:val>
                                        </p:tav>
                                        <p:tav tm="100000">
                                          <p:val>
                                            <p:strVal val="ppt_y"/>
                                          </p:val>
                                        </p:tav>
                                      </p:tavLst>
                                    </p:anim>
                                    <p:anim calcmode="lin" valueType="num">
                                      <p:cBhvr>
                                        <p:cTn id="216" dur="2000"/>
                                        <p:tgtEl>
                                          <p:spTgt spid="18"/>
                                        </p:tgtEl>
                                        <p:attrNameLst>
                                          <p:attrName>ppt_w</p:attrName>
                                        </p:attrNameLst>
                                      </p:cBhvr>
                                      <p:tavLst>
                                        <p:tav tm="0">
                                          <p:val>
                                            <p:strVal val="ppt_w"/>
                                          </p:val>
                                        </p:tav>
                                        <p:tav tm="100000">
                                          <p:val>
                                            <p:fltVal val="0"/>
                                          </p:val>
                                        </p:tav>
                                      </p:tavLst>
                                    </p:anim>
                                    <p:anim calcmode="lin" valueType="num">
                                      <p:cBhvr>
                                        <p:cTn id="217" dur="2000"/>
                                        <p:tgtEl>
                                          <p:spTgt spid="18"/>
                                        </p:tgtEl>
                                        <p:attrNameLst>
                                          <p:attrName>ppt_h</p:attrName>
                                        </p:attrNameLst>
                                      </p:cBhvr>
                                      <p:tavLst>
                                        <p:tav tm="0">
                                          <p:val>
                                            <p:strVal val="ppt_h"/>
                                          </p:val>
                                        </p:tav>
                                        <p:tav tm="100000">
                                          <p:val>
                                            <p:strVal val="ppt_h"/>
                                          </p:val>
                                        </p:tav>
                                      </p:tavLst>
                                    </p:anim>
                                    <p:set>
                                      <p:cBhvr>
                                        <p:cTn id="218" dur="1" fill="hold">
                                          <p:stCondLst>
                                            <p:cond delay="1999"/>
                                          </p:stCondLst>
                                        </p:cTn>
                                        <p:tgtEl>
                                          <p:spTgt spid="18"/>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2000"/>
                                        <p:tgtEl>
                                          <p:spTgt spid="19"/>
                                        </p:tgtEl>
                                        <p:attrNameLst>
                                          <p:attrName>ppt_x</p:attrName>
                                        </p:attrNameLst>
                                      </p:cBhvr>
                                      <p:tavLst>
                                        <p:tav tm="0">
                                          <p:val>
                                            <p:strVal val="ppt_x"/>
                                          </p:val>
                                        </p:tav>
                                        <p:tav tm="100000">
                                          <p:val>
                                            <p:strVal val="ppt_x-ppt_w/2"/>
                                          </p:val>
                                        </p:tav>
                                      </p:tavLst>
                                    </p:anim>
                                    <p:anim calcmode="lin" valueType="num">
                                      <p:cBhvr>
                                        <p:cTn id="221" dur="2000"/>
                                        <p:tgtEl>
                                          <p:spTgt spid="19"/>
                                        </p:tgtEl>
                                        <p:attrNameLst>
                                          <p:attrName>ppt_y</p:attrName>
                                        </p:attrNameLst>
                                      </p:cBhvr>
                                      <p:tavLst>
                                        <p:tav tm="0">
                                          <p:val>
                                            <p:strVal val="ppt_y"/>
                                          </p:val>
                                        </p:tav>
                                        <p:tav tm="100000">
                                          <p:val>
                                            <p:strVal val="ppt_y"/>
                                          </p:val>
                                        </p:tav>
                                      </p:tavLst>
                                    </p:anim>
                                    <p:anim calcmode="lin" valueType="num">
                                      <p:cBhvr>
                                        <p:cTn id="222" dur="2000"/>
                                        <p:tgtEl>
                                          <p:spTgt spid="19"/>
                                        </p:tgtEl>
                                        <p:attrNameLst>
                                          <p:attrName>ppt_w</p:attrName>
                                        </p:attrNameLst>
                                      </p:cBhvr>
                                      <p:tavLst>
                                        <p:tav tm="0">
                                          <p:val>
                                            <p:strVal val="ppt_w"/>
                                          </p:val>
                                        </p:tav>
                                        <p:tav tm="100000">
                                          <p:val>
                                            <p:fltVal val="0"/>
                                          </p:val>
                                        </p:tav>
                                      </p:tavLst>
                                    </p:anim>
                                    <p:anim calcmode="lin" valueType="num">
                                      <p:cBhvr>
                                        <p:cTn id="223" dur="2000"/>
                                        <p:tgtEl>
                                          <p:spTgt spid="19"/>
                                        </p:tgtEl>
                                        <p:attrNameLst>
                                          <p:attrName>ppt_h</p:attrName>
                                        </p:attrNameLst>
                                      </p:cBhvr>
                                      <p:tavLst>
                                        <p:tav tm="0">
                                          <p:val>
                                            <p:strVal val="ppt_h"/>
                                          </p:val>
                                        </p:tav>
                                        <p:tav tm="100000">
                                          <p:val>
                                            <p:strVal val="ppt_h"/>
                                          </p:val>
                                        </p:tav>
                                      </p:tavLst>
                                    </p:anim>
                                    <p:set>
                                      <p:cBhvr>
                                        <p:cTn id="224" dur="1" fill="hold">
                                          <p:stCondLst>
                                            <p:cond delay="1999"/>
                                          </p:stCondLst>
                                        </p:cTn>
                                        <p:tgtEl>
                                          <p:spTgt spid="19"/>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2000"/>
                                        <p:tgtEl>
                                          <p:spTgt spid="22"/>
                                        </p:tgtEl>
                                        <p:attrNameLst>
                                          <p:attrName>ppt_x</p:attrName>
                                        </p:attrNameLst>
                                      </p:cBhvr>
                                      <p:tavLst>
                                        <p:tav tm="0">
                                          <p:val>
                                            <p:strVal val="ppt_x"/>
                                          </p:val>
                                        </p:tav>
                                        <p:tav tm="100000">
                                          <p:val>
                                            <p:strVal val="ppt_x-ppt_w/2"/>
                                          </p:val>
                                        </p:tav>
                                      </p:tavLst>
                                    </p:anim>
                                    <p:anim calcmode="lin" valueType="num">
                                      <p:cBhvr>
                                        <p:cTn id="227" dur="2000"/>
                                        <p:tgtEl>
                                          <p:spTgt spid="22"/>
                                        </p:tgtEl>
                                        <p:attrNameLst>
                                          <p:attrName>ppt_y</p:attrName>
                                        </p:attrNameLst>
                                      </p:cBhvr>
                                      <p:tavLst>
                                        <p:tav tm="0">
                                          <p:val>
                                            <p:strVal val="ppt_y"/>
                                          </p:val>
                                        </p:tav>
                                        <p:tav tm="100000">
                                          <p:val>
                                            <p:strVal val="ppt_y"/>
                                          </p:val>
                                        </p:tav>
                                      </p:tavLst>
                                    </p:anim>
                                    <p:anim calcmode="lin" valueType="num">
                                      <p:cBhvr>
                                        <p:cTn id="228" dur="2000"/>
                                        <p:tgtEl>
                                          <p:spTgt spid="22"/>
                                        </p:tgtEl>
                                        <p:attrNameLst>
                                          <p:attrName>ppt_w</p:attrName>
                                        </p:attrNameLst>
                                      </p:cBhvr>
                                      <p:tavLst>
                                        <p:tav tm="0">
                                          <p:val>
                                            <p:strVal val="ppt_w"/>
                                          </p:val>
                                        </p:tav>
                                        <p:tav tm="100000">
                                          <p:val>
                                            <p:fltVal val="0"/>
                                          </p:val>
                                        </p:tav>
                                      </p:tavLst>
                                    </p:anim>
                                    <p:anim calcmode="lin" valueType="num">
                                      <p:cBhvr>
                                        <p:cTn id="229" dur="2000"/>
                                        <p:tgtEl>
                                          <p:spTgt spid="22"/>
                                        </p:tgtEl>
                                        <p:attrNameLst>
                                          <p:attrName>ppt_h</p:attrName>
                                        </p:attrNameLst>
                                      </p:cBhvr>
                                      <p:tavLst>
                                        <p:tav tm="0">
                                          <p:val>
                                            <p:strVal val="ppt_h"/>
                                          </p:val>
                                        </p:tav>
                                        <p:tav tm="100000">
                                          <p:val>
                                            <p:strVal val="ppt_h"/>
                                          </p:val>
                                        </p:tav>
                                      </p:tavLst>
                                    </p:anim>
                                    <p:set>
                                      <p:cBhvr>
                                        <p:cTn id="230" dur="1" fill="hold">
                                          <p:stCondLst>
                                            <p:cond delay="1999"/>
                                          </p:stCondLst>
                                        </p:cTn>
                                        <p:tgtEl>
                                          <p:spTgt spid="22"/>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2000"/>
                                        <p:tgtEl>
                                          <p:spTgt spid="23"/>
                                        </p:tgtEl>
                                        <p:attrNameLst>
                                          <p:attrName>ppt_x</p:attrName>
                                        </p:attrNameLst>
                                      </p:cBhvr>
                                      <p:tavLst>
                                        <p:tav tm="0">
                                          <p:val>
                                            <p:strVal val="ppt_x"/>
                                          </p:val>
                                        </p:tav>
                                        <p:tav tm="100000">
                                          <p:val>
                                            <p:strVal val="ppt_x-ppt_w/2"/>
                                          </p:val>
                                        </p:tav>
                                      </p:tavLst>
                                    </p:anim>
                                    <p:anim calcmode="lin" valueType="num">
                                      <p:cBhvr>
                                        <p:cTn id="233" dur="2000"/>
                                        <p:tgtEl>
                                          <p:spTgt spid="23"/>
                                        </p:tgtEl>
                                        <p:attrNameLst>
                                          <p:attrName>ppt_y</p:attrName>
                                        </p:attrNameLst>
                                      </p:cBhvr>
                                      <p:tavLst>
                                        <p:tav tm="0">
                                          <p:val>
                                            <p:strVal val="ppt_y"/>
                                          </p:val>
                                        </p:tav>
                                        <p:tav tm="100000">
                                          <p:val>
                                            <p:strVal val="ppt_y"/>
                                          </p:val>
                                        </p:tav>
                                      </p:tavLst>
                                    </p:anim>
                                    <p:anim calcmode="lin" valueType="num">
                                      <p:cBhvr>
                                        <p:cTn id="234" dur="2000"/>
                                        <p:tgtEl>
                                          <p:spTgt spid="23"/>
                                        </p:tgtEl>
                                        <p:attrNameLst>
                                          <p:attrName>ppt_w</p:attrName>
                                        </p:attrNameLst>
                                      </p:cBhvr>
                                      <p:tavLst>
                                        <p:tav tm="0">
                                          <p:val>
                                            <p:strVal val="ppt_w"/>
                                          </p:val>
                                        </p:tav>
                                        <p:tav tm="100000">
                                          <p:val>
                                            <p:fltVal val="0"/>
                                          </p:val>
                                        </p:tav>
                                      </p:tavLst>
                                    </p:anim>
                                    <p:anim calcmode="lin" valueType="num">
                                      <p:cBhvr>
                                        <p:cTn id="235" dur="2000"/>
                                        <p:tgtEl>
                                          <p:spTgt spid="23"/>
                                        </p:tgtEl>
                                        <p:attrNameLst>
                                          <p:attrName>ppt_h</p:attrName>
                                        </p:attrNameLst>
                                      </p:cBhvr>
                                      <p:tavLst>
                                        <p:tav tm="0">
                                          <p:val>
                                            <p:strVal val="ppt_h"/>
                                          </p:val>
                                        </p:tav>
                                        <p:tav tm="100000">
                                          <p:val>
                                            <p:strVal val="ppt_h"/>
                                          </p:val>
                                        </p:tav>
                                      </p:tavLst>
                                    </p:anim>
                                    <p:set>
                                      <p:cBhvr>
                                        <p:cTn id="236" dur="1" fill="hold">
                                          <p:stCondLst>
                                            <p:cond delay="1999"/>
                                          </p:stCondLst>
                                        </p:cTn>
                                        <p:tgtEl>
                                          <p:spTgt spid="23"/>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2000"/>
                                        <p:tgtEl>
                                          <p:spTgt spid="26"/>
                                        </p:tgtEl>
                                        <p:attrNameLst>
                                          <p:attrName>ppt_x</p:attrName>
                                        </p:attrNameLst>
                                      </p:cBhvr>
                                      <p:tavLst>
                                        <p:tav tm="0">
                                          <p:val>
                                            <p:strVal val="ppt_x"/>
                                          </p:val>
                                        </p:tav>
                                        <p:tav tm="100000">
                                          <p:val>
                                            <p:strVal val="ppt_x-ppt_w/2"/>
                                          </p:val>
                                        </p:tav>
                                      </p:tavLst>
                                    </p:anim>
                                    <p:anim calcmode="lin" valueType="num">
                                      <p:cBhvr>
                                        <p:cTn id="239" dur="2000"/>
                                        <p:tgtEl>
                                          <p:spTgt spid="26"/>
                                        </p:tgtEl>
                                        <p:attrNameLst>
                                          <p:attrName>ppt_y</p:attrName>
                                        </p:attrNameLst>
                                      </p:cBhvr>
                                      <p:tavLst>
                                        <p:tav tm="0">
                                          <p:val>
                                            <p:strVal val="ppt_y"/>
                                          </p:val>
                                        </p:tav>
                                        <p:tav tm="100000">
                                          <p:val>
                                            <p:strVal val="ppt_y"/>
                                          </p:val>
                                        </p:tav>
                                      </p:tavLst>
                                    </p:anim>
                                    <p:anim calcmode="lin" valueType="num">
                                      <p:cBhvr>
                                        <p:cTn id="240" dur="2000"/>
                                        <p:tgtEl>
                                          <p:spTgt spid="26"/>
                                        </p:tgtEl>
                                        <p:attrNameLst>
                                          <p:attrName>ppt_w</p:attrName>
                                        </p:attrNameLst>
                                      </p:cBhvr>
                                      <p:tavLst>
                                        <p:tav tm="0">
                                          <p:val>
                                            <p:strVal val="ppt_w"/>
                                          </p:val>
                                        </p:tav>
                                        <p:tav tm="100000">
                                          <p:val>
                                            <p:fltVal val="0"/>
                                          </p:val>
                                        </p:tav>
                                      </p:tavLst>
                                    </p:anim>
                                    <p:anim calcmode="lin" valueType="num">
                                      <p:cBhvr>
                                        <p:cTn id="241" dur="2000"/>
                                        <p:tgtEl>
                                          <p:spTgt spid="26"/>
                                        </p:tgtEl>
                                        <p:attrNameLst>
                                          <p:attrName>ppt_h</p:attrName>
                                        </p:attrNameLst>
                                      </p:cBhvr>
                                      <p:tavLst>
                                        <p:tav tm="0">
                                          <p:val>
                                            <p:strVal val="ppt_h"/>
                                          </p:val>
                                        </p:tav>
                                        <p:tav tm="100000">
                                          <p:val>
                                            <p:strVal val="ppt_h"/>
                                          </p:val>
                                        </p:tav>
                                      </p:tavLst>
                                    </p:anim>
                                    <p:set>
                                      <p:cBhvr>
                                        <p:cTn id="242" dur="1" fill="hold">
                                          <p:stCondLst>
                                            <p:cond delay="1999"/>
                                          </p:stCondLst>
                                        </p:cTn>
                                        <p:tgtEl>
                                          <p:spTgt spid="26"/>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2000"/>
                                        <p:tgtEl>
                                          <p:spTgt spid="27"/>
                                        </p:tgtEl>
                                        <p:attrNameLst>
                                          <p:attrName>ppt_x</p:attrName>
                                        </p:attrNameLst>
                                      </p:cBhvr>
                                      <p:tavLst>
                                        <p:tav tm="0">
                                          <p:val>
                                            <p:strVal val="ppt_x"/>
                                          </p:val>
                                        </p:tav>
                                        <p:tav tm="100000">
                                          <p:val>
                                            <p:strVal val="ppt_x-ppt_w/2"/>
                                          </p:val>
                                        </p:tav>
                                      </p:tavLst>
                                    </p:anim>
                                    <p:anim calcmode="lin" valueType="num">
                                      <p:cBhvr>
                                        <p:cTn id="245" dur="2000"/>
                                        <p:tgtEl>
                                          <p:spTgt spid="27"/>
                                        </p:tgtEl>
                                        <p:attrNameLst>
                                          <p:attrName>ppt_y</p:attrName>
                                        </p:attrNameLst>
                                      </p:cBhvr>
                                      <p:tavLst>
                                        <p:tav tm="0">
                                          <p:val>
                                            <p:strVal val="ppt_y"/>
                                          </p:val>
                                        </p:tav>
                                        <p:tav tm="100000">
                                          <p:val>
                                            <p:strVal val="ppt_y"/>
                                          </p:val>
                                        </p:tav>
                                      </p:tavLst>
                                    </p:anim>
                                    <p:anim calcmode="lin" valueType="num">
                                      <p:cBhvr>
                                        <p:cTn id="246" dur="2000"/>
                                        <p:tgtEl>
                                          <p:spTgt spid="27"/>
                                        </p:tgtEl>
                                        <p:attrNameLst>
                                          <p:attrName>ppt_w</p:attrName>
                                        </p:attrNameLst>
                                      </p:cBhvr>
                                      <p:tavLst>
                                        <p:tav tm="0">
                                          <p:val>
                                            <p:strVal val="ppt_w"/>
                                          </p:val>
                                        </p:tav>
                                        <p:tav tm="100000">
                                          <p:val>
                                            <p:fltVal val="0"/>
                                          </p:val>
                                        </p:tav>
                                      </p:tavLst>
                                    </p:anim>
                                    <p:anim calcmode="lin" valueType="num">
                                      <p:cBhvr>
                                        <p:cTn id="247" dur="2000"/>
                                        <p:tgtEl>
                                          <p:spTgt spid="27"/>
                                        </p:tgtEl>
                                        <p:attrNameLst>
                                          <p:attrName>ppt_h</p:attrName>
                                        </p:attrNameLst>
                                      </p:cBhvr>
                                      <p:tavLst>
                                        <p:tav tm="0">
                                          <p:val>
                                            <p:strVal val="ppt_h"/>
                                          </p:val>
                                        </p:tav>
                                        <p:tav tm="100000">
                                          <p:val>
                                            <p:strVal val="ppt_h"/>
                                          </p:val>
                                        </p:tav>
                                      </p:tavLst>
                                    </p:anim>
                                    <p:set>
                                      <p:cBhvr>
                                        <p:cTn id="248" dur="1" fill="hold">
                                          <p:stCondLst>
                                            <p:cond delay="1999"/>
                                          </p:stCondLst>
                                        </p:cTn>
                                        <p:tgtEl>
                                          <p:spTgt spid="27"/>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2000"/>
                                        <p:tgtEl>
                                          <p:spTgt spid="10"/>
                                        </p:tgtEl>
                                        <p:attrNameLst>
                                          <p:attrName>ppt_x</p:attrName>
                                        </p:attrNameLst>
                                      </p:cBhvr>
                                      <p:tavLst>
                                        <p:tav tm="0">
                                          <p:val>
                                            <p:strVal val="ppt_x"/>
                                          </p:val>
                                        </p:tav>
                                        <p:tav tm="100000">
                                          <p:val>
                                            <p:strVal val="ppt_x+ppt_w/2"/>
                                          </p:val>
                                        </p:tav>
                                      </p:tavLst>
                                    </p:anim>
                                    <p:anim calcmode="lin" valueType="num">
                                      <p:cBhvr>
                                        <p:cTn id="251" dur="2000"/>
                                        <p:tgtEl>
                                          <p:spTgt spid="10"/>
                                        </p:tgtEl>
                                        <p:attrNameLst>
                                          <p:attrName>ppt_y</p:attrName>
                                        </p:attrNameLst>
                                      </p:cBhvr>
                                      <p:tavLst>
                                        <p:tav tm="0">
                                          <p:val>
                                            <p:strVal val="ppt_y"/>
                                          </p:val>
                                        </p:tav>
                                        <p:tav tm="100000">
                                          <p:val>
                                            <p:strVal val="ppt_y"/>
                                          </p:val>
                                        </p:tav>
                                      </p:tavLst>
                                    </p:anim>
                                    <p:anim calcmode="lin" valueType="num">
                                      <p:cBhvr>
                                        <p:cTn id="252" dur="2000"/>
                                        <p:tgtEl>
                                          <p:spTgt spid="10"/>
                                        </p:tgtEl>
                                        <p:attrNameLst>
                                          <p:attrName>ppt_w</p:attrName>
                                        </p:attrNameLst>
                                      </p:cBhvr>
                                      <p:tavLst>
                                        <p:tav tm="0">
                                          <p:val>
                                            <p:strVal val="ppt_w"/>
                                          </p:val>
                                        </p:tav>
                                        <p:tav tm="100000">
                                          <p:val>
                                            <p:fltVal val="0"/>
                                          </p:val>
                                        </p:tav>
                                      </p:tavLst>
                                    </p:anim>
                                    <p:anim calcmode="lin" valueType="num">
                                      <p:cBhvr>
                                        <p:cTn id="253" dur="2000"/>
                                        <p:tgtEl>
                                          <p:spTgt spid="10"/>
                                        </p:tgtEl>
                                        <p:attrNameLst>
                                          <p:attrName>ppt_h</p:attrName>
                                        </p:attrNameLst>
                                      </p:cBhvr>
                                      <p:tavLst>
                                        <p:tav tm="0">
                                          <p:val>
                                            <p:strVal val="ppt_h"/>
                                          </p:val>
                                        </p:tav>
                                        <p:tav tm="100000">
                                          <p:val>
                                            <p:strVal val="ppt_h"/>
                                          </p:val>
                                        </p:tav>
                                      </p:tavLst>
                                    </p:anim>
                                    <p:set>
                                      <p:cBhvr>
                                        <p:cTn id="254" dur="1" fill="hold">
                                          <p:stCondLst>
                                            <p:cond delay="1999"/>
                                          </p:stCondLst>
                                        </p:cTn>
                                        <p:tgtEl>
                                          <p:spTgt spid="10"/>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2000"/>
                                        <p:tgtEl>
                                          <p:spTgt spid="11"/>
                                        </p:tgtEl>
                                        <p:attrNameLst>
                                          <p:attrName>ppt_x</p:attrName>
                                        </p:attrNameLst>
                                      </p:cBhvr>
                                      <p:tavLst>
                                        <p:tav tm="0">
                                          <p:val>
                                            <p:strVal val="ppt_x"/>
                                          </p:val>
                                        </p:tav>
                                        <p:tav tm="100000">
                                          <p:val>
                                            <p:strVal val="ppt_x+ppt_w/2"/>
                                          </p:val>
                                        </p:tav>
                                      </p:tavLst>
                                    </p:anim>
                                    <p:anim calcmode="lin" valueType="num">
                                      <p:cBhvr>
                                        <p:cTn id="257" dur="2000"/>
                                        <p:tgtEl>
                                          <p:spTgt spid="11"/>
                                        </p:tgtEl>
                                        <p:attrNameLst>
                                          <p:attrName>ppt_y</p:attrName>
                                        </p:attrNameLst>
                                      </p:cBhvr>
                                      <p:tavLst>
                                        <p:tav tm="0">
                                          <p:val>
                                            <p:strVal val="ppt_y"/>
                                          </p:val>
                                        </p:tav>
                                        <p:tav tm="100000">
                                          <p:val>
                                            <p:strVal val="ppt_y"/>
                                          </p:val>
                                        </p:tav>
                                      </p:tavLst>
                                    </p:anim>
                                    <p:anim calcmode="lin" valueType="num">
                                      <p:cBhvr>
                                        <p:cTn id="258" dur="2000"/>
                                        <p:tgtEl>
                                          <p:spTgt spid="11"/>
                                        </p:tgtEl>
                                        <p:attrNameLst>
                                          <p:attrName>ppt_w</p:attrName>
                                        </p:attrNameLst>
                                      </p:cBhvr>
                                      <p:tavLst>
                                        <p:tav tm="0">
                                          <p:val>
                                            <p:strVal val="ppt_w"/>
                                          </p:val>
                                        </p:tav>
                                        <p:tav tm="100000">
                                          <p:val>
                                            <p:fltVal val="0"/>
                                          </p:val>
                                        </p:tav>
                                      </p:tavLst>
                                    </p:anim>
                                    <p:anim calcmode="lin" valueType="num">
                                      <p:cBhvr>
                                        <p:cTn id="259" dur="2000"/>
                                        <p:tgtEl>
                                          <p:spTgt spid="11"/>
                                        </p:tgtEl>
                                        <p:attrNameLst>
                                          <p:attrName>ppt_h</p:attrName>
                                        </p:attrNameLst>
                                      </p:cBhvr>
                                      <p:tavLst>
                                        <p:tav tm="0">
                                          <p:val>
                                            <p:strVal val="ppt_h"/>
                                          </p:val>
                                        </p:tav>
                                        <p:tav tm="100000">
                                          <p:val>
                                            <p:strVal val="ppt_h"/>
                                          </p:val>
                                        </p:tav>
                                      </p:tavLst>
                                    </p:anim>
                                    <p:set>
                                      <p:cBhvr>
                                        <p:cTn id="260" dur="1" fill="hold">
                                          <p:stCondLst>
                                            <p:cond delay="1999"/>
                                          </p:stCondLst>
                                        </p:cTn>
                                        <p:tgtEl>
                                          <p:spTgt spid="11"/>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2000"/>
                                        <p:tgtEl>
                                          <p:spTgt spid="12"/>
                                        </p:tgtEl>
                                        <p:attrNameLst>
                                          <p:attrName>ppt_x</p:attrName>
                                        </p:attrNameLst>
                                      </p:cBhvr>
                                      <p:tavLst>
                                        <p:tav tm="0">
                                          <p:val>
                                            <p:strVal val="ppt_x"/>
                                          </p:val>
                                        </p:tav>
                                        <p:tav tm="100000">
                                          <p:val>
                                            <p:strVal val="ppt_x+ppt_w/2"/>
                                          </p:val>
                                        </p:tav>
                                      </p:tavLst>
                                    </p:anim>
                                    <p:anim calcmode="lin" valueType="num">
                                      <p:cBhvr>
                                        <p:cTn id="263" dur="2000"/>
                                        <p:tgtEl>
                                          <p:spTgt spid="12"/>
                                        </p:tgtEl>
                                        <p:attrNameLst>
                                          <p:attrName>ppt_y</p:attrName>
                                        </p:attrNameLst>
                                      </p:cBhvr>
                                      <p:tavLst>
                                        <p:tav tm="0">
                                          <p:val>
                                            <p:strVal val="ppt_y"/>
                                          </p:val>
                                        </p:tav>
                                        <p:tav tm="100000">
                                          <p:val>
                                            <p:strVal val="ppt_y"/>
                                          </p:val>
                                        </p:tav>
                                      </p:tavLst>
                                    </p:anim>
                                    <p:anim calcmode="lin" valueType="num">
                                      <p:cBhvr>
                                        <p:cTn id="264" dur="2000"/>
                                        <p:tgtEl>
                                          <p:spTgt spid="12"/>
                                        </p:tgtEl>
                                        <p:attrNameLst>
                                          <p:attrName>ppt_w</p:attrName>
                                        </p:attrNameLst>
                                      </p:cBhvr>
                                      <p:tavLst>
                                        <p:tav tm="0">
                                          <p:val>
                                            <p:strVal val="ppt_w"/>
                                          </p:val>
                                        </p:tav>
                                        <p:tav tm="100000">
                                          <p:val>
                                            <p:fltVal val="0"/>
                                          </p:val>
                                        </p:tav>
                                      </p:tavLst>
                                    </p:anim>
                                    <p:anim calcmode="lin" valueType="num">
                                      <p:cBhvr>
                                        <p:cTn id="265" dur="2000"/>
                                        <p:tgtEl>
                                          <p:spTgt spid="12"/>
                                        </p:tgtEl>
                                        <p:attrNameLst>
                                          <p:attrName>ppt_h</p:attrName>
                                        </p:attrNameLst>
                                      </p:cBhvr>
                                      <p:tavLst>
                                        <p:tav tm="0">
                                          <p:val>
                                            <p:strVal val="ppt_h"/>
                                          </p:val>
                                        </p:tav>
                                        <p:tav tm="100000">
                                          <p:val>
                                            <p:strVal val="ppt_h"/>
                                          </p:val>
                                        </p:tav>
                                      </p:tavLst>
                                    </p:anim>
                                    <p:set>
                                      <p:cBhvr>
                                        <p:cTn id="266" dur="1" fill="hold">
                                          <p:stCondLst>
                                            <p:cond delay="1999"/>
                                          </p:stCondLst>
                                        </p:cTn>
                                        <p:tgtEl>
                                          <p:spTgt spid="12"/>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2000"/>
                                        <p:tgtEl>
                                          <p:spTgt spid="13"/>
                                        </p:tgtEl>
                                        <p:attrNameLst>
                                          <p:attrName>ppt_x</p:attrName>
                                        </p:attrNameLst>
                                      </p:cBhvr>
                                      <p:tavLst>
                                        <p:tav tm="0">
                                          <p:val>
                                            <p:strVal val="ppt_x"/>
                                          </p:val>
                                        </p:tav>
                                        <p:tav tm="100000">
                                          <p:val>
                                            <p:strVal val="ppt_x+ppt_w/2"/>
                                          </p:val>
                                        </p:tav>
                                      </p:tavLst>
                                    </p:anim>
                                    <p:anim calcmode="lin" valueType="num">
                                      <p:cBhvr>
                                        <p:cTn id="269" dur="2000"/>
                                        <p:tgtEl>
                                          <p:spTgt spid="13"/>
                                        </p:tgtEl>
                                        <p:attrNameLst>
                                          <p:attrName>ppt_y</p:attrName>
                                        </p:attrNameLst>
                                      </p:cBhvr>
                                      <p:tavLst>
                                        <p:tav tm="0">
                                          <p:val>
                                            <p:strVal val="ppt_y"/>
                                          </p:val>
                                        </p:tav>
                                        <p:tav tm="100000">
                                          <p:val>
                                            <p:strVal val="ppt_y"/>
                                          </p:val>
                                        </p:tav>
                                      </p:tavLst>
                                    </p:anim>
                                    <p:anim calcmode="lin" valueType="num">
                                      <p:cBhvr>
                                        <p:cTn id="270" dur="2000"/>
                                        <p:tgtEl>
                                          <p:spTgt spid="13"/>
                                        </p:tgtEl>
                                        <p:attrNameLst>
                                          <p:attrName>ppt_w</p:attrName>
                                        </p:attrNameLst>
                                      </p:cBhvr>
                                      <p:tavLst>
                                        <p:tav tm="0">
                                          <p:val>
                                            <p:strVal val="ppt_w"/>
                                          </p:val>
                                        </p:tav>
                                        <p:tav tm="100000">
                                          <p:val>
                                            <p:fltVal val="0"/>
                                          </p:val>
                                        </p:tav>
                                      </p:tavLst>
                                    </p:anim>
                                    <p:anim calcmode="lin" valueType="num">
                                      <p:cBhvr>
                                        <p:cTn id="271" dur="2000"/>
                                        <p:tgtEl>
                                          <p:spTgt spid="13"/>
                                        </p:tgtEl>
                                        <p:attrNameLst>
                                          <p:attrName>ppt_h</p:attrName>
                                        </p:attrNameLst>
                                      </p:cBhvr>
                                      <p:tavLst>
                                        <p:tav tm="0">
                                          <p:val>
                                            <p:strVal val="ppt_h"/>
                                          </p:val>
                                        </p:tav>
                                        <p:tav tm="100000">
                                          <p:val>
                                            <p:strVal val="ppt_h"/>
                                          </p:val>
                                        </p:tav>
                                      </p:tavLst>
                                    </p:anim>
                                    <p:set>
                                      <p:cBhvr>
                                        <p:cTn id="272" dur="1" fill="hold">
                                          <p:stCondLst>
                                            <p:cond delay="1999"/>
                                          </p:stCondLst>
                                        </p:cTn>
                                        <p:tgtEl>
                                          <p:spTgt spid="13"/>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2000"/>
                                        <p:tgtEl>
                                          <p:spTgt spid="16"/>
                                        </p:tgtEl>
                                        <p:attrNameLst>
                                          <p:attrName>ppt_x</p:attrName>
                                        </p:attrNameLst>
                                      </p:cBhvr>
                                      <p:tavLst>
                                        <p:tav tm="0">
                                          <p:val>
                                            <p:strVal val="ppt_x"/>
                                          </p:val>
                                        </p:tav>
                                        <p:tav tm="100000">
                                          <p:val>
                                            <p:strVal val="ppt_x+ppt_w/2"/>
                                          </p:val>
                                        </p:tav>
                                      </p:tavLst>
                                    </p:anim>
                                    <p:anim calcmode="lin" valueType="num">
                                      <p:cBhvr>
                                        <p:cTn id="275" dur="2000"/>
                                        <p:tgtEl>
                                          <p:spTgt spid="16"/>
                                        </p:tgtEl>
                                        <p:attrNameLst>
                                          <p:attrName>ppt_y</p:attrName>
                                        </p:attrNameLst>
                                      </p:cBhvr>
                                      <p:tavLst>
                                        <p:tav tm="0">
                                          <p:val>
                                            <p:strVal val="ppt_y"/>
                                          </p:val>
                                        </p:tav>
                                        <p:tav tm="100000">
                                          <p:val>
                                            <p:strVal val="ppt_y"/>
                                          </p:val>
                                        </p:tav>
                                      </p:tavLst>
                                    </p:anim>
                                    <p:anim calcmode="lin" valueType="num">
                                      <p:cBhvr>
                                        <p:cTn id="276" dur="2000"/>
                                        <p:tgtEl>
                                          <p:spTgt spid="16"/>
                                        </p:tgtEl>
                                        <p:attrNameLst>
                                          <p:attrName>ppt_w</p:attrName>
                                        </p:attrNameLst>
                                      </p:cBhvr>
                                      <p:tavLst>
                                        <p:tav tm="0">
                                          <p:val>
                                            <p:strVal val="ppt_w"/>
                                          </p:val>
                                        </p:tav>
                                        <p:tav tm="100000">
                                          <p:val>
                                            <p:fltVal val="0"/>
                                          </p:val>
                                        </p:tav>
                                      </p:tavLst>
                                    </p:anim>
                                    <p:anim calcmode="lin" valueType="num">
                                      <p:cBhvr>
                                        <p:cTn id="277" dur="2000"/>
                                        <p:tgtEl>
                                          <p:spTgt spid="16"/>
                                        </p:tgtEl>
                                        <p:attrNameLst>
                                          <p:attrName>ppt_h</p:attrName>
                                        </p:attrNameLst>
                                      </p:cBhvr>
                                      <p:tavLst>
                                        <p:tav tm="0">
                                          <p:val>
                                            <p:strVal val="ppt_h"/>
                                          </p:val>
                                        </p:tav>
                                        <p:tav tm="100000">
                                          <p:val>
                                            <p:strVal val="ppt_h"/>
                                          </p:val>
                                        </p:tav>
                                      </p:tavLst>
                                    </p:anim>
                                    <p:set>
                                      <p:cBhvr>
                                        <p:cTn id="278" dur="1" fill="hold">
                                          <p:stCondLst>
                                            <p:cond delay="1999"/>
                                          </p:stCondLst>
                                        </p:cTn>
                                        <p:tgtEl>
                                          <p:spTgt spid="16"/>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2000"/>
                                        <p:tgtEl>
                                          <p:spTgt spid="17"/>
                                        </p:tgtEl>
                                        <p:attrNameLst>
                                          <p:attrName>ppt_x</p:attrName>
                                        </p:attrNameLst>
                                      </p:cBhvr>
                                      <p:tavLst>
                                        <p:tav tm="0">
                                          <p:val>
                                            <p:strVal val="ppt_x"/>
                                          </p:val>
                                        </p:tav>
                                        <p:tav tm="100000">
                                          <p:val>
                                            <p:strVal val="ppt_x+ppt_w/2"/>
                                          </p:val>
                                        </p:tav>
                                      </p:tavLst>
                                    </p:anim>
                                    <p:anim calcmode="lin" valueType="num">
                                      <p:cBhvr>
                                        <p:cTn id="281" dur="2000"/>
                                        <p:tgtEl>
                                          <p:spTgt spid="17"/>
                                        </p:tgtEl>
                                        <p:attrNameLst>
                                          <p:attrName>ppt_y</p:attrName>
                                        </p:attrNameLst>
                                      </p:cBhvr>
                                      <p:tavLst>
                                        <p:tav tm="0">
                                          <p:val>
                                            <p:strVal val="ppt_y"/>
                                          </p:val>
                                        </p:tav>
                                        <p:tav tm="100000">
                                          <p:val>
                                            <p:strVal val="ppt_y"/>
                                          </p:val>
                                        </p:tav>
                                      </p:tavLst>
                                    </p:anim>
                                    <p:anim calcmode="lin" valueType="num">
                                      <p:cBhvr>
                                        <p:cTn id="282" dur="2000"/>
                                        <p:tgtEl>
                                          <p:spTgt spid="17"/>
                                        </p:tgtEl>
                                        <p:attrNameLst>
                                          <p:attrName>ppt_w</p:attrName>
                                        </p:attrNameLst>
                                      </p:cBhvr>
                                      <p:tavLst>
                                        <p:tav tm="0">
                                          <p:val>
                                            <p:strVal val="ppt_w"/>
                                          </p:val>
                                        </p:tav>
                                        <p:tav tm="100000">
                                          <p:val>
                                            <p:fltVal val="0"/>
                                          </p:val>
                                        </p:tav>
                                      </p:tavLst>
                                    </p:anim>
                                    <p:anim calcmode="lin" valueType="num">
                                      <p:cBhvr>
                                        <p:cTn id="283" dur="2000"/>
                                        <p:tgtEl>
                                          <p:spTgt spid="17"/>
                                        </p:tgtEl>
                                        <p:attrNameLst>
                                          <p:attrName>ppt_h</p:attrName>
                                        </p:attrNameLst>
                                      </p:cBhvr>
                                      <p:tavLst>
                                        <p:tav tm="0">
                                          <p:val>
                                            <p:strVal val="ppt_h"/>
                                          </p:val>
                                        </p:tav>
                                        <p:tav tm="100000">
                                          <p:val>
                                            <p:strVal val="ppt_h"/>
                                          </p:val>
                                        </p:tav>
                                      </p:tavLst>
                                    </p:anim>
                                    <p:set>
                                      <p:cBhvr>
                                        <p:cTn id="284" dur="1" fill="hold">
                                          <p:stCondLst>
                                            <p:cond delay="1999"/>
                                          </p:stCondLst>
                                        </p:cTn>
                                        <p:tgtEl>
                                          <p:spTgt spid="17"/>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2000"/>
                                        <p:tgtEl>
                                          <p:spTgt spid="20"/>
                                        </p:tgtEl>
                                        <p:attrNameLst>
                                          <p:attrName>ppt_x</p:attrName>
                                        </p:attrNameLst>
                                      </p:cBhvr>
                                      <p:tavLst>
                                        <p:tav tm="0">
                                          <p:val>
                                            <p:strVal val="ppt_x"/>
                                          </p:val>
                                        </p:tav>
                                        <p:tav tm="100000">
                                          <p:val>
                                            <p:strVal val="ppt_x+ppt_w/2"/>
                                          </p:val>
                                        </p:tav>
                                      </p:tavLst>
                                    </p:anim>
                                    <p:anim calcmode="lin" valueType="num">
                                      <p:cBhvr>
                                        <p:cTn id="287" dur="2000"/>
                                        <p:tgtEl>
                                          <p:spTgt spid="20"/>
                                        </p:tgtEl>
                                        <p:attrNameLst>
                                          <p:attrName>ppt_y</p:attrName>
                                        </p:attrNameLst>
                                      </p:cBhvr>
                                      <p:tavLst>
                                        <p:tav tm="0">
                                          <p:val>
                                            <p:strVal val="ppt_y"/>
                                          </p:val>
                                        </p:tav>
                                        <p:tav tm="100000">
                                          <p:val>
                                            <p:strVal val="ppt_y"/>
                                          </p:val>
                                        </p:tav>
                                      </p:tavLst>
                                    </p:anim>
                                    <p:anim calcmode="lin" valueType="num">
                                      <p:cBhvr>
                                        <p:cTn id="288" dur="2000"/>
                                        <p:tgtEl>
                                          <p:spTgt spid="20"/>
                                        </p:tgtEl>
                                        <p:attrNameLst>
                                          <p:attrName>ppt_w</p:attrName>
                                        </p:attrNameLst>
                                      </p:cBhvr>
                                      <p:tavLst>
                                        <p:tav tm="0">
                                          <p:val>
                                            <p:strVal val="ppt_w"/>
                                          </p:val>
                                        </p:tav>
                                        <p:tav tm="100000">
                                          <p:val>
                                            <p:fltVal val="0"/>
                                          </p:val>
                                        </p:tav>
                                      </p:tavLst>
                                    </p:anim>
                                    <p:anim calcmode="lin" valueType="num">
                                      <p:cBhvr>
                                        <p:cTn id="289" dur="2000"/>
                                        <p:tgtEl>
                                          <p:spTgt spid="20"/>
                                        </p:tgtEl>
                                        <p:attrNameLst>
                                          <p:attrName>ppt_h</p:attrName>
                                        </p:attrNameLst>
                                      </p:cBhvr>
                                      <p:tavLst>
                                        <p:tav tm="0">
                                          <p:val>
                                            <p:strVal val="ppt_h"/>
                                          </p:val>
                                        </p:tav>
                                        <p:tav tm="100000">
                                          <p:val>
                                            <p:strVal val="ppt_h"/>
                                          </p:val>
                                        </p:tav>
                                      </p:tavLst>
                                    </p:anim>
                                    <p:set>
                                      <p:cBhvr>
                                        <p:cTn id="290" dur="1" fill="hold">
                                          <p:stCondLst>
                                            <p:cond delay="1999"/>
                                          </p:stCondLst>
                                        </p:cTn>
                                        <p:tgtEl>
                                          <p:spTgt spid="20"/>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2000"/>
                                        <p:tgtEl>
                                          <p:spTgt spid="21"/>
                                        </p:tgtEl>
                                        <p:attrNameLst>
                                          <p:attrName>ppt_x</p:attrName>
                                        </p:attrNameLst>
                                      </p:cBhvr>
                                      <p:tavLst>
                                        <p:tav tm="0">
                                          <p:val>
                                            <p:strVal val="ppt_x"/>
                                          </p:val>
                                        </p:tav>
                                        <p:tav tm="100000">
                                          <p:val>
                                            <p:strVal val="ppt_x+ppt_w/2"/>
                                          </p:val>
                                        </p:tav>
                                      </p:tavLst>
                                    </p:anim>
                                    <p:anim calcmode="lin" valueType="num">
                                      <p:cBhvr>
                                        <p:cTn id="293" dur="2000"/>
                                        <p:tgtEl>
                                          <p:spTgt spid="21"/>
                                        </p:tgtEl>
                                        <p:attrNameLst>
                                          <p:attrName>ppt_y</p:attrName>
                                        </p:attrNameLst>
                                      </p:cBhvr>
                                      <p:tavLst>
                                        <p:tav tm="0">
                                          <p:val>
                                            <p:strVal val="ppt_y"/>
                                          </p:val>
                                        </p:tav>
                                        <p:tav tm="100000">
                                          <p:val>
                                            <p:strVal val="ppt_y"/>
                                          </p:val>
                                        </p:tav>
                                      </p:tavLst>
                                    </p:anim>
                                    <p:anim calcmode="lin" valueType="num">
                                      <p:cBhvr>
                                        <p:cTn id="294" dur="2000"/>
                                        <p:tgtEl>
                                          <p:spTgt spid="21"/>
                                        </p:tgtEl>
                                        <p:attrNameLst>
                                          <p:attrName>ppt_w</p:attrName>
                                        </p:attrNameLst>
                                      </p:cBhvr>
                                      <p:tavLst>
                                        <p:tav tm="0">
                                          <p:val>
                                            <p:strVal val="ppt_w"/>
                                          </p:val>
                                        </p:tav>
                                        <p:tav tm="100000">
                                          <p:val>
                                            <p:fltVal val="0"/>
                                          </p:val>
                                        </p:tav>
                                      </p:tavLst>
                                    </p:anim>
                                    <p:anim calcmode="lin" valueType="num">
                                      <p:cBhvr>
                                        <p:cTn id="295" dur="2000"/>
                                        <p:tgtEl>
                                          <p:spTgt spid="21"/>
                                        </p:tgtEl>
                                        <p:attrNameLst>
                                          <p:attrName>ppt_h</p:attrName>
                                        </p:attrNameLst>
                                      </p:cBhvr>
                                      <p:tavLst>
                                        <p:tav tm="0">
                                          <p:val>
                                            <p:strVal val="ppt_h"/>
                                          </p:val>
                                        </p:tav>
                                        <p:tav tm="100000">
                                          <p:val>
                                            <p:strVal val="ppt_h"/>
                                          </p:val>
                                        </p:tav>
                                      </p:tavLst>
                                    </p:anim>
                                    <p:set>
                                      <p:cBhvr>
                                        <p:cTn id="296" dur="1" fill="hold">
                                          <p:stCondLst>
                                            <p:cond delay="1999"/>
                                          </p:stCondLst>
                                        </p:cTn>
                                        <p:tgtEl>
                                          <p:spTgt spid="21"/>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2000"/>
                                        <p:tgtEl>
                                          <p:spTgt spid="24"/>
                                        </p:tgtEl>
                                        <p:attrNameLst>
                                          <p:attrName>ppt_x</p:attrName>
                                        </p:attrNameLst>
                                      </p:cBhvr>
                                      <p:tavLst>
                                        <p:tav tm="0">
                                          <p:val>
                                            <p:strVal val="ppt_x"/>
                                          </p:val>
                                        </p:tav>
                                        <p:tav tm="100000">
                                          <p:val>
                                            <p:strVal val="ppt_x+ppt_w/2"/>
                                          </p:val>
                                        </p:tav>
                                      </p:tavLst>
                                    </p:anim>
                                    <p:anim calcmode="lin" valueType="num">
                                      <p:cBhvr>
                                        <p:cTn id="299" dur="2000"/>
                                        <p:tgtEl>
                                          <p:spTgt spid="24"/>
                                        </p:tgtEl>
                                        <p:attrNameLst>
                                          <p:attrName>ppt_y</p:attrName>
                                        </p:attrNameLst>
                                      </p:cBhvr>
                                      <p:tavLst>
                                        <p:tav tm="0">
                                          <p:val>
                                            <p:strVal val="ppt_y"/>
                                          </p:val>
                                        </p:tav>
                                        <p:tav tm="100000">
                                          <p:val>
                                            <p:strVal val="ppt_y"/>
                                          </p:val>
                                        </p:tav>
                                      </p:tavLst>
                                    </p:anim>
                                    <p:anim calcmode="lin" valueType="num">
                                      <p:cBhvr>
                                        <p:cTn id="300" dur="2000"/>
                                        <p:tgtEl>
                                          <p:spTgt spid="24"/>
                                        </p:tgtEl>
                                        <p:attrNameLst>
                                          <p:attrName>ppt_w</p:attrName>
                                        </p:attrNameLst>
                                      </p:cBhvr>
                                      <p:tavLst>
                                        <p:tav tm="0">
                                          <p:val>
                                            <p:strVal val="ppt_w"/>
                                          </p:val>
                                        </p:tav>
                                        <p:tav tm="100000">
                                          <p:val>
                                            <p:fltVal val="0"/>
                                          </p:val>
                                        </p:tav>
                                      </p:tavLst>
                                    </p:anim>
                                    <p:anim calcmode="lin" valueType="num">
                                      <p:cBhvr>
                                        <p:cTn id="301" dur="2000"/>
                                        <p:tgtEl>
                                          <p:spTgt spid="24"/>
                                        </p:tgtEl>
                                        <p:attrNameLst>
                                          <p:attrName>ppt_h</p:attrName>
                                        </p:attrNameLst>
                                      </p:cBhvr>
                                      <p:tavLst>
                                        <p:tav tm="0">
                                          <p:val>
                                            <p:strVal val="ppt_h"/>
                                          </p:val>
                                        </p:tav>
                                        <p:tav tm="100000">
                                          <p:val>
                                            <p:strVal val="ppt_h"/>
                                          </p:val>
                                        </p:tav>
                                      </p:tavLst>
                                    </p:anim>
                                    <p:set>
                                      <p:cBhvr>
                                        <p:cTn id="302" dur="1" fill="hold">
                                          <p:stCondLst>
                                            <p:cond delay="1999"/>
                                          </p:stCondLst>
                                        </p:cTn>
                                        <p:tgtEl>
                                          <p:spTgt spid="24"/>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2000"/>
                                        <p:tgtEl>
                                          <p:spTgt spid="25"/>
                                        </p:tgtEl>
                                        <p:attrNameLst>
                                          <p:attrName>ppt_x</p:attrName>
                                        </p:attrNameLst>
                                      </p:cBhvr>
                                      <p:tavLst>
                                        <p:tav tm="0">
                                          <p:val>
                                            <p:strVal val="ppt_x"/>
                                          </p:val>
                                        </p:tav>
                                        <p:tav tm="100000">
                                          <p:val>
                                            <p:strVal val="ppt_x+ppt_w/2"/>
                                          </p:val>
                                        </p:tav>
                                      </p:tavLst>
                                    </p:anim>
                                    <p:anim calcmode="lin" valueType="num">
                                      <p:cBhvr>
                                        <p:cTn id="305" dur="2000"/>
                                        <p:tgtEl>
                                          <p:spTgt spid="25"/>
                                        </p:tgtEl>
                                        <p:attrNameLst>
                                          <p:attrName>ppt_y</p:attrName>
                                        </p:attrNameLst>
                                      </p:cBhvr>
                                      <p:tavLst>
                                        <p:tav tm="0">
                                          <p:val>
                                            <p:strVal val="ppt_y"/>
                                          </p:val>
                                        </p:tav>
                                        <p:tav tm="100000">
                                          <p:val>
                                            <p:strVal val="ppt_y"/>
                                          </p:val>
                                        </p:tav>
                                      </p:tavLst>
                                    </p:anim>
                                    <p:anim calcmode="lin" valueType="num">
                                      <p:cBhvr>
                                        <p:cTn id="306" dur="2000"/>
                                        <p:tgtEl>
                                          <p:spTgt spid="25"/>
                                        </p:tgtEl>
                                        <p:attrNameLst>
                                          <p:attrName>ppt_w</p:attrName>
                                        </p:attrNameLst>
                                      </p:cBhvr>
                                      <p:tavLst>
                                        <p:tav tm="0">
                                          <p:val>
                                            <p:strVal val="ppt_w"/>
                                          </p:val>
                                        </p:tav>
                                        <p:tav tm="100000">
                                          <p:val>
                                            <p:fltVal val="0"/>
                                          </p:val>
                                        </p:tav>
                                      </p:tavLst>
                                    </p:anim>
                                    <p:anim calcmode="lin" valueType="num">
                                      <p:cBhvr>
                                        <p:cTn id="307" dur="2000"/>
                                        <p:tgtEl>
                                          <p:spTgt spid="25"/>
                                        </p:tgtEl>
                                        <p:attrNameLst>
                                          <p:attrName>ppt_h</p:attrName>
                                        </p:attrNameLst>
                                      </p:cBhvr>
                                      <p:tavLst>
                                        <p:tav tm="0">
                                          <p:val>
                                            <p:strVal val="ppt_h"/>
                                          </p:val>
                                        </p:tav>
                                        <p:tav tm="100000">
                                          <p:val>
                                            <p:strVal val="ppt_h"/>
                                          </p:val>
                                        </p:tav>
                                      </p:tavLst>
                                    </p:anim>
                                    <p:set>
                                      <p:cBhvr>
                                        <p:cTn id="308" dur="1" fill="hold">
                                          <p:stCondLst>
                                            <p:cond delay="1999"/>
                                          </p:stCondLst>
                                        </p:cTn>
                                        <p:tgtEl>
                                          <p:spTgt spid="25"/>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2000"/>
                                        <p:tgtEl>
                                          <p:spTgt spid="28"/>
                                        </p:tgtEl>
                                        <p:attrNameLst>
                                          <p:attrName>ppt_x</p:attrName>
                                        </p:attrNameLst>
                                      </p:cBhvr>
                                      <p:tavLst>
                                        <p:tav tm="0">
                                          <p:val>
                                            <p:strVal val="ppt_x"/>
                                          </p:val>
                                        </p:tav>
                                        <p:tav tm="100000">
                                          <p:val>
                                            <p:strVal val="ppt_x+ppt_w/2"/>
                                          </p:val>
                                        </p:tav>
                                      </p:tavLst>
                                    </p:anim>
                                    <p:anim calcmode="lin" valueType="num">
                                      <p:cBhvr>
                                        <p:cTn id="311" dur="2000"/>
                                        <p:tgtEl>
                                          <p:spTgt spid="28"/>
                                        </p:tgtEl>
                                        <p:attrNameLst>
                                          <p:attrName>ppt_y</p:attrName>
                                        </p:attrNameLst>
                                      </p:cBhvr>
                                      <p:tavLst>
                                        <p:tav tm="0">
                                          <p:val>
                                            <p:strVal val="ppt_y"/>
                                          </p:val>
                                        </p:tav>
                                        <p:tav tm="100000">
                                          <p:val>
                                            <p:strVal val="ppt_y"/>
                                          </p:val>
                                        </p:tav>
                                      </p:tavLst>
                                    </p:anim>
                                    <p:anim calcmode="lin" valueType="num">
                                      <p:cBhvr>
                                        <p:cTn id="312" dur="2000"/>
                                        <p:tgtEl>
                                          <p:spTgt spid="28"/>
                                        </p:tgtEl>
                                        <p:attrNameLst>
                                          <p:attrName>ppt_w</p:attrName>
                                        </p:attrNameLst>
                                      </p:cBhvr>
                                      <p:tavLst>
                                        <p:tav tm="0">
                                          <p:val>
                                            <p:strVal val="ppt_w"/>
                                          </p:val>
                                        </p:tav>
                                        <p:tav tm="100000">
                                          <p:val>
                                            <p:fltVal val="0"/>
                                          </p:val>
                                        </p:tav>
                                      </p:tavLst>
                                    </p:anim>
                                    <p:anim calcmode="lin" valueType="num">
                                      <p:cBhvr>
                                        <p:cTn id="313" dur="2000"/>
                                        <p:tgtEl>
                                          <p:spTgt spid="28"/>
                                        </p:tgtEl>
                                        <p:attrNameLst>
                                          <p:attrName>ppt_h</p:attrName>
                                        </p:attrNameLst>
                                      </p:cBhvr>
                                      <p:tavLst>
                                        <p:tav tm="0">
                                          <p:val>
                                            <p:strVal val="ppt_h"/>
                                          </p:val>
                                        </p:tav>
                                        <p:tav tm="100000">
                                          <p:val>
                                            <p:strVal val="ppt_h"/>
                                          </p:val>
                                        </p:tav>
                                      </p:tavLst>
                                    </p:anim>
                                    <p:set>
                                      <p:cBhvr>
                                        <p:cTn id="314" dur="1" fill="hold">
                                          <p:stCondLst>
                                            <p:cond delay="1999"/>
                                          </p:stCondLst>
                                        </p:cTn>
                                        <p:tgtEl>
                                          <p:spTgt spid="28"/>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2000"/>
                                        <p:tgtEl>
                                          <p:spTgt spid="29"/>
                                        </p:tgtEl>
                                        <p:attrNameLst>
                                          <p:attrName>ppt_x</p:attrName>
                                        </p:attrNameLst>
                                      </p:cBhvr>
                                      <p:tavLst>
                                        <p:tav tm="0">
                                          <p:val>
                                            <p:strVal val="ppt_x"/>
                                          </p:val>
                                        </p:tav>
                                        <p:tav tm="100000">
                                          <p:val>
                                            <p:strVal val="ppt_x+ppt_w/2"/>
                                          </p:val>
                                        </p:tav>
                                      </p:tavLst>
                                    </p:anim>
                                    <p:anim calcmode="lin" valueType="num">
                                      <p:cBhvr>
                                        <p:cTn id="317" dur="2000"/>
                                        <p:tgtEl>
                                          <p:spTgt spid="29"/>
                                        </p:tgtEl>
                                        <p:attrNameLst>
                                          <p:attrName>ppt_y</p:attrName>
                                        </p:attrNameLst>
                                      </p:cBhvr>
                                      <p:tavLst>
                                        <p:tav tm="0">
                                          <p:val>
                                            <p:strVal val="ppt_y"/>
                                          </p:val>
                                        </p:tav>
                                        <p:tav tm="100000">
                                          <p:val>
                                            <p:strVal val="ppt_y"/>
                                          </p:val>
                                        </p:tav>
                                      </p:tavLst>
                                    </p:anim>
                                    <p:anim calcmode="lin" valueType="num">
                                      <p:cBhvr>
                                        <p:cTn id="318" dur="2000"/>
                                        <p:tgtEl>
                                          <p:spTgt spid="29"/>
                                        </p:tgtEl>
                                        <p:attrNameLst>
                                          <p:attrName>ppt_w</p:attrName>
                                        </p:attrNameLst>
                                      </p:cBhvr>
                                      <p:tavLst>
                                        <p:tav tm="0">
                                          <p:val>
                                            <p:strVal val="ppt_w"/>
                                          </p:val>
                                        </p:tav>
                                        <p:tav tm="100000">
                                          <p:val>
                                            <p:fltVal val="0"/>
                                          </p:val>
                                        </p:tav>
                                      </p:tavLst>
                                    </p:anim>
                                    <p:anim calcmode="lin" valueType="num">
                                      <p:cBhvr>
                                        <p:cTn id="319" dur="2000"/>
                                        <p:tgtEl>
                                          <p:spTgt spid="29"/>
                                        </p:tgtEl>
                                        <p:attrNameLst>
                                          <p:attrName>ppt_h</p:attrName>
                                        </p:attrNameLst>
                                      </p:cBhvr>
                                      <p:tavLst>
                                        <p:tav tm="0">
                                          <p:val>
                                            <p:strVal val="ppt_h"/>
                                          </p:val>
                                        </p:tav>
                                        <p:tav tm="100000">
                                          <p:val>
                                            <p:strVal val="ppt_h"/>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16" presetClass="entr" presetSubtype="37"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arn(outVertical)">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45722"/>
          </a:solidFill>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13368"/>
            <a:ext cx="9144000" cy="6844632"/>
          </a:xfrm>
          <a:prstGeom prst="rect">
            <a:avLst/>
          </a:prstGeom>
        </p:spPr>
      </p:pic>
      <p:sp>
        <p:nvSpPr>
          <p:cNvPr id="5" name="4 Paralelogramo"/>
          <p:cNvSpPr/>
          <p:nvPr/>
        </p:nvSpPr>
        <p:spPr>
          <a:xfrm rot="5400000" flipH="1">
            <a:off x="4492404" y="365336"/>
            <a:ext cx="3143260" cy="2984067"/>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flipH="1" flipV="1">
            <a:off x="1785924" y="642912"/>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1678761" y="3750471"/>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flipH="1" flipV="1">
            <a:off x="4500562" y="3500438"/>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4492404" y="-349055"/>
            <a:ext cx="3143262" cy="2984069"/>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5400000" flipH="1" flipV="1">
            <a:off x="1785924" y="-71480"/>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5400000" flipH="1">
            <a:off x="1678761" y="4464851"/>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5400000" flipH="1" flipV="1">
            <a:off x="4500562" y="4214818"/>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5400000" flipH="1">
            <a:off x="4456684" y="-1313469"/>
            <a:ext cx="3214702" cy="2984069"/>
          </a:xfrm>
          <a:prstGeom prst="parallelogram">
            <a:avLst>
              <a:gd name="adj" fmla="val 10214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flipH="1" flipV="1">
            <a:off x="1785924" y="-1000162"/>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4563842" y="-2063567"/>
            <a:ext cx="3143262" cy="2984069"/>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5400000" flipH="1" flipV="1">
            <a:off x="1857362" y="-1785980"/>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5400000" flipH="1">
            <a:off x="1750199" y="5250669"/>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flipH="1" flipV="1">
            <a:off x="4572000" y="5000636"/>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750199" y="5965049"/>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flipV="1">
            <a:off x="4572000" y="5715016"/>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2214602"/>
            <a:ext cx="9572660" cy="110014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ppt_x"/>
                                          </p:val>
                                        </p:tav>
                                        <p:tav tm="100000">
                                          <p:val>
                                            <p:strVal val="#ppt_x"/>
                                          </p:val>
                                        </p:tav>
                                      </p:tavLst>
                                    </p:anim>
                                    <p:anim calcmode="lin" valueType="num">
                                      <p:cBhvr additive="base">
                                        <p:cTn id="31" dur="2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ppt_x"/>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ppt_x"/>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ppt_x"/>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ppt_x"/>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2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2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2000"/>
                                        <p:tgtEl>
                                          <p:spTgt spid="9"/>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2000"/>
                                        <p:tgtEl>
                                          <p:spTgt spid="10"/>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2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2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2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2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plus(in)">
                                      <p:cBhvr>
                                        <p:cTn id="107" dur="2000"/>
                                        <p:tgtEl>
                                          <p:spTgt spid="12"/>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2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2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2000"/>
                                        <p:tgtEl>
                                          <p:spTgt spid="20"/>
                                        </p:tgtEl>
                                      </p:cBhvr>
                                    </p:animEffect>
                                  </p:childTnLst>
                                </p:cTn>
                              </p:par>
                              <p:par>
                                <p:cTn id="120" presetID="5" presetClass="entr" presetSubtype="5"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checkerboard(down)">
                                      <p:cBhvr>
                                        <p:cTn id="122" dur="2000"/>
                                        <p:tgtEl>
                                          <p:spTgt spid="5"/>
                                        </p:tgtEl>
                                      </p:cBhvr>
                                    </p:animEffect>
                                  </p:childTnLst>
                                </p:cTn>
                              </p:par>
                              <p:par>
                                <p:cTn id="123" presetID="5" presetClass="entr" presetSubtype="5" fill="hold" grpId="2"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checkerboard(down)">
                                      <p:cBhvr>
                                        <p:cTn id="125" dur="2000"/>
                                        <p:tgtEl>
                                          <p:spTgt spid="6"/>
                                        </p:tgtEl>
                                      </p:cBhvr>
                                    </p:animEffect>
                                  </p:childTnLst>
                                </p:cTn>
                              </p:par>
                              <p:par>
                                <p:cTn id="126" presetID="5" presetClass="entr" presetSubtype="5" fill="hold" grpId="2"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checkerboard(down)">
                                      <p:cBhvr>
                                        <p:cTn id="128" dur="2000"/>
                                        <p:tgtEl>
                                          <p:spTgt spid="7"/>
                                        </p:tgtEl>
                                      </p:cBhvr>
                                    </p:animEffect>
                                  </p:childTnLst>
                                </p:cTn>
                              </p:par>
                              <p:par>
                                <p:cTn id="129" presetID="5" presetClass="entr" presetSubtype="5" fill="hold" grpId="2"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checkerboard(down)">
                                      <p:cBhvr>
                                        <p:cTn id="131" dur="2000"/>
                                        <p:tgtEl>
                                          <p:spTgt spid="8"/>
                                        </p:tgtEl>
                                      </p:cBhvr>
                                    </p:animEffect>
                                  </p:childTnLst>
                                </p:cTn>
                              </p:par>
                              <p:par>
                                <p:cTn id="132" presetID="5" presetClass="entr" presetSubtype="5"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checkerboard(down)">
                                      <p:cBhvr>
                                        <p:cTn id="134" dur="2000"/>
                                        <p:tgtEl>
                                          <p:spTgt spid="9"/>
                                        </p:tgtEl>
                                      </p:cBhvr>
                                    </p:animEffect>
                                  </p:childTnLst>
                                </p:cTn>
                              </p:par>
                              <p:par>
                                <p:cTn id="135" presetID="5" presetClass="entr" presetSubtype="5" fill="hold" grpId="2"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checkerboard(down)">
                                      <p:cBhvr>
                                        <p:cTn id="137" dur="2000"/>
                                        <p:tgtEl>
                                          <p:spTgt spid="10"/>
                                        </p:tgtEl>
                                      </p:cBhvr>
                                    </p:animEffect>
                                  </p:childTnLst>
                                </p:cTn>
                              </p:par>
                              <p:par>
                                <p:cTn id="138" presetID="5" presetClass="entr" presetSubtype="5" fill="hold" grpId="2"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checkerboard(down)">
                                      <p:cBhvr>
                                        <p:cTn id="140" dur="2000"/>
                                        <p:tgtEl>
                                          <p:spTgt spid="11"/>
                                        </p:tgtEl>
                                      </p:cBhvr>
                                    </p:animEffect>
                                  </p:childTnLst>
                                </p:cTn>
                              </p:par>
                              <p:par>
                                <p:cTn id="141" presetID="5" presetClass="entr" presetSubtype="5"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checkerboard(down)">
                                      <p:cBhvr>
                                        <p:cTn id="143" dur="2000"/>
                                        <p:tgtEl>
                                          <p:spTgt spid="12"/>
                                        </p:tgtEl>
                                      </p:cBhvr>
                                    </p:animEffect>
                                  </p:childTnLst>
                                </p:cTn>
                              </p:par>
                              <p:par>
                                <p:cTn id="144" presetID="5" presetClass="entr" presetSubtype="5" fill="hold" grpId="2"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checkerboard(down)">
                                      <p:cBhvr>
                                        <p:cTn id="146" dur="2000"/>
                                        <p:tgtEl>
                                          <p:spTgt spid="13"/>
                                        </p:tgtEl>
                                      </p:cBhvr>
                                    </p:animEffect>
                                  </p:childTnLst>
                                </p:cTn>
                              </p:par>
                              <p:par>
                                <p:cTn id="147" presetID="5" presetClass="entr" presetSubtype="5" fill="hold" grpId="2" nodeType="withEffect">
                                  <p:stCondLst>
                                    <p:cond delay="0"/>
                                  </p:stCondLst>
                                  <p:childTnLst>
                                    <p:set>
                                      <p:cBhvr>
                                        <p:cTn id="148" dur="1" fill="hold">
                                          <p:stCondLst>
                                            <p:cond delay="0"/>
                                          </p:stCondLst>
                                        </p:cTn>
                                        <p:tgtEl>
                                          <p:spTgt spid="14"/>
                                        </p:tgtEl>
                                        <p:attrNameLst>
                                          <p:attrName>style.visibility</p:attrName>
                                        </p:attrNameLst>
                                      </p:cBhvr>
                                      <p:to>
                                        <p:strVal val="visible"/>
                                      </p:to>
                                    </p:set>
                                    <p:animEffect transition="in" filter="checkerboard(down)">
                                      <p:cBhvr>
                                        <p:cTn id="149" dur="2000"/>
                                        <p:tgtEl>
                                          <p:spTgt spid="14"/>
                                        </p:tgtEl>
                                      </p:cBhvr>
                                    </p:animEffect>
                                  </p:childTnLst>
                                </p:cTn>
                              </p:par>
                              <p:par>
                                <p:cTn id="150" presetID="5" presetClass="entr" presetSubtype="5"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Effect transition="in" filter="checkerboard(down)">
                                      <p:cBhvr>
                                        <p:cTn id="152" dur="2000"/>
                                        <p:tgtEl>
                                          <p:spTgt spid="15"/>
                                        </p:tgtEl>
                                      </p:cBhvr>
                                    </p:animEffect>
                                  </p:childTnLst>
                                </p:cTn>
                              </p:par>
                              <p:par>
                                <p:cTn id="153" presetID="5" presetClass="entr" presetSubtype="5" fill="hold" grpId="2" nodeType="withEffect">
                                  <p:stCondLst>
                                    <p:cond delay="0"/>
                                  </p:stCondLst>
                                  <p:childTnLst>
                                    <p:set>
                                      <p:cBhvr>
                                        <p:cTn id="154" dur="1" fill="hold">
                                          <p:stCondLst>
                                            <p:cond delay="0"/>
                                          </p:stCondLst>
                                        </p:cTn>
                                        <p:tgtEl>
                                          <p:spTgt spid="16"/>
                                        </p:tgtEl>
                                        <p:attrNameLst>
                                          <p:attrName>style.visibility</p:attrName>
                                        </p:attrNameLst>
                                      </p:cBhvr>
                                      <p:to>
                                        <p:strVal val="visible"/>
                                      </p:to>
                                    </p:set>
                                    <p:animEffect transition="in" filter="checkerboard(down)">
                                      <p:cBhvr>
                                        <p:cTn id="155" dur="2000"/>
                                        <p:tgtEl>
                                          <p:spTgt spid="16"/>
                                        </p:tgtEl>
                                      </p:cBhvr>
                                    </p:animEffect>
                                  </p:childTnLst>
                                </p:cTn>
                              </p:par>
                              <p:par>
                                <p:cTn id="156" presetID="5" presetClass="entr" presetSubtype="5" fill="hold" grpId="2"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checkerboard(down)">
                                      <p:cBhvr>
                                        <p:cTn id="158" dur="2000"/>
                                        <p:tgtEl>
                                          <p:spTgt spid="17"/>
                                        </p:tgtEl>
                                      </p:cBhvr>
                                    </p:animEffect>
                                  </p:childTnLst>
                                </p:cTn>
                              </p:par>
                              <p:par>
                                <p:cTn id="159" presetID="5" presetClass="entr" presetSubtype="5" fill="hold" grpId="2" nodeType="withEffect">
                                  <p:stCondLst>
                                    <p:cond delay="0"/>
                                  </p:stCondLst>
                                  <p:childTnLst>
                                    <p:set>
                                      <p:cBhvr>
                                        <p:cTn id="160" dur="1" fill="hold">
                                          <p:stCondLst>
                                            <p:cond delay="0"/>
                                          </p:stCondLst>
                                        </p:cTn>
                                        <p:tgtEl>
                                          <p:spTgt spid="18"/>
                                        </p:tgtEl>
                                        <p:attrNameLst>
                                          <p:attrName>style.visibility</p:attrName>
                                        </p:attrNameLst>
                                      </p:cBhvr>
                                      <p:to>
                                        <p:strVal val="visible"/>
                                      </p:to>
                                    </p:set>
                                    <p:animEffect transition="in" filter="checkerboard(down)">
                                      <p:cBhvr>
                                        <p:cTn id="161" dur="2000"/>
                                        <p:tgtEl>
                                          <p:spTgt spid="18"/>
                                        </p:tgtEl>
                                      </p:cBhvr>
                                    </p:animEffect>
                                  </p:childTnLst>
                                </p:cTn>
                              </p:par>
                              <p:par>
                                <p:cTn id="162" presetID="5" presetClass="entr" presetSubtype="5"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checkerboard(down)">
                                      <p:cBhvr>
                                        <p:cTn id="164" dur="2000"/>
                                        <p:tgtEl>
                                          <p:spTgt spid="19"/>
                                        </p:tgtEl>
                                      </p:cBhvr>
                                    </p:animEffect>
                                  </p:childTnLst>
                                </p:cTn>
                              </p:par>
                              <p:par>
                                <p:cTn id="165" presetID="5" presetClass="entr" presetSubtype="5" fill="hold" grpId="2"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checkerboard(down)">
                                      <p:cBhvr>
                                        <p:cTn id="167" dur="2000"/>
                                        <p:tgtEl>
                                          <p:spTgt spid="20"/>
                                        </p:tgtEl>
                                      </p:cBhvr>
                                    </p:animEffec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5"/>
                                        </p:tgtEl>
                                        <p:attrNameLst>
                                          <p:attrName>ppt_x</p:attrName>
                                        </p:attrNameLst>
                                      </p:cBhvr>
                                      <p:tavLst>
                                        <p:tav tm="0">
                                          <p:val>
                                            <p:strVal val="ppt_x"/>
                                          </p:val>
                                        </p:tav>
                                        <p:tav tm="100000">
                                          <p:val>
                                            <p:strVal val="ppt_x"/>
                                          </p:val>
                                        </p:tav>
                                      </p:tavLst>
                                    </p:anim>
                                    <p:anim calcmode="lin" valueType="num">
                                      <p:cBhvr additive="base">
                                        <p:cTn id="171" dur="2000"/>
                                        <p:tgtEl>
                                          <p:spTgt spid="5"/>
                                        </p:tgtEl>
                                        <p:attrNameLst>
                                          <p:attrName>ppt_y</p:attrName>
                                        </p:attrNameLst>
                                      </p:cBhvr>
                                      <p:tavLst>
                                        <p:tav tm="0">
                                          <p:val>
                                            <p:strVal val="ppt_y"/>
                                          </p:val>
                                        </p:tav>
                                        <p:tav tm="100000">
                                          <p:val>
                                            <p:strVal val="1+ppt_h/2"/>
                                          </p:val>
                                        </p:tav>
                                      </p:tavLst>
                                    </p:anim>
                                    <p:set>
                                      <p:cBhvr>
                                        <p:cTn id="172" dur="1" fill="hold">
                                          <p:stCondLst>
                                            <p:cond delay="1999"/>
                                          </p:stCondLst>
                                        </p:cTn>
                                        <p:tgtEl>
                                          <p:spTgt spid="5"/>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6"/>
                                        </p:tgtEl>
                                        <p:attrNameLst>
                                          <p:attrName>ppt_x</p:attrName>
                                        </p:attrNameLst>
                                      </p:cBhvr>
                                      <p:tavLst>
                                        <p:tav tm="0">
                                          <p:val>
                                            <p:strVal val="ppt_x"/>
                                          </p:val>
                                        </p:tav>
                                        <p:tav tm="100000">
                                          <p:val>
                                            <p:strVal val="ppt_x"/>
                                          </p:val>
                                        </p:tav>
                                      </p:tavLst>
                                    </p:anim>
                                    <p:anim calcmode="lin" valueType="num">
                                      <p:cBhvr additive="base">
                                        <p:cTn id="175" dur="2000"/>
                                        <p:tgtEl>
                                          <p:spTgt spid="6"/>
                                        </p:tgtEl>
                                        <p:attrNameLst>
                                          <p:attrName>ppt_y</p:attrName>
                                        </p:attrNameLst>
                                      </p:cBhvr>
                                      <p:tavLst>
                                        <p:tav tm="0">
                                          <p:val>
                                            <p:strVal val="ppt_y"/>
                                          </p:val>
                                        </p:tav>
                                        <p:tav tm="100000">
                                          <p:val>
                                            <p:strVal val="1+ppt_h/2"/>
                                          </p:val>
                                        </p:tav>
                                      </p:tavLst>
                                    </p:anim>
                                    <p:set>
                                      <p:cBhvr>
                                        <p:cTn id="176" dur="1" fill="hold">
                                          <p:stCondLst>
                                            <p:cond delay="1999"/>
                                          </p:stCondLst>
                                        </p:cTn>
                                        <p:tgtEl>
                                          <p:spTgt spid="6"/>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ppt_x"/>
                                          </p:val>
                                        </p:tav>
                                      </p:tavLst>
                                    </p:anim>
                                    <p:anim calcmode="lin" valueType="num">
                                      <p:cBhvr additive="base">
                                        <p:cTn id="179" dur="2000"/>
                                        <p:tgtEl>
                                          <p:spTgt spid="9"/>
                                        </p:tgtEl>
                                        <p:attrNameLst>
                                          <p:attrName>ppt_y</p:attrName>
                                        </p:attrNameLst>
                                      </p:cBhvr>
                                      <p:tavLst>
                                        <p:tav tm="0">
                                          <p:val>
                                            <p:strVal val="ppt_y"/>
                                          </p:val>
                                        </p:tav>
                                        <p:tav tm="100000">
                                          <p:val>
                                            <p:strVal val="1+ppt_h/2"/>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ppt_x"/>
                                          </p:val>
                                        </p:tav>
                                      </p:tavLst>
                                    </p:anim>
                                    <p:anim calcmode="lin" valueType="num">
                                      <p:cBhvr additive="base">
                                        <p:cTn id="183" dur="2000"/>
                                        <p:tgtEl>
                                          <p:spTgt spid="10"/>
                                        </p:tgtEl>
                                        <p:attrNameLst>
                                          <p:attrName>ppt_y</p:attrName>
                                        </p:attrNameLst>
                                      </p:cBhvr>
                                      <p:tavLst>
                                        <p:tav tm="0">
                                          <p:val>
                                            <p:strVal val="ppt_y"/>
                                          </p:val>
                                        </p:tav>
                                        <p:tav tm="100000">
                                          <p:val>
                                            <p:strVal val="1+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ppt_x"/>
                                          </p:val>
                                        </p:tav>
                                      </p:tavLst>
                                    </p:anim>
                                    <p:anim calcmode="lin" valueType="num">
                                      <p:cBhvr additive="base">
                                        <p:cTn id="187" dur="2000"/>
                                        <p:tgtEl>
                                          <p:spTgt spid="13"/>
                                        </p:tgtEl>
                                        <p:attrNameLst>
                                          <p:attrName>ppt_y</p:attrName>
                                        </p:attrNameLst>
                                      </p:cBhvr>
                                      <p:tavLst>
                                        <p:tav tm="0">
                                          <p:val>
                                            <p:strVal val="ppt_y"/>
                                          </p:val>
                                        </p:tav>
                                        <p:tav tm="100000">
                                          <p:val>
                                            <p:strVal val="1+ppt_h/2"/>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ppt_x"/>
                                          </p:val>
                                        </p:tav>
                                      </p:tavLst>
                                    </p:anim>
                                    <p:anim calcmode="lin" valueType="num">
                                      <p:cBhvr additive="base">
                                        <p:cTn id="191" dur="2000"/>
                                        <p:tgtEl>
                                          <p:spTgt spid="14"/>
                                        </p:tgtEl>
                                        <p:attrNameLst>
                                          <p:attrName>ppt_y</p:attrName>
                                        </p:attrNameLst>
                                      </p:cBhvr>
                                      <p:tavLst>
                                        <p:tav tm="0">
                                          <p:val>
                                            <p:strVal val="ppt_y"/>
                                          </p:val>
                                        </p:tav>
                                        <p:tav tm="100000">
                                          <p:val>
                                            <p:strVal val="1+ppt_h/2"/>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ppt_x"/>
                                          </p:val>
                                        </p:tav>
                                      </p:tavLst>
                                    </p:anim>
                                    <p:anim calcmode="lin" valueType="num">
                                      <p:cBhvr additive="base">
                                        <p:cTn id="195" dur="2000"/>
                                        <p:tgtEl>
                                          <p:spTgt spid="15"/>
                                        </p:tgtEl>
                                        <p:attrNameLst>
                                          <p:attrName>ppt_y</p:attrName>
                                        </p:attrNameLst>
                                      </p:cBhvr>
                                      <p:tavLst>
                                        <p:tav tm="0">
                                          <p:val>
                                            <p:strVal val="ppt_y"/>
                                          </p:val>
                                        </p:tav>
                                        <p:tav tm="100000">
                                          <p:val>
                                            <p:strVal val="1+ppt_h/2"/>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ppt_x"/>
                                          </p:val>
                                        </p:tav>
                                      </p:tavLst>
                                    </p:anim>
                                    <p:anim calcmode="lin" valueType="num">
                                      <p:cBhvr additive="base">
                                        <p:cTn id="199" dur="2000"/>
                                        <p:tgtEl>
                                          <p:spTgt spid="16"/>
                                        </p:tgtEl>
                                        <p:attrNameLst>
                                          <p:attrName>ppt_y</p:attrName>
                                        </p:attrNameLst>
                                      </p:cBhvr>
                                      <p:tavLst>
                                        <p:tav tm="0">
                                          <p:val>
                                            <p:strVal val="ppt_y"/>
                                          </p:val>
                                        </p:tav>
                                        <p:tav tm="100000">
                                          <p:val>
                                            <p:strVal val="1+ppt_h/2"/>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1"/>
                                        </p:tgtEl>
                                        <p:attrNameLst>
                                          <p:attrName>ppt_x</p:attrName>
                                        </p:attrNameLst>
                                      </p:cBhvr>
                                      <p:tavLst>
                                        <p:tav tm="0">
                                          <p:val>
                                            <p:strVal val="ppt_x"/>
                                          </p:val>
                                        </p:tav>
                                        <p:tav tm="100000">
                                          <p:val>
                                            <p:strVal val="ppt_x"/>
                                          </p:val>
                                        </p:tav>
                                      </p:tavLst>
                                    </p:anim>
                                    <p:anim calcmode="lin" valueType="num">
                                      <p:cBhvr additive="base">
                                        <p:cTn id="211" dur="2000"/>
                                        <p:tgtEl>
                                          <p:spTgt spid="11"/>
                                        </p:tgtEl>
                                        <p:attrNameLst>
                                          <p:attrName>ppt_y</p:attrName>
                                        </p:attrNameLst>
                                      </p:cBhvr>
                                      <p:tavLst>
                                        <p:tav tm="0">
                                          <p:val>
                                            <p:strVal val="ppt_y"/>
                                          </p:val>
                                        </p:tav>
                                        <p:tav tm="100000">
                                          <p:val>
                                            <p:strVal val="0-ppt_h/2"/>
                                          </p:val>
                                        </p:tav>
                                      </p:tavLst>
                                    </p:anim>
                                    <p:set>
                                      <p:cBhvr>
                                        <p:cTn id="212" dur="1" fill="hold">
                                          <p:stCondLst>
                                            <p:cond delay="1999"/>
                                          </p:stCondLst>
                                        </p:cTn>
                                        <p:tgtEl>
                                          <p:spTgt spid="11"/>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2"/>
                                        </p:tgtEl>
                                        <p:attrNameLst>
                                          <p:attrName>ppt_x</p:attrName>
                                        </p:attrNameLst>
                                      </p:cBhvr>
                                      <p:tavLst>
                                        <p:tav tm="0">
                                          <p:val>
                                            <p:strVal val="ppt_x"/>
                                          </p:val>
                                        </p:tav>
                                        <p:tav tm="100000">
                                          <p:val>
                                            <p:strVal val="ppt_x"/>
                                          </p:val>
                                        </p:tav>
                                      </p:tavLst>
                                    </p:anim>
                                    <p:anim calcmode="lin" valueType="num">
                                      <p:cBhvr additive="base">
                                        <p:cTn id="215" dur="2000"/>
                                        <p:tgtEl>
                                          <p:spTgt spid="12"/>
                                        </p:tgtEl>
                                        <p:attrNameLst>
                                          <p:attrName>ppt_y</p:attrName>
                                        </p:attrNameLst>
                                      </p:cBhvr>
                                      <p:tavLst>
                                        <p:tav tm="0">
                                          <p:val>
                                            <p:strVal val="ppt_y"/>
                                          </p:val>
                                        </p:tav>
                                        <p:tav tm="100000">
                                          <p:val>
                                            <p:strVal val="0-ppt_h/2"/>
                                          </p:val>
                                        </p:tav>
                                      </p:tavLst>
                                    </p:anim>
                                    <p:set>
                                      <p:cBhvr>
                                        <p:cTn id="216" dur="1" fill="hold">
                                          <p:stCondLst>
                                            <p:cond delay="1999"/>
                                          </p:stCondLst>
                                        </p:cTn>
                                        <p:tgtEl>
                                          <p:spTgt spid="12"/>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17"/>
                                        </p:tgtEl>
                                        <p:attrNameLst>
                                          <p:attrName>ppt_x</p:attrName>
                                        </p:attrNameLst>
                                      </p:cBhvr>
                                      <p:tavLst>
                                        <p:tav tm="0">
                                          <p:val>
                                            <p:strVal val="ppt_x"/>
                                          </p:val>
                                        </p:tav>
                                        <p:tav tm="100000">
                                          <p:val>
                                            <p:strVal val="ppt_x"/>
                                          </p:val>
                                        </p:tav>
                                      </p:tavLst>
                                    </p:anim>
                                    <p:anim calcmode="lin" valueType="num">
                                      <p:cBhvr additive="base">
                                        <p:cTn id="219" dur="2000"/>
                                        <p:tgtEl>
                                          <p:spTgt spid="17"/>
                                        </p:tgtEl>
                                        <p:attrNameLst>
                                          <p:attrName>ppt_y</p:attrName>
                                        </p:attrNameLst>
                                      </p:cBhvr>
                                      <p:tavLst>
                                        <p:tav tm="0">
                                          <p:val>
                                            <p:strVal val="ppt_y"/>
                                          </p:val>
                                        </p:tav>
                                        <p:tav tm="100000">
                                          <p:val>
                                            <p:strVal val="0-ppt_h/2"/>
                                          </p:val>
                                        </p:tav>
                                      </p:tavLst>
                                    </p:anim>
                                    <p:set>
                                      <p:cBhvr>
                                        <p:cTn id="220" dur="1" fill="hold">
                                          <p:stCondLst>
                                            <p:cond delay="1999"/>
                                          </p:stCondLst>
                                        </p:cTn>
                                        <p:tgtEl>
                                          <p:spTgt spid="17"/>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18"/>
                                        </p:tgtEl>
                                        <p:attrNameLst>
                                          <p:attrName>ppt_x</p:attrName>
                                        </p:attrNameLst>
                                      </p:cBhvr>
                                      <p:tavLst>
                                        <p:tav tm="0">
                                          <p:val>
                                            <p:strVal val="ppt_x"/>
                                          </p:val>
                                        </p:tav>
                                        <p:tav tm="100000">
                                          <p:val>
                                            <p:strVal val="ppt_x"/>
                                          </p:val>
                                        </p:tav>
                                      </p:tavLst>
                                    </p:anim>
                                    <p:anim calcmode="lin" valueType="num">
                                      <p:cBhvr additive="base">
                                        <p:cTn id="223" dur="2000"/>
                                        <p:tgtEl>
                                          <p:spTgt spid="18"/>
                                        </p:tgtEl>
                                        <p:attrNameLst>
                                          <p:attrName>ppt_y</p:attrName>
                                        </p:attrNameLst>
                                      </p:cBhvr>
                                      <p:tavLst>
                                        <p:tav tm="0">
                                          <p:val>
                                            <p:strVal val="ppt_y"/>
                                          </p:val>
                                        </p:tav>
                                        <p:tav tm="100000">
                                          <p:val>
                                            <p:strVal val="0-ppt_h/2"/>
                                          </p:val>
                                        </p:tav>
                                      </p:tavLst>
                                    </p:anim>
                                    <p:set>
                                      <p:cBhvr>
                                        <p:cTn id="224" dur="1" fill="hold">
                                          <p:stCondLst>
                                            <p:cond delay="1999"/>
                                          </p:stCondLst>
                                        </p:cTn>
                                        <p:tgtEl>
                                          <p:spTgt spid="18"/>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19"/>
                                        </p:tgtEl>
                                        <p:attrNameLst>
                                          <p:attrName>ppt_x</p:attrName>
                                        </p:attrNameLst>
                                      </p:cBhvr>
                                      <p:tavLst>
                                        <p:tav tm="0">
                                          <p:val>
                                            <p:strVal val="ppt_x"/>
                                          </p:val>
                                        </p:tav>
                                        <p:tav tm="100000">
                                          <p:val>
                                            <p:strVal val="ppt_x"/>
                                          </p:val>
                                        </p:tav>
                                      </p:tavLst>
                                    </p:anim>
                                    <p:anim calcmode="lin" valueType="num">
                                      <p:cBhvr additive="base">
                                        <p:cTn id="227" dur="2000"/>
                                        <p:tgtEl>
                                          <p:spTgt spid="19"/>
                                        </p:tgtEl>
                                        <p:attrNameLst>
                                          <p:attrName>ppt_y</p:attrName>
                                        </p:attrNameLst>
                                      </p:cBhvr>
                                      <p:tavLst>
                                        <p:tav tm="0">
                                          <p:val>
                                            <p:strVal val="ppt_y"/>
                                          </p:val>
                                        </p:tav>
                                        <p:tav tm="100000">
                                          <p:val>
                                            <p:strVal val="0-ppt_h/2"/>
                                          </p:val>
                                        </p:tav>
                                      </p:tavLst>
                                    </p:anim>
                                    <p:set>
                                      <p:cBhvr>
                                        <p:cTn id="228" dur="1" fill="hold">
                                          <p:stCondLst>
                                            <p:cond delay="1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20"/>
                                        </p:tgtEl>
                                        <p:attrNameLst>
                                          <p:attrName>ppt_x</p:attrName>
                                        </p:attrNameLst>
                                      </p:cBhvr>
                                      <p:tavLst>
                                        <p:tav tm="0">
                                          <p:val>
                                            <p:strVal val="ppt_x"/>
                                          </p:val>
                                        </p:tav>
                                        <p:tav tm="100000">
                                          <p:val>
                                            <p:strVal val="ppt_x"/>
                                          </p:val>
                                        </p:tav>
                                      </p:tavLst>
                                    </p:anim>
                                    <p:anim calcmode="lin" valueType="num">
                                      <p:cBhvr additive="base">
                                        <p:cTn id="231" dur="2000"/>
                                        <p:tgtEl>
                                          <p:spTgt spid="20"/>
                                        </p:tgtEl>
                                        <p:attrNameLst>
                                          <p:attrName>ppt_y</p:attrName>
                                        </p:attrNameLst>
                                      </p:cBhvr>
                                      <p:tavLst>
                                        <p:tav tm="0">
                                          <p:val>
                                            <p:strVal val="ppt_y"/>
                                          </p:val>
                                        </p:tav>
                                        <p:tav tm="100000">
                                          <p:val>
                                            <p:strVal val="0-ppt_h/2"/>
                                          </p:val>
                                        </p:tav>
                                      </p:tavLst>
                                    </p:anim>
                                    <p:set>
                                      <p:cBhvr>
                                        <p:cTn id="232" dur="1" fill="hold">
                                          <p:stCondLst>
                                            <p:cond delay="1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strVal val="2/3*#ppt_w"/>
                                          </p:val>
                                        </p:tav>
                                        <p:tav tm="100000">
                                          <p:val>
                                            <p:strVal val="#ppt_w"/>
                                          </p:val>
                                        </p:tav>
                                      </p:tavLst>
                                    </p:anim>
                                    <p:anim calcmode="lin" valueType="num">
                                      <p:cBhvr>
                                        <p:cTn id="236" dur="2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33324"/>
            <a:ext cx="9144000" cy="6824676"/>
          </a:xfrm>
          <a:prstGeom prst="rect">
            <a:avLst/>
          </a:prstGeom>
        </p:spPr>
      </p:pic>
      <p:sp>
        <p:nvSpPr>
          <p:cNvPr id="6" name="5 Arco de bloque"/>
          <p:cNvSpPr/>
          <p:nvPr/>
        </p:nvSpPr>
        <p:spPr>
          <a:xfrm rot="10800000">
            <a:off x="4000496" y="-285776"/>
            <a:ext cx="1428760"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10800000">
            <a:off x="4000496" y="214290"/>
            <a:ext cx="1428760"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3857620" y="6357958"/>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3857620" y="5929306"/>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400000">
            <a:off x="-785818" y="2714620"/>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a:off x="-285752" y="2714620"/>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16200000">
            <a:off x="8358182" y="2928934"/>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16200000">
            <a:off x="7858116" y="2928934"/>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10800000">
            <a:off x="4000496" y="714356"/>
            <a:ext cx="1428760"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10800000">
            <a:off x="4000496" y="1214422"/>
            <a:ext cx="1428760"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10800000">
            <a:off x="4000496" y="1643050"/>
            <a:ext cx="1428760"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10800000">
            <a:off x="4000496" y="2143116"/>
            <a:ext cx="1428760"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400000">
            <a:off x="285720" y="2714620"/>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400000">
            <a:off x="857224" y="2714620"/>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16200000">
            <a:off x="7286644" y="2928934"/>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16200000">
            <a:off x="6786578" y="2928934"/>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16200000">
            <a:off x="6215074" y="2928934"/>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16200000">
            <a:off x="5715008" y="2928934"/>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5400000">
            <a:off x="1428728" y="2786058"/>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5400000">
            <a:off x="2000232" y="2786058"/>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3857620" y="5357850"/>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3857620" y="4929198"/>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3857620" y="4429156"/>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3857620" y="4000504"/>
            <a:ext cx="1571636" cy="1000132"/>
          </a:xfrm>
          <a:prstGeom prst="blockArc">
            <a:avLst>
              <a:gd name="adj1" fmla="val 10104535"/>
              <a:gd name="adj2" fmla="val 893242"/>
              <a:gd name="adj3" fmla="val 15285"/>
            </a:avLst>
          </a:prstGeom>
          <a:solidFill>
            <a:srgbClr val="CDA357"/>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Rectángulo"/>
          <p:cNvSpPr/>
          <p:nvPr/>
        </p:nvSpPr>
        <p:spPr>
          <a:xfrm>
            <a:off x="-428660" y="0"/>
            <a:ext cx="1000132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2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2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2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2000"/>
                                        <p:tgtEl>
                                          <p:spTgt spid="1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plus(in)">
                                      <p:cBhvr>
                                        <p:cTn id="31" dur="2000"/>
                                        <p:tgtEl>
                                          <p:spTgt spid="17"/>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2000"/>
                                        <p:tgtEl>
                                          <p:spTgt spid="26"/>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plus(in)">
                                      <p:cBhvr>
                                        <p:cTn id="37" dur="2000"/>
                                        <p:tgtEl>
                                          <p:spTgt spid="27"/>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2000"/>
                                        <p:tgtEl>
                                          <p:spTgt spid="28"/>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plus(in)">
                                      <p:cBhvr>
                                        <p:cTn id="43" dur="2000"/>
                                        <p:tgtEl>
                                          <p:spTgt spid="29"/>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plus(in)">
                                      <p:cBhvr>
                                        <p:cTn id="46" dur="2000"/>
                                        <p:tgtEl>
                                          <p:spTgt spid="11"/>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2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plus(in)">
                                      <p:cBhvr>
                                        <p:cTn id="55" dur="2000"/>
                                        <p:tgtEl>
                                          <p:spTgt spid="24"/>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plus(in)">
                                      <p:cBhvr>
                                        <p:cTn id="58" dur="2000"/>
                                        <p:tgtEl>
                                          <p:spTgt spid="25"/>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plus(in)">
                                      <p:cBhvr>
                                        <p:cTn id="64" dur="2000"/>
                                        <p:tgtEl>
                                          <p:spTgt spid="12"/>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2000"/>
                                        <p:tgtEl>
                                          <p:spTgt spid="13"/>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plus(in)">
                                      <p:cBhvr>
                                        <p:cTn id="70" dur="2000"/>
                                        <p:tgtEl>
                                          <p:spTgt spid="20"/>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2" presetClass="entr" presetSubtype="2"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2000" fill="hold"/>
                                        <p:tgtEl>
                                          <p:spTgt spid="10"/>
                                        </p:tgtEl>
                                        <p:attrNameLst>
                                          <p:attrName>ppt_x</p:attrName>
                                        </p:attrNameLst>
                                      </p:cBhvr>
                                      <p:tavLst>
                                        <p:tav tm="0">
                                          <p:val>
                                            <p:strVal val="1+#ppt_w/2"/>
                                          </p:val>
                                        </p:tav>
                                        <p:tav tm="100000">
                                          <p:val>
                                            <p:strVal val="#ppt_x"/>
                                          </p:val>
                                        </p:tav>
                                      </p:tavLst>
                                    </p:anim>
                                    <p:anim calcmode="lin" valueType="num">
                                      <p:cBhvr additive="base">
                                        <p:cTn id="83" dur="2000" fill="hold"/>
                                        <p:tgtEl>
                                          <p:spTgt spid="10"/>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2000" fill="hold"/>
                                        <p:tgtEl>
                                          <p:spTgt spid="11"/>
                                        </p:tgtEl>
                                        <p:attrNameLst>
                                          <p:attrName>ppt_x</p:attrName>
                                        </p:attrNameLst>
                                      </p:cBhvr>
                                      <p:tavLst>
                                        <p:tav tm="0">
                                          <p:val>
                                            <p:strVal val="1+#ppt_w/2"/>
                                          </p:val>
                                        </p:tav>
                                        <p:tav tm="100000">
                                          <p:val>
                                            <p:strVal val="#ppt_x"/>
                                          </p:val>
                                        </p:tav>
                                      </p:tavLst>
                                    </p:anim>
                                    <p:anim calcmode="lin" valueType="num">
                                      <p:cBhvr additive="base">
                                        <p:cTn id="87" dur="2000" fill="hold"/>
                                        <p:tgtEl>
                                          <p:spTgt spid="11"/>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000" fill="hold"/>
                                        <p:tgtEl>
                                          <p:spTgt spid="18"/>
                                        </p:tgtEl>
                                        <p:attrNameLst>
                                          <p:attrName>ppt_x</p:attrName>
                                        </p:attrNameLst>
                                      </p:cBhvr>
                                      <p:tavLst>
                                        <p:tav tm="0">
                                          <p:val>
                                            <p:strVal val="1+#ppt_w/2"/>
                                          </p:val>
                                        </p:tav>
                                        <p:tav tm="100000">
                                          <p:val>
                                            <p:strVal val="#ppt_x"/>
                                          </p:val>
                                        </p:tav>
                                      </p:tavLst>
                                    </p:anim>
                                    <p:anim calcmode="lin" valueType="num">
                                      <p:cBhvr additive="base">
                                        <p:cTn id="91" dur="2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1+#ppt_w/2"/>
                                          </p:val>
                                        </p:tav>
                                        <p:tav tm="100000">
                                          <p:val>
                                            <p:strVal val="#ppt_x"/>
                                          </p:val>
                                        </p:tav>
                                      </p:tavLst>
                                    </p:anim>
                                    <p:anim calcmode="lin" valueType="num">
                                      <p:cBhvr additive="base">
                                        <p:cTn id="95" dur="2000" fill="hold"/>
                                        <p:tgtEl>
                                          <p:spTgt spid="19"/>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2000" fill="hold"/>
                                        <p:tgtEl>
                                          <p:spTgt spid="24"/>
                                        </p:tgtEl>
                                        <p:attrNameLst>
                                          <p:attrName>ppt_x</p:attrName>
                                        </p:attrNameLst>
                                      </p:cBhvr>
                                      <p:tavLst>
                                        <p:tav tm="0">
                                          <p:val>
                                            <p:strVal val="1+#ppt_w/2"/>
                                          </p:val>
                                        </p:tav>
                                        <p:tav tm="100000">
                                          <p:val>
                                            <p:strVal val="#ppt_x"/>
                                          </p:val>
                                        </p:tav>
                                      </p:tavLst>
                                    </p:anim>
                                    <p:anim calcmode="lin" valueType="num">
                                      <p:cBhvr additive="base">
                                        <p:cTn id="99" dur="2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2000" fill="hold"/>
                                        <p:tgtEl>
                                          <p:spTgt spid="25"/>
                                        </p:tgtEl>
                                        <p:attrNameLst>
                                          <p:attrName>ppt_x</p:attrName>
                                        </p:attrNameLst>
                                      </p:cBhvr>
                                      <p:tavLst>
                                        <p:tav tm="0">
                                          <p:val>
                                            <p:strVal val="1+#ppt_w/2"/>
                                          </p:val>
                                        </p:tav>
                                        <p:tav tm="100000">
                                          <p:val>
                                            <p:strVal val="#ppt_x"/>
                                          </p:val>
                                        </p:tav>
                                      </p:tavLst>
                                    </p:anim>
                                    <p:anim calcmode="lin" valueType="num">
                                      <p:cBhvr additive="base">
                                        <p:cTn id="103" dur="2000" fill="hold"/>
                                        <p:tgtEl>
                                          <p:spTgt spid="25"/>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2000" fill="hold"/>
                                        <p:tgtEl>
                                          <p:spTgt spid="12"/>
                                        </p:tgtEl>
                                        <p:attrNameLst>
                                          <p:attrName>ppt_x</p:attrName>
                                        </p:attrNameLst>
                                      </p:cBhvr>
                                      <p:tavLst>
                                        <p:tav tm="0">
                                          <p:val>
                                            <p:strVal val="0-#ppt_w/2"/>
                                          </p:val>
                                        </p:tav>
                                        <p:tav tm="100000">
                                          <p:val>
                                            <p:strVal val="#ppt_x"/>
                                          </p:val>
                                        </p:tav>
                                      </p:tavLst>
                                    </p:anim>
                                    <p:anim calcmode="lin" valueType="num">
                                      <p:cBhvr additive="base">
                                        <p:cTn id="107" dur="2000" fill="hold"/>
                                        <p:tgtEl>
                                          <p:spTgt spid="12"/>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0-#ppt_w/2"/>
                                          </p:val>
                                        </p:tav>
                                        <p:tav tm="100000">
                                          <p:val>
                                            <p:strVal val="#ppt_x"/>
                                          </p:val>
                                        </p:tav>
                                      </p:tavLst>
                                    </p:anim>
                                    <p:anim calcmode="lin" valueType="num">
                                      <p:cBhvr additive="base">
                                        <p:cTn id="115" dur="2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0-#ppt_w/2"/>
                                          </p:val>
                                        </p:tav>
                                        <p:tav tm="100000">
                                          <p:val>
                                            <p:strVal val="#ppt_x"/>
                                          </p:val>
                                        </p:tav>
                                      </p:tavLst>
                                    </p:anim>
                                    <p:anim calcmode="lin" valueType="num">
                                      <p:cBhvr additive="base">
                                        <p:cTn id="119" dur="2000" fill="hold"/>
                                        <p:tgtEl>
                                          <p:spTgt spid="21"/>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0-#ppt_w/2"/>
                                          </p:val>
                                        </p:tav>
                                        <p:tav tm="100000">
                                          <p:val>
                                            <p:strVal val="#ppt_x"/>
                                          </p:val>
                                        </p:tav>
                                      </p:tavLst>
                                    </p:anim>
                                    <p:anim calcmode="lin" valueType="num">
                                      <p:cBhvr additive="base">
                                        <p:cTn id="123" dur="2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0-#ppt_w/2"/>
                                          </p:val>
                                        </p:tav>
                                        <p:tav tm="100000">
                                          <p:val>
                                            <p:strVal val="#ppt_x"/>
                                          </p:val>
                                        </p:tav>
                                      </p:tavLst>
                                    </p:anim>
                                    <p:anim calcmode="lin" valueType="num">
                                      <p:cBhvr additive="base">
                                        <p:cTn id="127" dur="2000" fill="hold"/>
                                        <p:tgtEl>
                                          <p:spTgt spid="23"/>
                                        </p:tgtEl>
                                        <p:attrNameLst>
                                          <p:attrName>ppt_y</p:attrName>
                                        </p:attrNameLst>
                                      </p:cBhvr>
                                      <p:tavLst>
                                        <p:tav tm="0">
                                          <p:val>
                                            <p:strVal val="#ppt_y"/>
                                          </p:val>
                                        </p:tav>
                                        <p:tav tm="100000">
                                          <p:val>
                                            <p:strVal val="#ppt_y"/>
                                          </p:val>
                                        </p:tav>
                                      </p:tavLst>
                                    </p:anim>
                                  </p:childTnLst>
                                </p:cTn>
                              </p:par>
                              <p:par>
                                <p:cTn id="128" presetID="2" presetClass="entr" presetSubtype="4"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2000" fill="hold"/>
                                        <p:tgtEl>
                                          <p:spTgt spid="6"/>
                                        </p:tgtEl>
                                        <p:attrNameLst>
                                          <p:attrName>ppt_x</p:attrName>
                                        </p:attrNameLst>
                                      </p:cBhvr>
                                      <p:tavLst>
                                        <p:tav tm="0">
                                          <p:val>
                                            <p:strVal val="#ppt_x"/>
                                          </p:val>
                                        </p:tav>
                                        <p:tav tm="100000">
                                          <p:val>
                                            <p:strVal val="#ppt_x"/>
                                          </p:val>
                                        </p:tav>
                                      </p:tavLst>
                                    </p:anim>
                                    <p:anim calcmode="lin" valueType="num">
                                      <p:cBhvr additive="base">
                                        <p:cTn id="131" dur="2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additive="base">
                                        <p:cTn id="134" dur="2000" fill="hold"/>
                                        <p:tgtEl>
                                          <p:spTgt spid="7"/>
                                        </p:tgtEl>
                                        <p:attrNameLst>
                                          <p:attrName>ppt_x</p:attrName>
                                        </p:attrNameLst>
                                      </p:cBhvr>
                                      <p:tavLst>
                                        <p:tav tm="0">
                                          <p:val>
                                            <p:strVal val="#ppt_x"/>
                                          </p:val>
                                        </p:tav>
                                        <p:tav tm="100000">
                                          <p:val>
                                            <p:strVal val="#ppt_x"/>
                                          </p:val>
                                        </p:tav>
                                      </p:tavLst>
                                    </p:anim>
                                    <p:anim calcmode="lin" valueType="num">
                                      <p:cBhvr additive="base">
                                        <p:cTn id="135" dur="2000" fill="hold"/>
                                        <p:tgtEl>
                                          <p:spTgt spid="7"/>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2000" fill="hold"/>
                                        <p:tgtEl>
                                          <p:spTgt spid="14"/>
                                        </p:tgtEl>
                                        <p:attrNameLst>
                                          <p:attrName>ppt_x</p:attrName>
                                        </p:attrNameLst>
                                      </p:cBhvr>
                                      <p:tavLst>
                                        <p:tav tm="0">
                                          <p:val>
                                            <p:strVal val="#ppt_x"/>
                                          </p:val>
                                        </p:tav>
                                        <p:tav tm="100000">
                                          <p:val>
                                            <p:strVal val="#ppt_x"/>
                                          </p:val>
                                        </p:tav>
                                      </p:tavLst>
                                    </p:anim>
                                    <p:anim calcmode="lin" valueType="num">
                                      <p:cBhvr additive="base">
                                        <p:cTn id="139" dur="2000" fill="hold"/>
                                        <p:tgtEl>
                                          <p:spTgt spid="14"/>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additive="base">
                                        <p:cTn id="142" dur="2000" fill="hold"/>
                                        <p:tgtEl>
                                          <p:spTgt spid="15"/>
                                        </p:tgtEl>
                                        <p:attrNameLst>
                                          <p:attrName>ppt_x</p:attrName>
                                        </p:attrNameLst>
                                      </p:cBhvr>
                                      <p:tavLst>
                                        <p:tav tm="0">
                                          <p:val>
                                            <p:strVal val="#ppt_x"/>
                                          </p:val>
                                        </p:tav>
                                        <p:tav tm="100000">
                                          <p:val>
                                            <p:strVal val="#ppt_x"/>
                                          </p:val>
                                        </p:tav>
                                      </p:tavLst>
                                    </p:anim>
                                    <p:anim calcmode="lin" valueType="num">
                                      <p:cBhvr additive="base">
                                        <p:cTn id="143" dur="2000" fill="hold"/>
                                        <p:tgtEl>
                                          <p:spTgt spid="15"/>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16"/>
                                        </p:tgtEl>
                                        <p:attrNameLst>
                                          <p:attrName>style.visibility</p:attrName>
                                        </p:attrNameLst>
                                      </p:cBhvr>
                                      <p:to>
                                        <p:strVal val="visible"/>
                                      </p:to>
                                    </p:set>
                                    <p:anim calcmode="lin" valueType="num">
                                      <p:cBhvr additive="base">
                                        <p:cTn id="146" dur="2000" fill="hold"/>
                                        <p:tgtEl>
                                          <p:spTgt spid="16"/>
                                        </p:tgtEl>
                                        <p:attrNameLst>
                                          <p:attrName>ppt_x</p:attrName>
                                        </p:attrNameLst>
                                      </p:cBhvr>
                                      <p:tavLst>
                                        <p:tav tm="0">
                                          <p:val>
                                            <p:strVal val="#ppt_x"/>
                                          </p:val>
                                        </p:tav>
                                        <p:tav tm="100000">
                                          <p:val>
                                            <p:strVal val="#ppt_x"/>
                                          </p:val>
                                        </p:tav>
                                      </p:tavLst>
                                    </p:anim>
                                    <p:anim calcmode="lin" valueType="num">
                                      <p:cBhvr additive="base">
                                        <p:cTn id="147" dur="2000" fill="hold"/>
                                        <p:tgtEl>
                                          <p:spTgt spid="16"/>
                                        </p:tgtEl>
                                        <p:attrNameLst>
                                          <p:attrName>ppt_y</p:attrName>
                                        </p:attrNameLst>
                                      </p:cBhvr>
                                      <p:tavLst>
                                        <p:tav tm="0">
                                          <p:val>
                                            <p:strVal val="1+#ppt_h/2"/>
                                          </p:val>
                                        </p:tav>
                                        <p:tav tm="100000">
                                          <p:val>
                                            <p:strVal val="#ppt_y"/>
                                          </p:val>
                                        </p:tav>
                                      </p:tavLst>
                                    </p:anim>
                                  </p:childTnLst>
                                </p:cTn>
                              </p:par>
                              <p:par>
                                <p:cTn id="148" presetID="2" presetClass="entr" presetSubtype="4"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 calcmode="lin" valueType="num">
                                      <p:cBhvr additive="base">
                                        <p:cTn id="150" dur="2000" fill="hold"/>
                                        <p:tgtEl>
                                          <p:spTgt spid="17"/>
                                        </p:tgtEl>
                                        <p:attrNameLst>
                                          <p:attrName>ppt_x</p:attrName>
                                        </p:attrNameLst>
                                      </p:cBhvr>
                                      <p:tavLst>
                                        <p:tav tm="0">
                                          <p:val>
                                            <p:strVal val="#ppt_x"/>
                                          </p:val>
                                        </p:tav>
                                        <p:tav tm="100000">
                                          <p:val>
                                            <p:strVal val="#ppt_x"/>
                                          </p:val>
                                        </p:tav>
                                      </p:tavLst>
                                    </p:anim>
                                    <p:anim calcmode="lin" valueType="num">
                                      <p:cBhvr additive="base">
                                        <p:cTn id="151" dur="2000" fill="hold"/>
                                        <p:tgtEl>
                                          <p:spTgt spid="17"/>
                                        </p:tgtEl>
                                        <p:attrNameLst>
                                          <p:attrName>ppt_y</p:attrName>
                                        </p:attrNameLst>
                                      </p:cBhvr>
                                      <p:tavLst>
                                        <p:tav tm="0">
                                          <p:val>
                                            <p:strVal val="1+#ppt_h/2"/>
                                          </p:val>
                                        </p:tav>
                                        <p:tav tm="100000">
                                          <p:val>
                                            <p:strVal val="#ppt_y"/>
                                          </p:val>
                                        </p:tav>
                                      </p:tavLst>
                                    </p:anim>
                                  </p:childTnLst>
                                </p:cTn>
                              </p:par>
                              <p:par>
                                <p:cTn id="152" presetID="2" presetClass="entr" presetSubtype="1" fill="hold" grpId="1"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2000" fill="hold"/>
                                        <p:tgtEl>
                                          <p:spTgt spid="8"/>
                                        </p:tgtEl>
                                        <p:attrNameLst>
                                          <p:attrName>ppt_x</p:attrName>
                                        </p:attrNameLst>
                                      </p:cBhvr>
                                      <p:tavLst>
                                        <p:tav tm="0">
                                          <p:val>
                                            <p:strVal val="#ppt_x"/>
                                          </p:val>
                                        </p:tav>
                                        <p:tav tm="100000">
                                          <p:val>
                                            <p:strVal val="#ppt_x"/>
                                          </p:val>
                                        </p:tav>
                                      </p:tavLst>
                                    </p:anim>
                                    <p:anim calcmode="lin" valueType="num">
                                      <p:cBhvr additive="base">
                                        <p:cTn id="155" dur="2000" fill="hold"/>
                                        <p:tgtEl>
                                          <p:spTgt spid="8"/>
                                        </p:tgtEl>
                                        <p:attrNameLst>
                                          <p:attrName>ppt_y</p:attrName>
                                        </p:attrNameLst>
                                      </p:cBhvr>
                                      <p:tavLst>
                                        <p:tav tm="0">
                                          <p:val>
                                            <p:strVal val="0-#ppt_h/2"/>
                                          </p:val>
                                        </p:tav>
                                        <p:tav tm="100000">
                                          <p:val>
                                            <p:strVal val="#ppt_y"/>
                                          </p:val>
                                        </p:tav>
                                      </p:tavLst>
                                    </p:anim>
                                  </p:childTnLst>
                                </p:cTn>
                              </p:par>
                              <p:par>
                                <p:cTn id="156" presetID="2" presetClass="entr" presetSubtype="1"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 calcmode="lin" valueType="num">
                                      <p:cBhvr additive="base">
                                        <p:cTn id="158" dur="2000" fill="hold"/>
                                        <p:tgtEl>
                                          <p:spTgt spid="9"/>
                                        </p:tgtEl>
                                        <p:attrNameLst>
                                          <p:attrName>ppt_x</p:attrName>
                                        </p:attrNameLst>
                                      </p:cBhvr>
                                      <p:tavLst>
                                        <p:tav tm="0">
                                          <p:val>
                                            <p:strVal val="#ppt_x"/>
                                          </p:val>
                                        </p:tav>
                                        <p:tav tm="100000">
                                          <p:val>
                                            <p:strVal val="#ppt_x"/>
                                          </p:val>
                                        </p:tav>
                                      </p:tavLst>
                                    </p:anim>
                                    <p:anim calcmode="lin" valueType="num">
                                      <p:cBhvr additive="base">
                                        <p:cTn id="159" dur="2000" fill="hold"/>
                                        <p:tgtEl>
                                          <p:spTgt spid="9"/>
                                        </p:tgtEl>
                                        <p:attrNameLst>
                                          <p:attrName>ppt_y</p:attrName>
                                        </p:attrNameLst>
                                      </p:cBhvr>
                                      <p:tavLst>
                                        <p:tav tm="0">
                                          <p:val>
                                            <p:strVal val="0-#ppt_h/2"/>
                                          </p:val>
                                        </p:tav>
                                        <p:tav tm="100000">
                                          <p:val>
                                            <p:strVal val="#ppt_y"/>
                                          </p:val>
                                        </p:tav>
                                      </p:tavLst>
                                    </p:anim>
                                  </p:childTnLst>
                                </p:cTn>
                              </p:par>
                              <p:par>
                                <p:cTn id="160" presetID="2" presetClass="entr" presetSubtype="1" fill="hold" grpId="1" nodeType="withEffect">
                                  <p:stCondLst>
                                    <p:cond delay="0"/>
                                  </p:stCondLst>
                                  <p:childTnLst>
                                    <p:set>
                                      <p:cBhvr>
                                        <p:cTn id="161" dur="1" fill="hold">
                                          <p:stCondLst>
                                            <p:cond delay="0"/>
                                          </p:stCondLst>
                                        </p:cTn>
                                        <p:tgtEl>
                                          <p:spTgt spid="26"/>
                                        </p:tgtEl>
                                        <p:attrNameLst>
                                          <p:attrName>style.visibility</p:attrName>
                                        </p:attrNameLst>
                                      </p:cBhvr>
                                      <p:to>
                                        <p:strVal val="visible"/>
                                      </p:to>
                                    </p:set>
                                    <p:anim calcmode="lin" valueType="num">
                                      <p:cBhvr additive="base">
                                        <p:cTn id="162" dur="2000" fill="hold"/>
                                        <p:tgtEl>
                                          <p:spTgt spid="26"/>
                                        </p:tgtEl>
                                        <p:attrNameLst>
                                          <p:attrName>ppt_x</p:attrName>
                                        </p:attrNameLst>
                                      </p:cBhvr>
                                      <p:tavLst>
                                        <p:tav tm="0">
                                          <p:val>
                                            <p:strVal val="#ppt_x"/>
                                          </p:val>
                                        </p:tav>
                                        <p:tav tm="100000">
                                          <p:val>
                                            <p:strVal val="#ppt_x"/>
                                          </p:val>
                                        </p:tav>
                                      </p:tavLst>
                                    </p:anim>
                                    <p:anim calcmode="lin" valueType="num">
                                      <p:cBhvr additive="base">
                                        <p:cTn id="163" dur="2000" fill="hold"/>
                                        <p:tgtEl>
                                          <p:spTgt spid="26"/>
                                        </p:tgtEl>
                                        <p:attrNameLst>
                                          <p:attrName>ppt_y</p:attrName>
                                        </p:attrNameLst>
                                      </p:cBhvr>
                                      <p:tavLst>
                                        <p:tav tm="0">
                                          <p:val>
                                            <p:strVal val="0-#ppt_h/2"/>
                                          </p:val>
                                        </p:tav>
                                        <p:tav tm="100000">
                                          <p:val>
                                            <p:strVal val="#ppt_y"/>
                                          </p:val>
                                        </p:tav>
                                      </p:tavLst>
                                    </p:anim>
                                  </p:childTnLst>
                                </p:cTn>
                              </p:par>
                              <p:par>
                                <p:cTn id="164" presetID="2" presetClass="entr" presetSubtype="1" fill="hold" grpId="1" nodeType="withEffect">
                                  <p:stCondLst>
                                    <p:cond delay="0"/>
                                  </p:stCondLst>
                                  <p:childTnLst>
                                    <p:set>
                                      <p:cBhvr>
                                        <p:cTn id="165" dur="1" fill="hold">
                                          <p:stCondLst>
                                            <p:cond delay="0"/>
                                          </p:stCondLst>
                                        </p:cTn>
                                        <p:tgtEl>
                                          <p:spTgt spid="27"/>
                                        </p:tgtEl>
                                        <p:attrNameLst>
                                          <p:attrName>style.visibility</p:attrName>
                                        </p:attrNameLst>
                                      </p:cBhvr>
                                      <p:to>
                                        <p:strVal val="visible"/>
                                      </p:to>
                                    </p:set>
                                    <p:anim calcmode="lin" valueType="num">
                                      <p:cBhvr additive="base">
                                        <p:cTn id="166" dur="2000" fill="hold"/>
                                        <p:tgtEl>
                                          <p:spTgt spid="27"/>
                                        </p:tgtEl>
                                        <p:attrNameLst>
                                          <p:attrName>ppt_x</p:attrName>
                                        </p:attrNameLst>
                                      </p:cBhvr>
                                      <p:tavLst>
                                        <p:tav tm="0">
                                          <p:val>
                                            <p:strVal val="#ppt_x"/>
                                          </p:val>
                                        </p:tav>
                                        <p:tav tm="100000">
                                          <p:val>
                                            <p:strVal val="#ppt_x"/>
                                          </p:val>
                                        </p:tav>
                                      </p:tavLst>
                                    </p:anim>
                                    <p:anim calcmode="lin" valueType="num">
                                      <p:cBhvr additive="base">
                                        <p:cTn id="167" dur="2000" fill="hold"/>
                                        <p:tgtEl>
                                          <p:spTgt spid="27"/>
                                        </p:tgtEl>
                                        <p:attrNameLst>
                                          <p:attrName>ppt_y</p:attrName>
                                        </p:attrNameLst>
                                      </p:cBhvr>
                                      <p:tavLst>
                                        <p:tav tm="0">
                                          <p:val>
                                            <p:strVal val="0-#ppt_h/2"/>
                                          </p:val>
                                        </p:tav>
                                        <p:tav tm="100000">
                                          <p:val>
                                            <p:strVal val="#ppt_y"/>
                                          </p:val>
                                        </p:tav>
                                      </p:tavLst>
                                    </p:anim>
                                  </p:childTnLst>
                                </p:cTn>
                              </p:par>
                              <p:par>
                                <p:cTn id="168" presetID="2" presetClass="entr" presetSubtype="1" fill="hold" grpId="1" nodeType="withEffect">
                                  <p:stCondLst>
                                    <p:cond delay="0"/>
                                  </p:stCondLst>
                                  <p:childTnLst>
                                    <p:set>
                                      <p:cBhvr>
                                        <p:cTn id="169" dur="1" fill="hold">
                                          <p:stCondLst>
                                            <p:cond delay="0"/>
                                          </p:stCondLst>
                                        </p:cTn>
                                        <p:tgtEl>
                                          <p:spTgt spid="28"/>
                                        </p:tgtEl>
                                        <p:attrNameLst>
                                          <p:attrName>style.visibility</p:attrName>
                                        </p:attrNameLst>
                                      </p:cBhvr>
                                      <p:to>
                                        <p:strVal val="visible"/>
                                      </p:to>
                                    </p:set>
                                    <p:anim calcmode="lin" valueType="num">
                                      <p:cBhvr additive="base">
                                        <p:cTn id="170" dur="2000" fill="hold"/>
                                        <p:tgtEl>
                                          <p:spTgt spid="28"/>
                                        </p:tgtEl>
                                        <p:attrNameLst>
                                          <p:attrName>ppt_x</p:attrName>
                                        </p:attrNameLst>
                                      </p:cBhvr>
                                      <p:tavLst>
                                        <p:tav tm="0">
                                          <p:val>
                                            <p:strVal val="#ppt_x"/>
                                          </p:val>
                                        </p:tav>
                                        <p:tav tm="100000">
                                          <p:val>
                                            <p:strVal val="#ppt_x"/>
                                          </p:val>
                                        </p:tav>
                                      </p:tavLst>
                                    </p:anim>
                                    <p:anim calcmode="lin" valueType="num">
                                      <p:cBhvr additive="base">
                                        <p:cTn id="171" dur="2000" fill="hold"/>
                                        <p:tgtEl>
                                          <p:spTgt spid="28"/>
                                        </p:tgtEl>
                                        <p:attrNameLst>
                                          <p:attrName>ppt_y</p:attrName>
                                        </p:attrNameLst>
                                      </p:cBhvr>
                                      <p:tavLst>
                                        <p:tav tm="0">
                                          <p:val>
                                            <p:strVal val="0-#ppt_h/2"/>
                                          </p:val>
                                        </p:tav>
                                        <p:tav tm="100000">
                                          <p:val>
                                            <p:strVal val="#ppt_y"/>
                                          </p:val>
                                        </p:tav>
                                      </p:tavLst>
                                    </p:anim>
                                  </p:childTnLst>
                                </p:cTn>
                              </p:par>
                              <p:par>
                                <p:cTn id="172" presetID="2" presetClass="entr" presetSubtype="1" fill="hold" grpId="1" nodeType="withEffect">
                                  <p:stCondLst>
                                    <p:cond delay="0"/>
                                  </p:stCondLst>
                                  <p:childTnLst>
                                    <p:set>
                                      <p:cBhvr>
                                        <p:cTn id="173" dur="1" fill="hold">
                                          <p:stCondLst>
                                            <p:cond delay="0"/>
                                          </p:stCondLst>
                                        </p:cTn>
                                        <p:tgtEl>
                                          <p:spTgt spid="29"/>
                                        </p:tgtEl>
                                        <p:attrNameLst>
                                          <p:attrName>style.visibility</p:attrName>
                                        </p:attrNameLst>
                                      </p:cBhvr>
                                      <p:to>
                                        <p:strVal val="visible"/>
                                      </p:to>
                                    </p:set>
                                    <p:anim calcmode="lin" valueType="num">
                                      <p:cBhvr additive="base">
                                        <p:cTn id="174" dur="2000" fill="hold"/>
                                        <p:tgtEl>
                                          <p:spTgt spid="29"/>
                                        </p:tgtEl>
                                        <p:attrNameLst>
                                          <p:attrName>ppt_x</p:attrName>
                                        </p:attrNameLst>
                                      </p:cBhvr>
                                      <p:tavLst>
                                        <p:tav tm="0">
                                          <p:val>
                                            <p:strVal val="#ppt_x"/>
                                          </p:val>
                                        </p:tav>
                                        <p:tav tm="100000">
                                          <p:val>
                                            <p:strVal val="#ppt_x"/>
                                          </p:val>
                                        </p:tav>
                                      </p:tavLst>
                                    </p:anim>
                                    <p:anim calcmode="lin" valueType="num">
                                      <p:cBhvr additive="base">
                                        <p:cTn id="175" dur="2000" fill="hold"/>
                                        <p:tgtEl>
                                          <p:spTgt spid="29"/>
                                        </p:tgtEl>
                                        <p:attrNameLst>
                                          <p:attrName>ppt_y</p:attrName>
                                        </p:attrNameLst>
                                      </p:cBhvr>
                                      <p:tavLst>
                                        <p:tav tm="0">
                                          <p:val>
                                            <p:strVal val="0-#ppt_h/2"/>
                                          </p:val>
                                        </p:tav>
                                        <p:tav tm="100000">
                                          <p:val>
                                            <p:strVal val="#ppt_y"/>
                                          </p:val>
                                        </p:tav>
                                      </p:tavLst>
                                    </p:anim>
                                  </p:childTnLst>
                                </p:cTn>
                              </p:par>
                              <p:par>
                                <p:cTn id="176" presetID="8" presetClass="emph" presetSubtype="0" fill="hold" grpId="2" nodeType="withEffect">
                                  <p:stCondLst>
                                    <p:cond delay="0"/>
                                  </p:stCondLst>
                                  <p:childTnLst>
                                    <p:animRot by="21600000">
                                      <p:cBhvr>
                                        <p:cTn id="177" dur="2000" fill="hold"/>
                                        <p:tgtEl>
                                          <p:spTgt spid="10"/>
                                        </p:tgtEl>
                                        <p:attrNameLst>
                                          <p:attrName>r</p:attrName>
                                        </p:attrNameLst>
                                      </p:cBhvr>
                                    </p:animRot>
                                  </p:childTnLst>
                                </p:cTn>
                              </p:par>
                              <p:par>
                                <p:cTn id="178" presetID="8" presetClass="emph" presetSubtype="0" fill="hold" grpId="2" nodeType="withEffect">
                                  <p:stCondLst>
                                    <p:cond delay="0"/>
                                  </p:stCondLst>
                                  <p:childTnLst>
                                    <p:animRot by="21600000">
                                      <p:cBhvr>
                                        <p:cTn id="179" dur="2000" fill="hold"/>
                                        <p:tgtEl>
                                          <p:spTgt spid="11"/>
                                        </p:tgtEl>
                                        <p:attrNameLst>
                                          <p:attrName>r</p:attrName>
                                        </p:attrNameLst>
                                      </p:cBhvr>
                                    </p:animRot>
                                  </p:childTnLst>
                                </p:cTn>
                              </p:par>
                              <p:par>
                                <p:cTn id="180" presetID="8" presetClass="emph" presetSubtype="0" fill="hold" grpId="2"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fill="hold" grpId="2"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fill="hold" grpId="2" nodeType="withEffect">
                                  <p:stCondLst>
                                    <p:cond delay="0"/>
                                  </p:stCondLst>
                                  <p:childTnLst>
                                    <p:animRot by="21600000">
                                      <p:cBhvr>
                                        <p:cTn id="185" dur="2000" fill="hold"/>
                                        <p:tgtEl>
                                          <p:spTgt spid="24"/>
                                        </p:tgtEl>
                                        <p:attrNameLst>
                                          <p:attrName>r</p:attrName>
                                        </p:attrNameLst>
                                      </p:cBhvr>
                                    </p:animRot>
                                  </p:childTnLst>
                                </p:cTn>
                              </p:par>
                              <p:par>
                                <p:cTn id="186" presetID="8" presetClass="emph" presetSubtype="0" fill="hold" grpId="2" nodeType="withEffect">
                                  <p:stCondLst>
                                    <p:cond delay="0"/>
                                  </p:stCondLst>
                                  <p:childTnLst>
                                    <p:animRot by="21600000">
                                      <p:cBhvr>
                                        <p:cTn id="187" dur="2000" fill="hold"/>
                                        <p:tgtEl>
                                          <p:spTgt spid="25"/>
                                        </p:tgtEl>
                                        <p:attrNameLst>
                                          <p:attrName>r</p:attrName>
                                        </p:attrNameLst>
                                      </p:cBhvr>
                                    </p:animRot>
                                  </p:childTnLst>
                                </p:cTn>
                              </p:par>
                              <p:par>
                                <p:cTn id="188" presetID="8" presetClass="emph" presetSubtype="0" fill="hold" grpId="2"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fill="hold" grpId="2"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fill="hold" grpId="2"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2"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2"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2"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2" nodeType="withEffect">
                                  <p:stCondLst>
                                    <p:cond delay="0"/>
                                  </p:stCondLst>
                                  <p:childTnLst>
                                    <p:animRot by="21600000">
                                      <p:cBhvr>
                                        <p:cTn id="201" dur="2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2000" fill="hold"/>
                                        <p:tgtEl>
                                          <p:spTgt spid="7"/>
                                        </p:tgtEl>
                                        <p:attrNameLst>
                                          <p:attrName>r</p:attrName>
                                        </p:attrNameLst>
                                      </p:cBhvr>
                                    </p:animRot>
                                  </p:childTnLst>
                                </p:cTn>
                              </p:par>
                              <p:par>
                                <p:cTn id="204" presetID="8" presetClass="emph" presetSubtype="0" fill="hold" grpId="2" nodeType="withEffect">
                                  <p:stCondLst>
                                    <p:cond delay="0"/>
                                  </p:stCondLst>
                                  <p:childTnLst>
                                    <p:animRot by="21600000">
                                      <p:cBhvr>
                                        <p:cTn id="205" dur="2000" fill="hold"/>
                                        <p:tgtEl>
                                          <p:spTgt spid="8"/>
                                        </p:tgtEl>
                                        <p:attrNameLst>
                                          <p:attrName>r</p:attrName>
                                        </p:attrNameLst>
                                      </p:cBhvr>
                                    </p:animRot>
                                  </p:childTnLst>
                                </p:cTn>
                              </p:par>
                              <p:par>
                                <p:cTn id="206" presetID="8" presetClass="emph" presetSubtype="0" fill="hold" grpId="2" nodeType="withEffect">
                                  <p:stCondLst>
                                    <p:cond delay="0"/>
                                  </p:stCondLst>
                                  <p:childTnLst>
                                    <p:animRot by="21600000">
                                      <p:cBhvr>
                                        <p:cTn id="207" dur="2000" fill="hold"/>
                                        <p:tgtEl>
                                          <p:spTgt spid="9"/>
                                        </p:tgtEl>
                                        <p:attrNameLst>
                                          <p:attrName>r</p:attrName>
                                        </p:attrNameLst>
                                      </p:cBhvr>
                                    </p:animRot>
                                  </p:childTnLst>
                                </p:cTn>
                              </p:par>
                              <p:par>
                                <p:cTn id="208" presetID="8" presetClass="emph" presetSubtype="0" fill="hold" grpId="2"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grpId="2"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fill="hold" grpId="2"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fill="hold" grpId="2"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2" nodeType="withEffect">
                                  <p:stCondLst>
                                    <p:cond delay="0"/>
                                  </p:stCondLst>
                                  <p:childTnLst>
                                    <p:animRot by="21600000">
                                      <p:cBhvr>
                                        <p:cTn id="219" dur="2000" fill="hold"/>
                                        <p:tgtEl>
                                          <p:spTgt spid="27"/>
                                        </p:tgtEl>
                                        <p:attrNameLst>
                                          <p:attrName>r</p:attrName>
                                        </p:attrNameLst>
                                      </p:cBhvr>
                                    </p:animRot>
                                  </p:childTnLst>
                                </p:cTn>
                              </p:par>
                              <p:par>
                                <p:cTn id="220" presetID="8" presetClass="emph" presetSubtype="0" fill="hold" grpId="2" nodeType="withEffect">
                                  <p:stCondLst>
                                    <p:cond delay="0"/>
                                  </p:stCondLst>
                                  <p:childTnLst>
                                    <p:animRot by="21600000">
                                      <p:cBhvr>
                                        <p:cTn id="221" dur="2000" fill="hold"/>
                                        <p:tgtEl>
                                          <p:spTgt spid="28"/>
                                        </p:tgtEl>
                                        <p:attrNameLst>
                                          <p:attrName>r</p:attrName>
                                        </p:attrNameLst>
                                      </p:cBhvr>
                                    </p:animRot>
                                  </p:childTnLst>
                                </p:cTn>
                              </p:par>
                              <p:par>
                                <p:cTn id="222" presetID="8" presetClass="emph" presetSubtype="0" fill="hold" grpId="2" nodeType="withEffect">
                                  <p:stCondLst>
                                    <p:cond delay="0"/>
                                  </p:stCondLst>
                                  <p:childTnLst>
                                    <p:animRot by="21600000">
                                      <p:cBhvr>
                                        <p:cTn id="223" dur="2000" fill="hold"/>
                                        <p:tgtEl>
                                          <p:spTgt spid="29"/>
                                        </p:tgtEl>
                                        <p:attrNameLst>
                                          <p:attrName>r</p:attrName>
                                        </p:attrNameLst>
                                      </p:cBhvr>
                                    </p:animRot>
                                  </p:childTnLst>
                                </p:cTn>
                              </p:par>
                            </p:childTnLst>
                          </p:cTn>
                        </p:par>
                        <p:par>
                          <p:cTn id="224" fill="hold">
                            <p:stCondLst>
                              <p:cond delay="2000"/>
                            </p:stCondLst>
                            <p:childTnLst>
                              <p:par>
                                <p:cTn id="225" presetID="2" presetClass="exit" presetSubtype="2" fill="hold" grpId="3" nodeType="afterEffect">
                                  <p:stCondLst>
                                    <p:cond delay="0"/>
                                  </p:stCondLst>
                                  <p:childTnLst>
                                    <p:anim calcmode="lin" valueType="num">
                                      <p:cBhvr additive="base">
                                        <p:cTn id="226" dur="2000"/>
                                        <p:tgtEl>
                                          <p:spTgt spid="10"/>
                                        </p:tgtEl>
                                        <p:attrNameLst>
                                          <p:attrName>ppt_x</p:attrName>
                                        </p:attrNameLst>
                                      </p:cBhvr>
                                      <p:tavLst>
                                        <p:tav tm="0">
                                          <p:val>
                                            <p:strVal val="ppt_x"/>
                                          </p:val>
                                        </p:tav>
                                        <p:tav tm="100000">
                                          <p:val>
                                            <p:strVal val="1+ppt_w/2"/>
                                          </p:val>
                                        </p:tav>
                                      </p:tavLst>
                                    </p:anim>
                                    <p:anim calcmode="lin" valueType="num">
                                      <p:cBhvr additive="base">
                                        <p:cTn id="227" dur="2000"/>
                                        <p:tgtEl>
                                          <p:spTgt spid="10"/>
                                        </p:tgtEl>
                                        <p:attrNameLst>
                                          <p:attrName>ppt_y</p:attrName>
                                        </p:attrNameLst>
                                      </p:cBhvr>
                                      <p:tavLst>
                                        <p:tav tm="0">
                                          <p:val>
                                            <p:strVal val="ppt_y"/>
                                          </p:val>
                                        </p:tav>
                                        <p:tav tm="100000">
                                          <p:val>
                                            <p:strVal val="ppt_y"/>
                                          </p:val>
                                        </p:tav>
                                      </p:tavLst>
                                    </p:anim>
                                    <p:set>
                                      <p:cBhvr>
                                        <p:cTn id="228" dur="1" fill="hold">
                                          <p:stCondLst>
                                            <p:cond delay="1999"/>
                                          </p:stCondLst>
                                        </p:cTn>
                                        <p:tgtEl>
                                          <p:spTgt spid="10"/>
                                        </p:tgtEl>
                                        <p:attrNameLst>
                                          <p:attrName>style.visibility</p:attrName>
                                        </p:attrNameLst>
                                      </p:cBhvr>
                                      <p:to>
                                        <p:strVal val="hidden"/>
                                      </p:to>
                                    </p:set>
                                  </p:childTnLst>
                                </p:cTn>
                              </p:par>
                              <p:par>
                                <p:cTn id="229" presetID="2" presetClass="exit" presetSubtype="2" fill="hold" grpId="3" nodeType="withEffect">
                                  <p:stCondLst>
                                    <p:cond delay="0"/>
                                  </p:stCondLst>
                                  <p:childTnLst>
                                    <p:anim calcmode="lin" valueType="num">
                                      <p:cBhvr additive="base">
                                        <p:cTn id="230" dur="2000"/>
                                        <p:tgtEl>
                                          <p:spTgt spid="11"/>
                                        </p:tgtEl>
                                        <p:attrNameLst>
                                          <p:attrName>ppt_x</p:attrName>
                                        </p:attrNameLst>
                                      </p:cBhvr>
                                      <p:tavLst>
                                        <p:tav tm="0">
                                          <p:val>
                                            <p:strVal val="ppt_x"/>
                                          </p:val>
                                        </p:tav>
                                        <p:tav tm="100000">
                                          <p:val>
                                            <p:strVal val="1+ppt_w/2"/>
                                          </p:val>
                                        </p:tav>
                                      </p:tavLst>
                                    </p:anim>
                                    <p:anim calcmode="lin" valueType="num">
                                      <p:cBhvr additive="base">
                                        <p:cTn id="231" dur="2000"/>
                                        <p:tgtEl>
                                          <p:spTgt spid="11"/>
                                        </p:tgtEl>
                                        <p:attrNameLst>
                                          <p:attrName>ppt_y</p:attrName>
                                        </p:attrNameLst>
                                      </p:cBhvr>
                                      <p:tavLst>
                                        <p:tav tm="0">
                                          <p:val>
                                            <p:strVal val="ppt_y"/>
                                          </p:val>
                                        </p:tav>
                                        <p:tav tm="100000">
                                          <p:val>
                                            <p:strVal val="ppt_y"/>
                                          </p:val>
                                        </p:tav>
                                      </p:tavLst>
                                    </p:anim>
                                    <p:set>
                                      <p:cBhvr>
                                        <p:cTn id="232" dur="1" fill="hold">
                                          <p:stCondLst>
                                            <p:cond delay="1999"/>
                                          </p:stCondLst>
                                        </p:cTn>
                                        <p:tgtEl>
                                          <p:spTgt spid="11"/>
                                        </p:tgtEl>
                                        <p:attrNameLst>
                                          <p:attrName>style.visibility</p:attrName>
                                        </p:attrNameLst>
                                      </p:cBhvr>
                                      <p:to>
                                        <p:strVal val="hidden"/>
                                      </p:to>
                                    </p:set>
                                  </p:childTnLst>
                                </p:cTn>
                              </p:par>
                              <p:par>
                                <p:cTn id="233" presetID="2" presetClass="exit" presetSubtype="2" fill="hold" grpId="3" nodeType="withEffect">
                                  <p:stCondLst>
                                    <p:cond delay="0"/>
                                  </p:stCondLst>
                                  <p:childTnLst>
                                    <p:anim calcmode="lin" valueType="num">
                                      <p:cBhvr additive="base">
                                        <p:cTn id="234" dur="2000"/>
                                        <p:tgtEl>
                                          <p:spTgt spid="18"/>
                                        </p:tgtEl>
                                        <p:attrNameLst>
                                          <p:attrName>ppt_x</p:attrName>
                                        </p:attrNameLst>
                                      </p:cBhvr>
                                      <p:tavLst>
                                        <p:tav tm="0">
                                          <p:val>
                                            <p:strVal val="ppt_x"/>
                                          </p:val>
                                        </p:tav>
                                        <p:tav tm="100000">
                                          <p:val>
                                            <p:strVal val="1+ppt_w/2"/>
                                          </p:val>
                                        </p:tav>
                                      </p:tavLst>
                                    </p:anim>
                                    <p:anim calcmode="lin" valueType="num">
                                      <p:cBhvr additive="base">
                                        <p:cTn id="235" dur="2000"/>
                                        <p:tgtEl>
                                          <p:spTgt spid="18"/>
                                        </p:tgtEl>
                                        <p:attrNameLst>
                                          <p:attrName>ppt_y</p:attrName>
                                        </p:attrNameLst>
                                      </p:cBhvr>
                                      <p:tavLst>
                                        <p:tav tm="0">
                                          <p:val>
                                            <p:strVal val="ppt_y"/>
                                          </p:val>
                                        </p:tav>
                                        <p:tav tm="100000">
                                          <p:val>
                                            <p:strVal val="ppt_y"/>
                                          </p:val>
                                        </p:tav>
                                      </p:tavLst>
                                    </p:anim>
                                    <p:set>
                                      <p:cBhvr>
                                        <p:cTn id="236" dur="1" fill="hold">
                                          <p:stCondLst>
                                            <p:cond delay="1999"/>
                                          </p:stCondLst>
                                        </p:cTn>
                                        <p:tgtEl>
                                          <p:spTgt spid="18"/>
                                        </p:tgtEl>
                                        <p:attrNameLst>
                                          <p:attrName>style.visibility</p:attrName>
                                        </p:attrNameLst>
                                      </p:cBhvr>
                                      <p:to>
                                        <p:strVal val="hidden"/>
                                      </p:to>
                                    </p:set>
                                  </p:childTnLst>
                                </p:cTn>
                              </p:par>
                              <p:par>
                                <p:cTn id="237" presetID="2" presetClass="exit" presetSubtype="2" fill="hold" grpId="3" nodeType="withEffect">
                                  <p:stCondLst>
                                    <p:cond delay="0"/>
                                  </p:stCondLst>
                                  <p:childTnLst>
                                    <p:anim calcmode="lin" valueType="num">
                                      <p:cBhvr additive="base">
                                        <p:cTn id="238" dur="2000"/>
                                        <p:tgtEl>
                                          <p:spTgt spid="19"/>
                                        </p:tgtEl>
                                        <p:attrNameLst>
                                          <p:attrName>ppt_x</p:attrName>
                                        </p:attrNameLst>
                                      </p:cBhvr>
                                      <p:tavLst>
                                        <p:tav tm="0">
                                          <p:val>
                                            <p:strVal val="ppt_x"/>
                                          </p:val>
                                        </p:tav>
                                        <p:tav tm="100000">
                                          <p:val>
                                            <p:strVal val="1+ppt_w/2"/>
                                          </p:val>
                                        </p:tav>
                                      </p:tavLst>
                                    </p:anim>
                                    <p:anim calcmode="lin" valueType="num">
                                      <p:cBhvr additive="base">
                                        <p:cTn id="239" dur="2000"/>
                                        <p:tgtEl>
                                          <p:spTgt spid="19"/>
                                        </p:tgtEl>
                                        <p:attrNameLst>
                                          <p:attrName>ppt_y</p:attrName>
                                        </p:attrNameLst>
                                      </p:cBhvr>
                                      <p:tavLst>
                                        <p:tav tm="0">
                                          <p:val>
                                            <p:strVal val="ppt_y"/>
                                          </p:val>
                                        </p:tav>
                                        <p:tav tm="100000">
                                          <p:val>
                                            <p:strVal val="ppt_y"/>
                                          </p:val>
                                        </p:tav>
                                      </p:tavLst>
                                    </p:anim>
                                    <p:set>
                                      <p:cBhvr>
                                        <p:cTn id="240" dur="1" fill="hold">
                                          <p:stCondLst>
                                            <p:cond delay="1999"/>
                                          </p:stCondLst>
                                        </p:cTn>
                                        <p:tgtEl>
                                          <p:spTgt spid="19"/>
                                        </p:tgtEl>
                                        <p:attrNameLst>
                                          <p:attrName>style.visibility</p:attrName>
                                        </p:attrNameLst>
                                      </p:cBhvr>
                                      <p:to>
                                        <p:strVal val="hidden"/>
                                      </p:to>
                                    </p:set>
                                  </p:childTnLst>
                                </p:cTn>
                              </p:par>
                              <p:par>
                                <p:cTn id="241" presetID="2" presetClass="exit" presetSubtype="2" fill="hold" grpId="3"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1+ppt_w/2"/>
                                          </p:val>
                                        </p:tav>
                                      </p:tavLst>
                                    </p:anim>
                                    <p:anim calcmode="lin" valueType="num">
                                      <p:cBhvr additive="base">
                                        <p:cTn id="243" dur="2000"/>
                                        <p:tgtEl>
                                          <p:spTgt spid="24"/>
                                        </p:tgtEl>
                                        <p:attrNameLst>
                                          <p:attrName>ppt_y</p:attrName>
                                        </p:attrNameLst>
                                      </p:cBhvr>
                                      <p:tavLst>
                                        <p:tav tm="0">
                                          <p:val>
                                            <p:strVal val="ppt_y"/>
                                          </p:val>
                                        </p:tav>
                                        <p:tav tm="100000">
                                          <p:val>
                                            <p:strVal val="ppt_y"/>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2" fill="hold" grpId="3" nodeType="withEffect">
                                  <p:stCondLst>
                                    <p:cond delay="0"/>
                                  </p:stCondLst>
                                  <p:childTnLst>
                                    <p:anim calcmode="lin" valueType="num">
                                      <p:cBhvr additive="base">
                                        <p:cTn id="246" dur="2000"/>
                                        <p:tgtEl>
                                          <p:spTgt spid="25"/>
                                        </p:tgtEl>
                                        <p:attrNameLst>
                                          <p:attrName>ppt_x</p:attrName>
                                        </p:attrNameLst>
                                      </p:cBhvr>
                                      <p:tavLst>
                                        <p:tav tm="0">
                                          <p:val>
                                            <p:strVal val="ppt_x"/>
                                          </p:val>
                                        </p:tav>
                                        <p:tav tm="100000">
                                          <p:val>
                                            <p:strVal val="1+ppt_w/2"/>
                                          </p:val>
                                        </p:tav>
                                      </p:tavLst>
                                    </p:anim>
                                    <p:anim calcmode="lin" valueType="num">
                                      <p:cBhvr additive="base">
                                        <p:cTn id="247" dur="2000"/>
                                        <p:tgtEl>
                                          <p:spTgt spid="25"/>
                                        </p:tgtEl>
                                        <p:attrNameLst>
                                          <p:attrName>ppt_y</p:attrName>
                                        </p:attrNameLst>
                                      </p:cBhvr>
                                      <p:tavLst>
                                        <p:tav tm="0">
                                          <p:val>
                                            <p:strVal val="ppt_y"/>
                                          </p:val>
                                        </p:tav>
                                        <p:tav tm="100000">
                                          <p:val>
                                            <p:strVal val="ppt_y"/>
                                          </p:val>
                                        </p:tav>
                                      </p:tavLst>
                                    </p:anim>
                                    <p:set>
                                      <p:cBhvr>
                                        <p:cTn id="248" dur="1" fill="hold">
                                          <p:stCondLst>
                                            <p:cond delay="1999"/>
                                          </p:stCondLst>
                                        </p:cTn>
                                        <p:tgtEl>
                                          <p:spTgt spid="25"/>
                                        </p:tgtEl>
                                        <p:attrNameLst>
                                          <p:attrName>style.visibility</p:attrName>
                                        </p:attrNameLst>
                                      </p:cBhvr>
                                      <p:to>
                                        <p:strVal val="hidden"/>
                                      </p:to>
                                    </p:set>
                                  </p:childTnLst>
                                </p:cTn>
                              </p:par>
                              <p:par>
                                <p:cTn id="249" presetID="2" presetClass="exit" presetSubtype="8" fill="hold" grpId="3" nodeType="withEffect">
                                  <p:stCondLst>
                                    <p:cond delay="0"/>
                                  </p:stCondLst>
                                  <p:childTnLst>
                                    <p:anim calcmode="lin" valueType="num">
                                      <p:cBhvr additive="base">
                                        <p:cTn id="250" dur="2000"/>
                                        <p:tgtEl>
                                          <p:spTgt spid="12"/>
                                        </p:tgtEl>
                                        <p:attrNameLst>
                                          <p:attrName>ppt_x</p:attrName>
                                        </p:attrNameLst>
                                      </p:cBhvr>
                                      <p:tavLst>
                                        <p:tav tm="0">
                                          <p:val>
                                            <p:strVal val="ppt_x"/>
                                          </p:val>
                                        </p:tav>
                                        <p:tav tm="100000">
                                          <p:val>
                                            <p:strVal val="0-ppt_w/2"/>
                                          </p:val>
                                        </p:tav>
                                      </p:tavLst>
                                    </p:anim>
                                    <p:anim calcmode="lin" valueType="num">
                                      <p:cBhvr additive="base">
                                        <p:cTn id="251" dur="2000"/>
                                        <p:tgtEl>
                                          <p:spTgt spid="12"/>
                                        </p:tgtEl>
                                        <p:attrNameLst>
                                          <p:attrName>ppt_y</p:attrName>
                                        </p:attrNameLst>
                                      </p:cBhvr>
                                      <p:tavLst>
                                        <p:tav tm="0">
                                          <p:val>
                                            <p:strVal val="ppt_y"/>
                                          </p:val>
                                        </p:tav>
                                        <p:tav tm="100000">
                                          <p:val>
                                            <p:strVal val="ppt_y"/>
                                          </p:val>
                                        </p:tav>
                                      </p:tavLst>
                                    </p:anim>
                                    <p:set>
                                      <p:cBhvr>
                                        <p:cTn id="252" dur="1" fill="hold">
                                          <p:stCondLst>
                                            <p:cond delay="1999"/>
                                          </p:stCondLst>
                                        </p:cTn>
                                        <p:tgtEl>
                                          <p:spTgt spid="12"/>
                                        </p:tgtEl>
                                        <p:attrNameLst>
                                          <p:attrName>style.visibility</p:attrName>
                                        </p:attrNameLst>
                                      </p:cBhvr>
                                      <p:to>
                                        <p:strVal val="hidden"/>
                                      </p:to>
                                    </p:set>
                                  </p:childTnLst>
                                </p:cTn>
                              </p:par>
                              <p:par>
                                <p:cTn id="253" presetID="2" presetClass="exit" presetSubtype="8" fill="hold" grpId="3" nodeType="withEffect">
                                  <p:stCondLst>
                                    <p:cond delay="0"/>
                                  </p:stCondLst>
                                  <p:childTnLst>
                                    <p:anim calcmode="lin" valueType="num">
                                      <p:cBhvr additive="base">
                                        <p:cTn id="254" dur="2000"/>
                                        <p:tgtEl>
                                          <p:spTgt spid="13"/>
                                        </p:tgtEl>
                                        <p:attrNameLst>
                                          <p:attrName>ppt_x</p:attrName>
                                        </p:attrNameLst>
                                      </p:cBhvr>
                                      <p:tavLst>
                                        <p:tav tm="0">
                                          <p:val>
                                            <p:strVal val="ppt_x"/>
                                          </p:val>
                                        </p:tav>
                                        <p:tav tm="100000">
                                          <p:val>
                                            <p:strVal val="0-ppt_w/2"/>
                                          </p:val>
                                        </p:tav>
                                      </p:tavLst>
                                    </p:anim>
                                    <p:anim calcmode="lin" valueType="num">
                                      <p:cBhvr additive="base">
                                        <p:cTn id="255" dur="2000"/>
                                        <p:tgtEl>
                                          <p:spTgt spid="13"/>
                                        </p:tgtEl>
                                        <p:attrNameLst>
                                          <p:attrName>ppt_y</p:attrName>
                                        </p:attrNameLst>
                                      </p:cBhvr>
                                      <p:tavLst>
                                        <p:tav tm="0">
                                          <p:val>
                                            <p:strVal val="ppt_y"/>
                                          </p:val>
                                        </p:tav>
                                        <p:tav tm="100000">
                                          <p:val>
                                            <p:strVal val="ppt_y"/>
                                          </p:val>
                                        </p:tav>
                                      </p:tavLst>
                                    </p:anim>
                                    <p:set>
                                      <p:cBhvr>
                                        <p:cTn id="256" dur="1" fill="hold">
                                          <p:stCondLst>
                                            <p:cond delay="1999"/>
                                          </p:stCondLst>
                                        </p:cTn>
                                        <p:tgtEl>
                                          <p:spTgt spid="13"/>
                                        </p:tgtEl>
                                        <p:attrNameLst>
                                          <p:attrName>style.visibility</p:attrName>
                                        </p:attrNameLst>
                                      </p:cBhvr>
                                      <p:to>
                                        <p:strVal val="hidden"/>
                                      </p:to>
                                    </p:set>
                                  </p:childTnLst>
                                </p:cTn>
                              </p:par>
                              <p:par>
                                <p:cTn id="257" presetID="2" presetClass="exit" presetSubtype="8" fill="hold" grpId="3"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0-ppt_w/2"/>
                                          </p:val>
                                        </p:tav>
                                      </p:tavLst>
                                    </p:anim>
                                    <p:anim calcmode="lin" valueType="num">
                                      <p:cBhvr additive="base">
                                        <p:cTn id="259" dur="2000"/>
                                        <p:tgtEl>
                                          <p:spTgt spid="20"/>
                                        </p:tgtEl>
                                        <p:attrNameLst>
                                          <p:attrName>ppt_y</p:attrName>
                                        </p:attrNameLst>
                                      </p:cBhvr>
                                      <p:tavLst>
                                        <p:tav tm="0">
                                          <p:val>
                                            <p:strVal val="ppt_y"/>
                                          </p:val>
                                        </p:tav>
                                        <p:tav tm="100000">
                                          <p:val>
                                            <p:strVal val="ppt_y"/>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8" fill="hold" grpId="3" nodeType="withEffect">
                                  <p:stCondLst>
                                    <p:cond delay="0"/>
                                  </p:stCondLst>
                                  <p:childTnLst>
                                    <p:anim calcmode="lin" valueType="num">
                                      <p:cBhvr additive="base">
                                        <p:cTn id="262" dur="2000"/>
                                        <p:tgtEl>
                                          <p:spTgt spid="21"/>
                                        </p:tgtEl>
                                        <p:attrNameLst>
                                          <p:attrName>ppt_x</p:attrName>
                                        </p:attrNameLst>
                                      </p:cBhvr>
                                      <p:tavLst>
                                        <p:tav tm="0">
                                          <p:val>
                                            <p:strVal val="ppt_x"/>
                                          </p:val>
                                        </p:tav>
                                        <p:tav tm="100000">
                                          <p:val>
                                            <p:strVal val="0-ppt_w/2"/>
                                          </p:val>
                                        </p:tav>
                                      </p:tavLst>
                                    </p:anim>
                                    <p:anim calcmode="lin" valueType="num">
                                      <p:cBhvr additive="base">
                                        <p:cTn id="263" dur="2000"/>
                                        <p:tgtEl>
                                          <p:spTgt spid="21"/>
                                        </p:tgtEl>
                                        <p:attrNameLst>
                                          <p:attrName>ppt_y</p:attrName>
                                        </p:attrNameLst>
                                      </p:cBhvr>
                                      <p:tavLst>
                                        <p:tav tm="0">
                                          <p:val>
                                            <p:strVal val="ppt_y"/>
                                          </p:val>
                                        </p:tav>
                                        <p:tav tm="100000">
                                          <p:val>
                                            <p:strVal val="ppt_y"/>
                                          </p:val>
                                        </p:tav>
                                      </p:tavLst>
                                    </p:anim>
                                    <p:set>
                                      <p:cBhvr>
                                        <p:cTn id="264" dur="1" fill="hold">
                                          <p:stCondLst>
                                            <p:cond delay="1999"/>
                                          </p:stCondLst>
                                        </p:cTn>
                                        <p:tgtEl>
                                          <p:spTgt spid="21"/>
                                        </p:tgtEl>
                                        <p:attrNameLst>
                                          <p:attrName>style.visibility</p:attrName>
                                        </p:attrNameLst>
                                      </p:cBhvr>
                                      <p:to>
                                        <p:strVal val="hidden"/>
                                      </p:to>
                                    </p:set>
                                  </p:childTnLst>
                                </p:cTn>
                              </p:par>
                              <p:par>
                                <p:cTn id="265" presetID="2" presetClass="exit" presetSubtype="8" fill="hold" grpId="3"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0-ppt_w/2"/>
                                          </p:val>
                                        </p:tav>
                                      </p:tavLst>
                                    </p:anim>
                                    <p:anim calcmode="lin" valueType="num">
                                      <p:cBhvr additive="base">
                                        <p:cTn id="267" dur="2000"/>
                                        <p:tgtEl>
                                          <p:spTgt spid="22"/>
                                        </p:tgtEl>
                                        <p:attrNameLst>
                                          <p:attrName>ppt_y</p:attrName>
                                        </p:attrNameLst>
                                      </p:cBhvr>
                                      <p:tavLst>
                                        <p:tav tm="0">
                                          <p:val>
                                            <p:strVal val="ppt_y"/>
                                          </p:val>
                                        </p:tav>
                                        <p:tav tm="100000">
                                          <p:val>
                                            <p:strVal val="ppt_y"/>
                                          </p:val>
                                        </p:tav>
                                      </p:tavLst>
                                    </p:anim>
                                    <p:set>
                                      <p:cBhvr>
                                        <p:cTn id="268" dur="1" fill="hold">
                                          <p:stCondLst>
                                            <p:cond delay="1999"/>
                                          </p:stCondLst>
                                        </p:cTn>
                                        <p:tgtEl>
                                          <p:spTgt spid="22"/>
                                        </p:tgtEl>
                                        <p:attrNameLst>
                                          <p:attrName>style.visibility</p:attrName>
                                        </p:attrNameLst>
                                      </p:cBhvr>
                                      <p:to>
                                        <p:strVal val="hidden"/>
                                      </p:to>
                                    </p:set>
                                  </p:childTnLst>
                                </p:cTn>
                              </p:par>
                              <p:par>
                                <p:cTn id="269" presetID="2" presetClass="exit" presetSubtype="8" fill="hold" grpId="3" nodeType="withEffect">
                                  <p:stCondLst>
                                    <p:cond delay="0"/>
                                  </p:stCondLst>
                                  <p:childTnLst>
                                    <p:anim calcmode="lin" valueType="num">
                                      <p:cBhvr additive="base">
                                        <p:cTn id="270" dur="2000"/>
                                        <p:tgtEl>
                                          <p:spTgt spid="23"/>
                                        </p:tgtEl>
                                        <p:attrNameLst>
                                          <p:attrName>ppt_x</p:attrName>
                                        </p:attrNameLst>
                                      </p:cBhvr>
                                      <p:tavLst>
                                        <p:tav tm="0">
                                          <p:val>
                                            <p:strVal val="ppt_x"/>
                                          </p:val>
                                        </p:tav>
                                        <p:tav tm="100000">
                                          <p:val>
                                            <p:strVal val="0-ppt_w/2"/>
                                          </p:val>
                                        </p:tav>
                                      </p:tavLst>
                                    </p:anim>
                                    <p:anim calcmode="lin" valueType="num">
                                      <p:cBhvr additive="base">
                                        <p:cTn id="271" dur="2000"/>
                                        <p:tgtEl>
                                          <p:spTgt spid="23"/>
                                        </p:tgtEl>
                                        <p:attrNameLst>
                                          <p:attrName>ppt_y</p:attrName>
                                        </p:attrNameLst>
                                      </p:cBhvr>
                                      <p:tavLst>
                                        <p:tav tm="0">
                                          <p:val>
                                            <p:strVal val="ppt_y"/>
                                          </p:val>
                                        </p:tav>
                                        <p:tav tm="100000">
                                          <p:val>
                                            <p:strVal val="ppt_y"/>
                                          </p:val>
                                        </p:tav>
                                      </p:tavLst>
                                    </p:anim>
                                    <p:set>
                                      <p:cBhvr>
                                        <p:cTn id="272" dur="1" fill="hold">
                                          <p:stCondLst>
                                            <p:cond delay="1999"/>
                                          </p:stCondLst>
                                        </p:cTn>
                                        <p:tgtEl>
                                          <p:spTgt spid="23"/>
                                        </p:tgtEl>
                                        <p:attrNameLst>
                                          <p:attrName>style.visibility</p:attrName>
                                        </p:attrNameLst>
                                      </p:cBhvr>
                                      <p:to>
                                        <p:strVal val="hidden"/>
                                      </p:to>
                                    </p:set>
                                  </p:childTnLst>
                                </p:cTn>
                              </p:par>
                              <p:par>
                                <p:cTn id="273" presetID="2" presetClass="exit" presetSubtype="4" fill="hold" grpId="3" nodeType="withEffect">
                                  <p:stCondLst>
                                    <p:cond delay="0"/>
                                  </p:stCondLst>
                                  <p:childTnLst>
                                    <p:anim calcmode="lin" valueType="num">
                                      <p:cBhvr additive="base">
                                        <p:cTn id="274" dur="2000"/>
                                        <p:tgtEl>
                                          <p:spTgt spid="6"/>
                                        </p:tgtEl>
                                        <p:attrNameLst>
                                          <p:attrName>ppt_x</p:attrName>
                                        </p:attrNameLst>
                                      </p:cBhvr>
                                      <p:tavLst>
                                        <p:tav tm="0">
                                          <p:val>
                                            <p:strVal val="ppt_x"/>
                                          </p:val>
                                        </p:tav>
                                        <p:tav tm="100000">
                                          <p:val>
                                            <p:strVal val="ppt_x"/>
                                          </p:val>
                                        </p:tav>
                                      </p:tavLst>
                                    </p:anim>
                                    <p:anim calcmode="lin" valueType="num">
                                      <p:cBhvr additive="base">
                                        <p:cTn id="275" dur="2000"/>
                                        <p:tgtEl>
                                          <p:spTgt spid="6"/>
                                        </p:tgtEl>
                                        <p:attrNameLst>
                                          <p:attrName>ppt_y</p:attrName>
                                        </p:attrNameLst>
                                      </p:cBhvr>
                                      <p:tavLst>
                                        <p:tav tm="0">
                                          <p:val>
                                            <p:strVal val="ppt_y"/>
                                          </p:val>
                                        </p:tav>
                                        <p:tav tm="100000">
                                          <p:val>
                                            <p:strVal val="1+ppt_h/2"/>
                                          </p:val>
                                        </p:tav>
                                      </p:tavLst>
                                    </p:anim>
                                    <p:set>
                                      <p:cBhvr>
                                        <p:cTn id="276" dur="1" fill="hold">
                                          <p:stCondLst>
                                            <p:cond delay="1999"/>
                                          </p:stCondLst>
                                        </p:cTn>
                                        <p:tgtEl>
                                          <p:spTgt spid="6"/>
                                        </p:tgtEl>
                                        <p:attrNameLst>
                                          <p:attrName>style.visibility</p:attrName>
                                        </p:attrNameLst>
                                      </p:cBhvr>
                                      <p:to>
                                        <p:strVal val="hidden"/>
                                      </p:to>
                                    </p:set>
                                  </p:childTnLst>
                                </p:cTn>
                              </p:par>
                              <p:par>
                                <p:cTn id="277" presetID="2" presetClass="exit" presetSubtype="4" fill="hold" grpId="3" nodeType="withEffect">
                                  <p:stCondLst>
                                    <p:cond delay="0"/>
                                  </p:stCondLst>
                                  <p:childTnLst>
                                    <p:anim calcmode="lin" valueType="num">
                                      <p:cBhvr additive="base">
                                        <p:cTn id="278" dur="2000"/>
                                        <p:tgtEl>
                                          <p:spTgt spid="7"/>
                                        </p:tgtEl>
                                        <p:attrNameLst>
                                          <p:attrName>ppt_x</p:attrName>
                                        </p:attrNameLst>
                                      </p:cBhvr>
                                      <p:tavLst>
                                        <p:tav tm="0">
                                          <p:val>
                                            <p:strVal val="ppt_x"/>
                                          </p:val>
                                        </p:tav>
                                        <p:tav tm="100000">
                                          <p:val>
                                            <p:strVal val="ppt_x"/>
                                          </p:val>
                                        </p:tav>
                                      </p:tavLst>
                                    </p:anim>
                                    <p:anim calcmode="lin" valueType="num">
                                      <p:cBhvr additive="base">
                                        <p:cTn id="279" dur="2000"/>
                                        <p:tgtEl>
                                          <p:spTgt spid="7"/>
                                        </p:tgtEl>
                                        <p:attrNameLst>
                                          <p:attrName>ppt_y</p:attrName>
                                        </p:attrNameLst>
                                      </p:cBhvr>
                                      <p:tavLst>
                                        <p:tav tm="0">
                                          <p:val>
                                            <p:strVal val="ppt_y"/>
                                          </p:val>
                                        </p:tav>
                                        <p:tav tm="100000">
                                          <p:val>
                                            <p:strVal val="1+ppt_h/2"/>
                                          </p:val>
                                        </p:tav>
                                      </p:tavLst>
                                    </p:anim>
                                    <p:set>
                                      <p:cBhvr>
                                        <p:cTn id="280" dur="1" fill="hold">
                                          <p:stCondLst>
                                            <p:cond delay="1999"/>
                                          </p:stCondLst>
                                        </p:cTn>
                                        <p:tgtEl>
                                          <p:spTgt spid="7"/>
                                        </p:tgtEl>
                                        <p:attrNameLst>
                                          <p:attrName>style.visibility</p:attrName>
                                        </p:attrNameLst>
                                      </p:cBhvr>
                                      <p:to>
                                        <p:strVal val="hidden"/>
                                      </p:to>
                                    </p:set>
                                  </p:childTnLst>
                                </p:cTn>
                              </p:par>
                              <p:par>
                                <p:cTn id="281" presetID="2" presetClass="exit" presetSubtype="4" fill="hold" grpId="3" nodeType="withEffect">
                                  <p:stCondLst>
                                    <p:cond delay="0"/>
                                  </p:stCondLst>
                                  <p:childTnLst>
                                    <p:anim calcmode="lin" valueType="num">
                                      <p:cBhvr additive="base">
                                        <p:cTn id="282" dur="2000"/>
                                        <p:tgtEl>
                                          <p:spTgt spid="14"/>
                                        </p:tgtEl>
                                        <p:attrNameLst>
                                          <p:attrName>ppt_x</p:attrName>
                                        </p:attrNameLst>
                                      </p:cBhvr>
                                      <p:tavLst>
                                        <p:tav tm="0">
                                          <p:val>
                                            <p:strVal val="ppt_x"/>
                                          </p:val>
                                        </p:tav>
                                        <p:tav tm="100000">
                                          <p:val>
                                            <p:strVal val="ppt_x"/>
                                          </p:val>
                                        </p:tav>
                                      </p:tavLst>
                                    </p:anim>
                                    <p:anim calcmode="lin" valueType="num">
                                      <p:cBhvr additive="base">
                                        <p:cTn id="283" dur="2000"/>
                                        <p:tgtEl>
                                          <p:spTgt spid="14"/>
                                        </p:tgtEl>
                                        <p:attrNameLst>
                                          <p:attrName>ppt_y</p:attrName>
                                        </p:attrNameLst>
                                      </p:cBhvr>
                                      <p:tavLst>
                                        <p:tav tm="0">
                                          <p:val>
                                            <p:strVal val="ppt_y"/>
                                          </p:val>
                                        </p:tav>
                                        <p:tav tm="100000">
                                          <p:val>
                                            <p:strVal val="1+ppt_h/2"/>
                                          </p:val>
                                        </p:tav>
                                      </p:tavLst>
                                    </p:anim>
                                    <p:set>
                                      <p:cBhvr>
                                        <p:cTn id="284" dur="1" fill="hold">
                                          <p:stCondLst>
                                            <p:cond delay="1999"/>
                                          </p:stCondLst>
                                        </p:cTn>
                                        <p:tgtEl>
                                          <p:spTgt spid="14"/>
                                        </p:tgtEl>
                                        <p:attrNameLst>
                                          <p:attrName>style.visibility</p:attrName>
                                        </p:attrNameLst>
                                      </p:cBhvr>
                                      <p:to>
                                        <p:strVal val="hidden"/>
                                      </p:to>
                                    </p:set>
                                  </p:childTnLst>
                                </p:cTn>
                              </p:par>
                              <p:par>
                                <p:cTn id="285" presetID="2" presetClass="exit" presetSubtype="4" fill="hold" grpId="3" nodeType="withEffect">
                                  <p:stCondLst>
                                    <p:cond delay="0"/>
                                  </p:stCondLst>
                                  <p:childTnLst>
                                    <p:anim calcmode="lin" valueType="num">
                                      <p:cBhvr additive="base">
                                        <p:cTn id="286" dur="2000"/>
                                        <p:tgtEl>
                                          <p:spTgt spid="15"/>
                                        </p:tgtEl>
                                        <p:attrNameLst>
                                          <p:attrName>ppt_x</p:attrName>
                                        </p:attrNameLst>
                                      </p:cBhvr>
                                      <p:tavLst>
                                        <p:tav tm="0">
                                          <p:val>
                                            <p:strVal val="ppt_x"/>
                                          </p:val>
                                        </p:tav>
                                        <p:tav tm="100000">
                                          <p:val>
                                            <p:strVal val="ppt_x"/>
                                          </p:val>
                                        </p:tav>
                                      </p:tavLst>
                                    </p:anim>
                                    <p:anim calcmode="lin" valueType="num">
                                      <p:cBhvr additive="base">
                                        <p:cTn id="287" dur="2000"/>
                                        <p:tgtEl>
                                          <p:spTgt spid="15"/>
                                        </p:tgtEl>
                                        <p:attrNameLst>
                                          <p:attrName>ppt_y</p:attrName>
                                        </p:attrNameLst>
                                      </p:cBhvr>
                                      <p:tavLst>
                                        <p:tav tm="0">
                                          <p:val>
                                            <p:strVal val="ppt_y"/>
                                          </p:val>
                                        </p:tav>
                                        <p:tav tm="100000">
                                          <p:val>
                                            <p:strVal val="1+ppt_h/2"/>
                                          </p:val>
                                        </p:tav>
                                      </p:tavLst>
                                    </p:anim>
                                    <p:set>
                                      <p:cBhvr>
                                        <p:cTn id="288" dur="1" fill="hold">
                                          <p:stCondLst>
                                            <p:cond delay="1999"/>
                                          </p:stCondLst>
                                        </p:cTn>
                                        <p:tgtEl>
                                          <p:spTgt spid="15"/>
                                        </p:tgtEl>
                                        <p:attrNameLst>
                                          <p:attrName>style.visibility</p:attrName>
                                        </p:attrNameLst>
                                      </p:cBhvr>
                                      <p:to>
                                        <p:strVal val="hidden"/>
                                      </p:to>
                                    </p:set>
                                  </p:childTnLst>
                                </p:cTn>
                              </p:par>
                              <p:par>
                                <p:cTn id="289" presetID="2" presetClass="exit" presetSubtype="4" fill="hold" grpId="3" nodeType="withEffect">
                                  <p:stCondLst>
                                    <p:cond delay="0"/>
                                  </p:stCondLst>
                                  <p:childTnLst>
                                    <p:anim calcmode="lin" valueType="num">
                                      <p:cBhvr additive="base">
                                        <p:cTn id="290" dur="2000"/>
                                        <p:tgtEl>
                                          <p:spTgt spid="16"/>
                                        </p:tgtEl>
                                        <p:attrNameLst>
                                          <p:attrName>ppt_x</p:attrName>
                                        </p:attrNameLst>
                                      </p:cBhvr>
                                      <p:tavLst>
                                        <p:tav tm="0">
                                          <p:val>
                                            <p:strVal val="ppt_x"/>
                                          </p:val>
                                        </p:tav>
                                        <p:tav tm="100000">
                                          <p:val>
                                            <p:strVal val="ppt_x"/>
                                          </p:val>
                                        </p:tav>
                                      </p:tavLst>
                                    </p:anim>
                                    <p:anim calcmode="lin" valueType="num">
                                      <p:cBhvr additive="base">
                                        <p:cTn id="291" dur="2000"/>
                                        <p:tgtEl>
                                          <p:spTgt spid="16"/>
                                        </p:tgtEl>
                                        <p:attrNameLst>
                                          <p:attrName>ppt_y</p:attrName>
                                        </p:attrNameLst>
                                      </p:cBhvr>
                                      <p:tavLst>
                                        <p:tav tm="0">
                                          <p:val>
                                            <p:strVal val="ppt_y"/>
                                          </p:val>
                                        </p:tav>
                                        <p:tav tm="100000">
                                          <p:val>
                                            <p:strVal val="1+ppt_h/2"/>
                                          </p:val>
                                        </p:tav>
                                      </p:tavLst>
                                    </p:anim>
                                    <p:set>
                                      <p:cBhvr>
                                        <p:cTn id="292" dur="1" fill="hold">
                                          <p:stCondLst>
                                            <p:cond delay="1999"/>
                                          </p:stCondLst>
                                        </p:cTn>
                                        <p:tgtEl>
                                          <p:spTgt spid="16"/>
                                        </p:tgtEl>
                                        <p:attrNameLst>
                                          <p:attrName>style.visibility</p:attrName>
                                        </p:attrNameLst>
                                      </p:cBhvr>
                                      <p:to>
                                        <p:strVal val="hidden"/>
                                      </p:to>
                                    </p:set>
                                  </p:childTnLst>
                                </p:cTn>
                              </p:par>
                              <p:par>
                                <p:cTn id="293" presetID="2" presetClass="exit" presetSubtype="4" fill="hold" grpId="3" nodeType="withEffect">
                                  <p:stCondLst>
                                    <p:cond delay="0"/>
                                  </p:stCondLst>
                                  <p:childTnLst>
                                    <p:anim calcmode="lin" valueType="num">
                                      <p:cBhvr additive="base">
                                        <p:cTn id="294" dur="2000"/>
                                        <p:tgtEl>
                                          <p:spTgt spid="17"/>
                                        </p:tgtEl>
                                        <p:attrNameLst>
                                          <p:attrName>ppt_x</p:attrName>
                                        </p:attrNameLst>
                                      </p:cBhvr>
                                      <p:tavLst>
                                        <p:tav tm="0">
                                          <p:val>
                                            <p:strVal val="ppt_x"/>
                                          </p:val>
                                        </p:tav>
                                        <p:tav tm="100000">
                                          <p:val>
                                            <p:strVal val="ppt_x"/>
                                          </p:val>
                                        </p:tav>
                                      </p:tavLst>
                                    </p:anim>
                                    <p:anim calcmode="lin" valueType="num">
                                      <p:cBhvr additive="base">
                                        <p:cTn id="295" dur="2000"/>
                                        <p:tgtEl>
                                          <p:spTgt spid="17"/>
                                        </p:tgtEl>
                                        <p:attrNameLst>
                                          <p:attrName>ppt_y</p:attrName>
                                        </p:attrNameLst>
                                      </p:cBhvr>
                                      <p:tavLst>
                                        <p:tav tm="0">
                                          <p:val>
                                            <p:strVal val="ppt_y"/>
                                          </p:val>
                                        </p:tav>
                                        <p:tav tm="100000">
                                          <p:val>
                                            <p:strVal val="1+ppt_h/2"/>
                                          </p:val>
                                        </p:tav>
                                      </p:tavLst>
                                    </p:anim>
                                    <p:set>
                                      <p:cBhvr>
                                        <p:cTn id="296" dur="1" fill="hold">
                                          <p:stCondLst>
                                            <p:cond delay="1999"/>
                                          </p:stCondLst>
                                        </p:cTn>
                                        <p:tgtEl>
                                          <p:spTgt spid="17"/>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2000"/>
                                        <p:tgtEl>
                                          <p:spTgt spid="8"/>
                                        </p:tgtEl>
                                        <p:attrNameLst>
                                          <p:attrName>ppt_x</p:attrName>
                                        </p:attrNameLst>
                                      </p:cBhvr>
                                      <p:tavLst>
                                        <p:tav tm="0">
                                          <p:val>
                                            <p:strVal val="ppt_x"/>
                                          </p:val>
                                        </p:tav>
                                        <p:tav tm="100000">
                                          <p:val>
                                            <p:strVal val="ppt_x"/>
                                          </p:val>
                                        </p:tav>
                                      </p:tavLst>
                                    </p:anim>
                                    <p:anim calcmode="lin" valueType="num">
                                      <p:cBhvr additive="base">
                                        <p:cTn id="299" dur="2000"/>
                                        <p:tgtEl>
                                          <p:spTgt spid="8"/>
                                        </p:tgtEl>
                                        <p:attrNameLst>
                                          <p:attrName>ppt_y</p:attrName>
                                        </p:attrNameLst>
                                      </p:cBhvr>
                                      <p:tavLst>
                                        <p:tav tm="0">
                                          <p:val>
                                            <p:strVal val="ppt_y"/>
                                          </p:val>
                                        </p:tav>
                                        <p:tav tm="100000">
                                          <p:val>
                                            <p:strVal val="0-ppt_h/2"/>
                                          </p:val>
                                        </p:tav>
                                      </p:tavLst>
                                    </p:anim>
                                    <p:set>
                                      <p:cBhvr>
                                        <p:cTn id="300" dur="1" fill="hold">
                                          <p:stCondLst>
                                            <p:cond delay="1999"/>
                                          </p:stCondLst>
                                        </p:cTn>
                                        <p:tgtEl>
                                          <p:spTgt spid="8"/>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2000"/>
                                        <p:tgtEl>
                                          <p:spTgt spid="9"/>
                                        </p:tgtEl>
                                        <p:attrNameLst>
                                          <p:attrName>ppt_x</p:attrName>
                                        </p:attrNameLst>
                                      </p:cBhvr>
                                      <p:tavLst>
                                        <p:tav tm="0">
                                          <p:val>
                                            <p:strVal val="ppt_x"/>
                                          </p:val>
                                        </p:tav>
                                        <p:tav tm="100000">
                                          <p:val>
                                            <p:strVal val="ppt_x"/>
                                          </p:val>
                                        </p:tav>
                                      </p:tavLst>
                                    </p:anim>
                                    <p:anim calcmode="lin" valueType="num">
                                      <p:cBhvr additive="base">
                                        <p:cTn id="303" dur="2000"/>
                                        <p:tgtEl>
                                          <p:spTgt spid="9"/>
                                        </p:tgtEl>
                                        <p:attrNameLst>
                                          <p:attrName>ppt_y</p:attrName>
                                        </p:attrNameLst>
                                      </p:cBhvr>
                                      <p:tavLst>
                                        <p:tav tm="0">
                                          <p:val>
                                            <p:strVal val="ppt_y"/>
                                          </p:val>
                                        </p:tav>
                                        <p:tav tm="100000">
                                          <p:val>
                                            <p:strVal val="0-ppt_h/2"/>
                                          </p:val>
                                        </p:tav>
                                      </p:tavLst>
                                    </p:anim>
                                    <p:set>
                                      <p:cBhvr>
                                        <p:cTn id="304" dur="1" fill="hold">
                                          <p:stCondLst>
                                            <p:cond delay="1999"/>
                                          </p:stCondLst>
                                        </p:cTn>
                                        <p:tgtEl>
                                          <p:spTgt spid="9"/>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2000"/>
                                        <p:tgtEl>
                                          <p:spTgt spid="26"/>
                                        </p:tgtEl>
                                        <p:attrNameLst>
                                          <p:attrName>ppt_x</p:attrName>
                                        </p:attrNameLst>
                                      </p:cBhvr>
                                      <p:tavLst>
                                        <p:tav tm="0">
                                          <p:val>
                                            <p:strVal val="ppt_x"/>
                                          </p:val>
                                        </p:tav>
                                        <p:tav tm="100000">
                                          <p:val>
                                            <p:strVal val="ppt_x"/>
                                          </p:val>
                                        </p:tav>
                                      </p:tavLst>
                                    </p:anim>
                                    <p:anim calcmode="lin" valueType="num">
                                      <p:cBhvr additive="base">
                                        <p:cTn id="307" dur="2000"/>
                                        <p:tgtEl>
                                          <p:spTgt spid="26"/>
                                        </p:tgtEl>
                                        <p:attrNameLst>
                                          <p:attrName>ppt_y</p:attrName>
                                        </p:attrNameLst>
                                      </p:cBhvr>
                                      <p:tavLst>
                                        <p:tav tm="0">
                                          <p:val>
                                            <p:strVal val="ppt_y"/>
                                          </p:val>
                                        </p:tav>
                                        <p:tav tm="100000">
                                          <p:val>
                                            <p:strVal val="0-ppt_h/2"/>
                                          </p:val>
                                        </p:tav>
                                      </p:tavLst>
                                    </p:anim>
                                    <p:set>
                                      <p:cBhvr>
                                        <p:cTn id="308" dur="1" fill="hold">
                                          <p:stCondLst>
                                            <p:cond delay="1999"/>
                                          </p:stCondLst>
                                        </p:cTn>
                                        <p:tgtEl>
                                          <p:spTgt spid="26"/>
                                        </p:tgtEl>
                                        <p:attrNameLst>
                                          <p:attrName>style.visibility</p:attrName>
                                        </p:attrNameLst>
                                      </p:cBhvr>
                                      <p:to>
                                        <p:strVal val="hidden"/>
                                      </p:to>
                                    </p:set>
                                  </p:childTnLst>
                                </p:cTn>
                              </p:par>
                              <p:par>
                                <p:cTn id="309" presetID="2" presetClass="exit" presetSubtype="1" fill="hold" grpId="3" nodeType="withEffect">
                                  <p:stCondLst>
                                    <p:cond delay="0"/>
                                  </p:stCondLst>
                                  <p:childTnLst>
                                    <p:anim calcmode="lin" valueType="num">
                                      <p:cBhvr additive="base">
                                        <p:cTn id="310" dur="2000"/>
                                        <p:tgtEl>
                                          <p:spTgt spid="27"/>
                                        </p:tgtEl>
                                        <p:attrNameLst>
                                          <p:attrName>ppt_x</p:attrName>
                                        </p:attrNameLst>
                                      </p:cBhvr>
                                      <p:tavLst>
                                        <p:tav tm="0">
                                          <p:val>
                                            <p:strVal val="ppt_x"/>
                                          </p:val>
                                        </p:tav>
                                        <p:tav tm="100000">
                                          <p:val>
                                            <p:strVal val="ppt_x"/>
                                          </p:val>
                                        </p:tav>
                                      </p:tavLst>
                                    </p:anim>
                                    <p:anim calcmode="lin" valueType="num">
                                      <p:cBhvr additive="base">
                                        <p:cTn id="311" dur="2000"/>
                                        <p:tgtEl>
                                          <p:spTgt spid="27"/>
                                        </p:tgtEl>
                                        <p:attrNameLst>
                                          <p:attrName>ppt_y</p:attrName>
                                        </p:attrNameLst>
                                      </p:cBhvr>
                                      <p:tavLst>
                                        <p:tav tm="0">
                                          <p:val>
                                            <p:strVal val="ppt_y"/>
                                          </p:val>
                                        </p:tav>
                                        <p:tav tm="100000">
                                          <p:val>
                                            <p:strVal val="0-ppt_h/2"/>
                                          </p:val>
                                        </p:tav>
                                      </p:tavLst>
                                    </p:anim>
                                    <p:set>
                                      <p:cBhvr>
                                        <p:cTn id="312" dur="1" fill="hold">
                                          <p:stCondLst>
                                            <p:cond delay="1999"/>
                                          </p:stCondLst>
                                        </p:cTn>
                                        <p:tgtEl>
                                          <p:spTgt spid="27"/>
                                        </p:tgtEl>
                                        <p:attrNameLst>
                                          <p:attrName>style.visibility</p:attrName>
                                        </p:attrNameLst>
                                      </p:cBhvr>
                                      <p:to>
                                        <p:strVal val="hidden"/>
                                      </p:to>
                                    </p:set>
                                  </p:childTnLst>
                                </p:cTn>
                              </p:par>
                              <p:par>
                                <p:cTn id="313" presetID="2" presetClass="exit" presetSubtype="1" fill="hold" grpId="3" nodeType="withEffect">
                                  <p:stCondLst>
                                    <p:cond delay="0"/>
                                  </p:stCondLst>
                                  <p:childTnLst>
                                    <p:anim calcmode="lin" valueType="num">
                                      <p:cBhvr additive="base">
                                        <p:cTn id="314" dur="2000"/>
                                        <p:tgtEl>
                                          <p:spTgt spid="28"/>
                                        </p:tgtEl>
                                        <p:attrNameLst>
                                          <p:attrName>ppt_x</p:attrName>
                                        </p:attrNameLst>
                                      </p:cBhvr>
                                      <p:tavLst>
                                        <p:tav tm="0">
                                          <p:val>
                                            <p:strVal val="ppt_x"/>
                                          </p:val>
                                        </p:tav>
                                        <p:tav tm="100000">
                                          <p:val>
                                            <p:strVal val="ppt_x"/>
                                          </p:val>
                                        </p:tav>
                                      </p:tavLst>
                                    </p:anim>
                                    <p:anim calcmode="lin" valueType="num">
                                      <p:cBhvr additive="base">
                                        <p:cTn id="315" dur="2000"/>
                                        <p:tgtEl>
                                          <p:spTgt spid="28"/>
                                        </p:tgtEl>
                                        <p:attrNameLst>
                                          <p:attrName>ppt_y</p:attrName>
                                        </p:attrNameLst>
                                      </p:cBhvr>
                                      <p:tavLst>
                                        <p:tav tm="0">
                                          <p:val>
                                            <p:strVal val="ppt_y"/>
                                          </p:val>
                                        </p:tav>
                                        <p:tav tm="100000">
                                          <p:val>
                                            <p:strVal val="0-ppt_h/2"/>
                                          </p:val>
                                        </p:tav>
                                      </p:tavLst>
                                    </p:anim>
                                    <p:set>
                                      <p:cBhvr>
                                        <p:cTn id="316" dur="1" fill="hold">
                                          <p:stCondLst>
                                            <p:cond delay="1999"/>
                                          </p:stCondLst>
                                        </p:cTn>
                                        <p:tgtEl>
                                          <p:spTgt spid="28"/>
                                        </p:tgtEl>
                                        <p:attrNameLst>
                                          <p:attrName>style.visibility</p:attrName>
                                        </p:attrNameLst>
                                      </p:cBhvr>
                                      <p:to>
                                        <p:strVal val="hidden"/>
                                      </p:to>
                                    </p:set>
                                  </p:childTnLst>
                                </p:cTn>
                              </p:par>
                              <p:par>
                                <p:cTn id="317" presetID="2" presetClass="exit" presetSubtype="1" fill="hold" grpId="3" nodeType="withEffect">
                                  <p:stCondLst>
                                    <p:cond delay="0"/>
                                  </p:stCondLst>
                                  <p:childTnLst>
                                    <p:anim calcmode="lin" valueType="num">
                                      <p:cBhvr additive="base">
                                        <p:cTn id="318" dur="2000"/>
                                        <p:tgtEl>
                                          <p:spTgt spid="29"/>
                                        </p:tgtEl>
                                        <p:attrNameLst>
                                          <p:attrName>ppt_x</p:attrName>
                                        </p:attrNameLst>
                                      </p:cBhvr>
                                      <p:tavLst>
                                        <p:tav tm="0">
                                          <p:val>
                                            <p:strVal val="ppt_x"/>
                                          </p:val>
                                        </p:tav>
                                        <p:tav tm="100000">
                                          <p:val>
                                            <p:strVal val="ppt_x"/>
                                          </p:val>
                                        </p:tav>
                                      </p:tavLst>
                                    </p:anim>
                                    <p:anim calcmode="lin" valueType="num">
                                      <p:cBhvr additive="base">
                                        <p:cTn id="319" dur="2000"/>
                                        <p:tgtEl>
                                          <p:spTgt spid="29"/>
                                        </p:tgtEl>
                                        <p:attrNameLst>
                                          <p:attrName>ppt_y</p:attrName>
                                        </p:attrNameLst>
                                      </p:cBhvr>
                                      <p:tavLst>
                                        <p:tav tm="0">
                                          <p:val>
                                            <p:strVal val="ppt_y"/>
                                          </p:val>
                                        </p:tav>
                                        <p:tav tm="100000">
                                          <p:val>
                                            <p:strVal val="0-ppt_h/2"/>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8" presetClass="entr" presetSubtype="32"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diamond(out)">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5400000">
            <a:off x="4143372" y="2786058"/>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390478">
            <a:off x="4812781" y="2709566"/>
            <a:ext cx="639748" cy="616077"/>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7054">
            <a:off x="4110906" y="3396534"/>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57768" y="3316327"/>
            <a:ext cx="582224" cy="59588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3929058" y="2571744"/>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100746" y="2460921"/>
            <a:ext cx="639748" cy="578835"/>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47054">
            <a:off x="3825155" y="3610849"/>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2247">
            <a:off x="5025641" y="3583686"/>
            <a:ext cx="582224" cy="59588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3643306" y="2285992"/>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386498" y="2246607"/>
            <a:ext cx="639748" cy="578835"/>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47054">
            <a:off x="3539403" y="3825163"/>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5329272" y="3887831"/>
            <a:ext cx="582224" cy="59588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3428992" y="2000240"/>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1162426">
            <a:off x="5672250" y="2032293"/>
            <a:ext cx="639748" cy="578835"/>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5615025" y="4173585"/>
            <a:ext cx="582224" cy="59588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47054">
            <a:off x="3182214" y="4110914"/>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3214678" y="1785926"/>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3000364" y="1571612"/>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5400000">
            <a:off x="2714612" y="1285860"/>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5400000">
            <a:off x="2500298" y="1000108"/>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1162426">
            <a:off x="5958002" y="1817979"/>
            <a:ext cx="639748" cy="578835"/>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1236259">
            <a:off x="6215074" y="1571612"/>
            <a:ext cx="639748" cy="578835"/>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1162426">
            <a:off x="6529506" y="1317913"/>
            <a:ext cx="639748" cy="578835"/>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1162426">
            <a:off x="6815257" y="1103599"/>
            <a:ext cx="639748" cy="578835"/>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447054">
            <a:off x="2825021" y="4325230"/>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447054">
            <a:off x="2539270" y="4539545"/>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47054">
            <a:off x="2324957" y="4753857"/>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447054">
            <a:off x="1896329" y="5039610"/>
            <a:ext cx="642942" cy="64294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658472">
            <a:off x="5900776" y="4459334"/>
            <a:ext cx="582224" cy="59588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5903804">
            <a:off x="6245850" y="4732615"/>
            <a:ext cx="582224" cy="59588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200000">
            <a:off x="6543717" y="4959400"/>
            <a:ext cx="582224" cy="59588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37752">
            <a:off x="6812462" y="5227653"/>
            <a:ext cx="582224" cy="595882"/>
          </a:xfrm>
          <a:prstGeom prst="teardrop">
            <a:avLst/>
          </a:prstGeom>
          <a:gradFill flip="none" rotWithShape="1">
            <a:gsLst>
              <a:gs pos="28000">
                <a:srgbClr val="2B34E1">
                  <a:alpha val="60000"/>
                </a:srgb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8"/>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9"/>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0-#ppt_w/2"/>
                                          </p:val>
                                        </p:tav>
                                        <p:tav tm="100000">
                                          <p:val>
                                            <p:strVal val="#ppt_x"/>
                                          </p:val>
                                        </p:tav>
                                      </p:tavLst>
                                    </p:anim>
                                    <p:anim calcmode="lin" valueType="num">
                                      <p:cBhvr additive="base">
                                        <p:cTn id="41" dur="2000" fill="hold"/>
                                        <p:tgtEl>
                                          <p:spTgt spid="10"/>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1+#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11"/>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0-#ppt_w/2"/>
                                          </p:val>
                                        </p:tav>
                                        <p:tav tm="100000">
                                          <p:val>
                                            <p:strVal val="#ppt_x"/>
                                          </p:val>
                                        </p:tav>
                                      </p:tavLst>
                                    </p:anim>
                                    <p:anim calcmode="lin" valueType="num">
                                      <p:cBhvr additive="base">
                                        <p:cTn id="53" dur="2000" fill="hold"/>
                                        <p:tgtEl>
                                          <p:spTgt spid="12"/>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1+#ppt_w/2"/>
                                          </p:val>
                                        </p:tav>
                                        <p:tav tm="100000">
                                          <p:val>
                                            <p:strVal val="#ppt_x"/>
                                          </p:val>
                                        </p:tav>
                                      </p:tavLst>
                                    </p:anim>
                                    <p:anim calcmode="lin" valueType="num">
                                      <p:cBhvr additive="base">
                                        <p:cTn id="59" dur="20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2000" fill="hold"/>
                                        <p:tgtEl>
                                          <p:spTgt spid="14"/>
                                        </p:tgtEl>
                                        <p:attrNameLst>
                                          <p:attrName>ppt_x</p:attrName>
                                        </p:attrNameLst>
                                      </p:cBhvr>
                                      <p:tavLst>
                                        <p:tav tm="0">
                                          <p:val>
                                            <p:strVal val="0-#ppt_w/2"/>
                                          </p:val>
                                        </p:tav>
                                        <p:tav tm="100000">
                                          <p:val>
                                            <p:strVal val="#ppt_x"/>
                                          </p:val>
                                        </p:tav>
                                      </p:tavLst>
                                    </p:anim>
                                    <p:anim calcmode="lin" valueType="num">
                                      <p:cBhvr additive="base">
                                        <p:cTn id="65" dur="2000" fill="hold"/>
                                        <p:tgtEl>
                                          <p:spTgt spid="14"/>
                                        </p:tgtEl>
                                        <p:attrNameLst>
                                          <p:attrName>ppt_y</p:attrName>
                                        </p:attrNameLst>
                                      </p:cBhvr>
                                      <p:tavLst>
                                        <p:tav tm="0">
                                          <p:val>
                                            <p:strVal val="1+#ppt_h/2"/>
                                          </p:val>
                                        </p:tav>
                                        <p:tav tm="100000">
                                          <p:val>
                                            <p:strVal val="#ppt_y"/>
                                          </p:val>
                                        </p:tav>
                                      </p:tavLst>
                                    </p:anim>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2000" fill="hold"/>
                                        <p:tgtEl>
                                          <p:spTgt spid="15"/>
                                        </p:tgtEl>
                                        <p:attrNameLst>
                                          <p:attrName>ppt_x</p:attrName>
                                        </p:attrNameLst>
                                      </p:cBhvr>
                                      <p:tavLst>
                                        <p:tav tm="0">
                                          <p:val>
                                            <p:strVal val="1+#ppt_w/2"/>
                                          </p:val>
                                        </p:tav>
                                        <p:tav tm="100000">
                                          <p:val>
                                            <p:strVal val="#ppt_x"/>
                                          </p:val>
                                        </p:tav>
                                      </p:tavLst>
                                    </p:anim>
                                    <p:anim calcmode="lin" valueType="num">
                                      <p:cBhvr additive="base">
                                        <p:cTn id="71" dur="2000" fill="hold"/>
                                        <p:tgtEl>
                                          <p:spTgt spid="15"/>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15"/>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0-#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2000" fill="hold"/>
                                        <p:tgtEl>
                                          <p:spTgt spid="17"/>
                                        </p:tgtEl>
                                        <p:attrNameLst>
                                          <p:attrName>ppt_x</p:attrName>
                                        </p:attrNameLst>
                                      </p:cBhvr>
                                      <p:tavLst>
                                        <p:tav tm="0">
                                          <p:val>
                                            <p:strVal val="1+#ppt_w/2"/>
                                          </p:val>
                                        </p:tav>
                                        <p:tav tm="100000">
                                          <p:val>
                                            <p:strVal val="#ppt_x"/>
                                          </p:val>
                                        </p:tav>
                                      </p:tavLst>
                                    </p:anim>
                                    <p:anim calcmode="lin" valueType="num">
                                      <p:cBhvr additive="base">
                                        <p:cTn id="83" dur="2000" fill="hold"/>
                                        <p:tgtEl>
                                          <p:spTgt spid="17"/>
                                        </p:tgtEl>
                                        <p:attrNameLst>
                                          <p:attrName>ppt_y</p:attrName>
                                        </p:attrNameLst>
                                      </p:cBhvr>
                                      <p:tavLst>
                                        <p:tav tm="0">
                                          <p:val>
                                            <p:strVal val="1+#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2" presetClass="entr" presetSubtype="1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2000" fill="hold"/>
                                        <p:tgtEl>
                                          <p:spTgt spid="18"/>
                                        </p:tgtEl>
                                        <p:attrNameLst>
                                          <p:attrName>ppt_x</p:attrName>
                                        </p:attrNameLst>
                                      </p:cBhvr>
                                      <p:tavLst>
                                        <p:tav tm="0">
                                          <p:val>
                                            <p:strVal val="0-#ppt_w/2"/>
                                          </p:val>
                                        </p:tav>
                                        <p:tav tm="100000">
                                          <p:val>
                                            <p:strVal val="#ppt_x"/>
                                          </p:val>
                                        </p:tav>
                                      </p:tavLst>
                                    </p:anim>
                                    <p:anim calcmode="lin" valueType="num">
                                      <p:cBhvr additive="base">
                                        <p:cTn id="89" dur="2000" fill="hold"/>
                                        <p:tgtEl>
                                          <p:spTgt spid="18"/>
                                        </p:tgtEl>
                                        <p:attrNameLst>
                                          <p:attrName>ppt_y</p:attrName>
                                        </p:attrNameLst>
                                      </p:cBhvr>
                                      <p:tavLst>
                                        <p:tav tm="0">
                                          <p:val>
                                            <p:strVal val="1+#ppt_h/2"/>
                                          </p:val>
                                        </p:tav>
                                        <p:tav tm="100000">
                                          <p:val>
                                            <p:strVal val="#ppt_y"/>
                                          </p:val>
                                        </p:tav>
                                      </p:tavLst>
                                    </p:anim>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0-#ppt_w/2"/>
                                          </p:val>
                                        </p:tav>
                                        <p:tav tm="100000">
                                          <p:val>
                                            <p:strVal val="#ppt_x"/>
                                          </p:val>
                                        </p:tav>
                                      </p:tavLst>
                                    </p:anim>
                                    <p:anim calcmode="lin" valueType="num">
                                      <p:cBhvr additive="base">
                                        <p:cTn id="95" dur="2000" fill="hold"/>
                                        <p:tgtEl>
                                          <p:spTgt spid="19"/>
                                        </p:tgtEl>
                                        <p:attrNameLst>
                                          <p:attrName>ppt_y</p:attrName>
                                        </p:attrNameLst>
                                      </p:cBhvr>
                                      <p:tavLst>
                                        <p:tav tm="0">
                                          <p:val>
                                            <p:strVal val="0-#ppt_h/2"/>
                                          </p:val>
                                        </p:tav>
                                        <p:tav tm="100000">
                                          <p:val>
                                            <p:strVal val="#ppt_y"/>
                                          </p:val>
                                        </p:tav>
                                      </p:tavLst>
                                    </p:anim>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additive="base">
                                        <p:cTn id="100" dur="2000" fill="hold"/>
                                        <p:tgtEl>
                                          <p:spTgt spid="20"/>
                                        </p:tgtEl>
                                        <p:attrNameLst>
                                          <p:attrName>ppt_x</p:attrName>
                                        </p:attrNameLst>
                                      </p:cBhvr>
                                      <p:tavLst>
                                        <p:tav tm="0">
                                          <p:val>
                                            <p:strVal val="1+#ppt_w/2"/>
                                          </p:val>
                                        </p:tav>
                                        <p:tav tm="100000">
                                          <p:val>
                                            <p:strVal val="#ppt_x"/>
                                          </p:val>
                                        </p:tav>
                                      </p:tavLst>
                                    </p:anim>
                                    <p:anim calcmode="lin" valueType="num">
                                      <p:cBhvr additive="base">
                                        <p:cTn id="101" dur="2000" fill="hold"/>
                                        <p:tgtEl>
                                          <p:spTgt spid="20"/>
                                        </p:tgtEl>
                                        <p:attrNameLst>
                                          <p:attrName>ppt_y</p:attrName>
                                        </p:attrNameLst>
                                      </p:cBhvr>
                                      <p:tavLst>
                                        <p:tav tm="0">
                                          <p:val>
                                            <p:strVal val="0-#ppt_h/2"/>
                                          </p:val>
                                        </p:tav>
                                        <p:tav tm="100000">
                                          <p:val>
                                            <p:strVal val="#ppt_y"/>
                                          </p:val>
                                        </p:tav>
                                      </p:tavLst>
                                    </p:anim>
                                  </p:childTnLst>
                                </p:cTn>
                              </p:par>
                              <p:par>
                                <p:cTn id="102" presetID="8" presetClass="emph" presetSubtype="0" fill="hold" grpId="1" nodeType="withEffect">
                                  <p:stCondLst>
                                    <p:cond delay="0"/>
                                  </p:stCondLst>
                                  <p:childTnLst>
                                    <p:animRot by="21600000">
                                      <p:cBhvr>
                                        <p:cTn id="103" dur="2000" fill="hold"/>
                                        <p:tgtEl>
                                          <p:spTgt spid="20"/>
                                        </p:tgtEl>
                                        <p:attrNameLst>
                                          <p:attrName>r</p:attrName>
                                        </p:attrNameLst>
                                      </p:cBhvr>
                                    </p:animRot>
                                  </p:childTnLst>
                                </p:cTn>
                              </p:par>
                              <p:par>
                                <p:cTn id="104" presetID="2" presetClass="entr" presetSubtype="6"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1+#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8" presetClass="emph" presetSubtype="0" fill="hold" grpId="1" nodeType="withEffect">
                                  <p:stCondLst>
                                    <p:cond delay="0"/>
                                  </p:stCondLst>
                                  <p:childTnLst>
                                    <p:animRot by="21600000">
                                      <p:cBhvr>
                                        <p:cTn id="109" dur="2000" fill="hold"/>
                                        <p:tgtEl>
                                          <p:spTgt spid="21"/>
                                        </p:tgtEl>
                                        <p:attrNameLst>
                                          <p:attrName>r</p:attrName>
                                        </p:attrNameLst>
                                      </p:cBhvr>
                                    </p:animRot>
                                  </p:childTnLst>
                                </p:cTn>
                              </p:par>
                              <p:par>
                                <p:cTn id="110" presetID="2" presetClass="entr" presetSubtype="6"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additive="base">
                                        <p:cTn id="112" dur="2000" fill="hold"/>
                                        <p:tgtEl>
                                          <p:spTgt spid="22"/>
                                        </p:tgtEl>
                                        <p:attrNameLst>
                                          <p:attrName>ppt_x</p:attrName>
                                        </p:attrNameLst>
                                      </p:cBhvr>
                                      <p:tavLst>
                                        <p:tav tm="0">
                                          <p:val>
                                            <p:strVal val="1+#ppt_w/2"/>
                                          </p:val>
                                        </p:tav>
                                        <p:tav tm="100000">
                                          <p:val>
                                            <p:strVal val="#ppt_x"/>
                                          </p:val>
                                        </p:tav>
                                      </p:tavLst>
                                    </p:anim>
                                    <p:anim calcmode="lin" valueType="num">
                                      <p:cBhvr additive="base">
                                        <p:cTn id="113" dur="2000" fill="hold"/>
                                        <p:tgtEl>
                                          <p:spTgt spid="22"/>
                                        </p:tgtEl>
                                        <p:attrNameLst>
                                          <p:attrName>ppt_y</p:attrName>
                                        </p:attrNameLst>
                                      </p:cBhvr>
                                      <p:tavLst>
                                        <p:tav tm="0">
                                          <p:val>
                                            <p:strVal val="1+#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22"/>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2000" fill="hold"/>
                                        <p:tgtEl>
                                          <p:spTgt spid="23"/>
                                        </p:tgtEl>
                                        <p:attrNameLst>
                                          <p:attrName>ppt_x</p:attrName>
                                        </p:attrNameLst>
                                      </p:cBhvr>
                                      <p:tavLst>
                                        <p:tav tm="0">
                                          <p:val>
                                            <p:strVal val="1+#ppt_w/2"/>
                                          </p:val>
                                        </p:tav>
                                        <p:tav tm="100000">
                                          <p:val>
                                            <p:strVal val="#ppt_x"/>
                                          </p:val>
                                        </p:tav>
                                      </p:tavLst>
                                    </p:anim>
                                    <p:anim calcmode="lin" valueType="num">
                                      <p:cBhvr additive="base">
                                        <p:cTn id="119" dur="2000" fill="hold"/>
                                        <p:tgtEl>
                                          <p:spTgt spid="23"/>
                                        </p:tgtEl>
                                        <p:attrNameLst>
                                          <p:attrName>ppt_y</p:attrName>
                                        </p:attrNameLst>
                                      </p:cBhvr>
                                      <p:tavLst>
                                        <p:tav tm="0">
                                          <p:val>
                                            <p:strVal val="1+#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23"/>
                                        </p:tgtEl>
                                        <p:attrNameLst>
                                          <p:attrName>r</p:attrName>
                                        </p:attrNameLst>
                                      </p:cBhvr>
                                    </p:animRot>
                                  </p:childTnLst>
                                </p:cTn>
                              </p:par>
                              <p:par>
                                <p:cTn id="122" presetID="2" presetClass="entr" presetSubtype="6"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additive="base">
                                        <p:cTn id="124" dur="2000" fill="hold"/>
                                        <p:tgtEl>
                                          <p:spTgt spid="24"/>
                                        </p:tgtEl>
                                        <p:attrNameLst>
                                          <p:attrName>ppt_x</p:attrName>
                                        </p:attrNameLst>
                                      </p:cBhvr>
                                      <p:tavLst>
                                        <p:tav tm="0">
                                          <p:val>
                                            <p:strVal val="1+#ppt_w/2"/>
                                          </p:val>
                                        </p:tav>
                                        <p:tav tm="100000">
                                          <p:val>
                                            <p:strVal val="#ppt_x"/>
                                          </p:val>
                                        </p:tav>
                                      </p:tavLst>
                                    </p:anim>
                                    <p:anim calcmode="lin" valueType="num">
                                      <p:cBhvr additive="base">
                                        <p:cTn id="125" dur="2000" fill="hold"/>
                                        <p:tgtEl>
                                          <p:spTgt spid="24"/>
                                        </p:tgtEl>
                                        <p:attrNameLst>
                                          <p:attrName>ppt_y</p:attrName>
                                        </p:attrNameLst>
                                      </p:cBhvr>
                                      <p:tavLst>
                                        <p:tav tm="0">
                                          <p:val>
                                            <p:strVal val="1+#ppt_h/2"/>
                                          </p:val>
                                        </p:tav>
                                        <p:tav tm="100000">
                                          <p:val>
                                            <p:strVal val="#ppt_y"/>
                                          </p:val>
                                        </p:tav>
                                      </p:tavLst>
                                    </p:anim>
                                  </p:childTnLst>
                                </p:cTn>
                              </p:par>
                              <p:par>
                                <p:cTn id="126" presetID="8" presetClass="emph" presetSubtype="0" fill="hold" grpId="1" nodeType="withEffect">
                                  <p:stCondLst>
                                    <p:cond delay="0"/>
                                  </p:stCondLst>
                                  <p:childTnLst>
                                    <p:animRot by="21600000">
                                      <p:cBhvr>
                                        <p:cTn id="127" dur="2000" fill="hold"/>
                                        <p:tgtEl>
                                          <p:spTgt spid="24"/>
                                        </p:tgtEl>
                                        <p:attrNameLst>
                                          <p:attrName>r</p:attrName>
                                        </p:attrNameLst>
                                      </p:cBhvr>
                                    </p:animRot>
                                  </p:childTnLst>
                                </p:cTn>
                              </p:par>
                              <p:par>
                                <p:cTn id="128" presetID="2" presetClass="entr" presetSubtype="12"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additive="base">
                                        <p:cTn id="130" dur="2000" fill="hold"/>
                                        <p:tgtEl>
                                          <p:spTgt spid="25"/>
                                        </p:tgtEl>
                                        <p:attrNameLst>
                                          <p:attrName>ppt_x</p:attrName>
                                        </p:attrNameLst>
                                      </p:cBhvr>
                                      <p:tavLst>
                                        <p:tav tm="0">
                                          <p:val>
                                            <p:strVal val="0-#ppt_w/2"/>
                                          </p:val>
                                        </p:tav>
                                        <p:tav tm="100000">
                                          <p:val>
                                            <p:strVal val="#ppt_x"/>
                                          </p:val>
                                        </p:tav>
                                      </p:tavLst>
                                    </p:anim>
                                    <p:anim calcmode="lin" valueType="num">
                                      <p:cBhvr additive="base">
                                        <p:cTn id="131" dur="2000" fill="hold"/>
                                        <p:tgtEl>
                                          <p:spTgt spid="25"/>
                                        </p:tgtEl>
                                        <p:attrNameLst>
                                          <p:attrName>ppt_y</p:attrName>
                                        </p:attrNameLst>
                                      </p:cBhvr>
                                      <p:tavLst>
                                        <p:tav tm="0">
                                          <p:val>
                                            <p:strVal val="1+#ppt_h/2"/>
                                          </p:val>
                                        </p:tav>
                                        <p:tav tm="100000">
                                          <p:val>
                                            <p:strVal val="#ppt_y"/>
                                          </p:val>
                                        </p:tav>
                                      </p:tavLst>
                                    </p:anim>
                                  </p:childTnLst>
                                </p:cTn>
                              </p:par>
                              <p:par>
                                <p:cTn id="132" presetID="8" presetClass="emph" presetSubtype="0" fill="hold" grpId="1" nodeType="withEffect">
                                  <p:stCondLst>
                                    <p:cond delay="0"/>
                                  </p:stCondLst>
                                  <p:childTnLst>
                                    <p:animRot by="-21600000">
                                      <p:cBhvr>
                                        <p:cTn id="133" dur="2000" fill="hold"/>
                                        <p:tgtEl>
                                          <p:spTgt spid="25"/>
                                        </p:tgtEl>
                                        <p:attrNameLst>
                                          <p:attrName>r</p:attrName>
                                        </p:attrNameLst>
                                      </p:cBhvr>
                                    </p:animRot>
                                  </p:childTnLst>
                                </p:cTn>
                              </p:par>
                              <p:par>
                                <p:cTn id="134" presetID="2" presetClass="entr" presetSubtype="12"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additive="base">
                                        <p:cTn id="136" dur="2000" fill="hold"/>
                                        <p:tgtEl>
                                          <p:spTgt spid="26"/>
                                        </p:tgtEl>
                                        <p:attrNameLst>
                                          <p:attrName>ppt_x</p:attrName>
                                        </p:attrNameLst>
                                      </p:cBhvr>
                                      <p:tavLst>
                                        <p:tav tm="0">
                                          <p:val>
                                            <p:strVal val="0-#ppt_w/2"/>
                                          </p:val>
                                        </p:tav>
                                        <p:tav tm="100000">
                                          <p:val>
                                            <p:strVal val="#ppt_x"/>
                                          </p:val>
                                        </p:tav>
                                      </p:tavLst>
                                    </p:anim>
                                    <p:anim calcmode="lin" valueType="num">
                                      <p:cBhvr additive="base">
                                        <p:cTn id="137" dur="2000" fill="hold"/>
                                        <p:tgtEl>
                                          <p:spTgt spid="26"/>
                                        </p:tgtEl>
                                        <p:attrNameLst>
                                          <p:attrName>ppt_y</p:attrName>
                                        </p:attrNameLst>
                                      </p:cBhvr>
                                      <p:tavLst>
                                        <p:tav tm="0">
                                          <p:val>
                                            <p:strVal val="1+#ppt_h/2"/>
                                          </p:val>
                                        </p:tav>
                                        <p:tav tm="100000">
                                          <p:val>
                                            <p:strVal val="#ppt_y"/>
                                          </p:val>
                                        </p:tav>
                                      </p:tavLst>
                                    </p:anim>
                                  </p:childTnLst>
                                </p:cTn>
                              </p:par>
                              <p:par>
                                <p:cTn id="138" presetID="8" presetClass="emph" presetSubtype="0" fill="hold" grpId="1" nodeType="withEffect">
                                  <p:stCondLst>
                                    <p:cond delay="0"/>
                                  </p:stCondLst>
                                  <p:childTnLst>
                                    <p:animRot by="-21600000">
                                      <p:cBhvr>
                                        <p:cTn id="139" dur="2000" fill="hold"/>
                                        <p:tgtEl>
                                          <p:spTgt spid="26"/>
                                        </p:tgtEl>
                                        <p:attrNameLst>
                                          <p:attrName>r</p:attrName>
                                        </p:attrNameLst>
                                      </p:cBhvr>
                                    </p:animRot>
                                  </p:childTnLst>
                                </p:cTn>
                              </p:par>
                              <p:par>
                                <p:cTn id="140" presetID="2" presetClass="entr" presetSubtype="12"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2000" fill="hold"/>
                                        <p:tgtEl>
                                          <p:spTgt spid="27"/>
                                        </p:tgtEl>
                                        <p:attrNameLst>
                                          <p:attrName>ppt_x</p:attrName>
                                        </p:attrNameLst>
                                      </p:cBhvr>
                                      <p:tavLst>
                                        <p:tav tm="0">
                                          <p:val>
                                            <p:strVal val="0-#ppt_w/2"/>
                                          </p:val>
                                        </p:tav>
                                        <p:tav tm="100000">
                                          <p:val>
                                            <p:strVal val="#ppt_x"/>
                                          </p:val>
                                        </p:tav>
                                      </p:tavLst>
                                    </p:anim>
                                    <p:anim calcmode="lin" valueType="num">
                                      <p:cBhvr additive="base">
                                        <p:cTn id="143" dur="2000" fill="hold"/>
                                        <p:tgtEl>
                                          <p:spTgt spid="2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27"/>
                                        </p:tgtEl>
                                        <p:attrNameLst>
                                          <p:attrName>r</p:attrName>
                                        </p:attrNameLst>
                                      </p:cBhvr>
                                    </p:animRot>
                                  </p:childTnLst>
                                </p:cTn>
                              </p:par>
                              <p:par>
                                <p:cTn id="146" presetID="2" presetClass="entr" presetSubtype="12"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additive="base">
                                        <p:cTn id="148" dur="2000" fill="hold"/>
                                        <p:tgtEl>
                                          <p:spTgt spid="28"/>
                                        </p:tgtEl>
                                        <p:attrNameLst>
                                          <p:attrName>ppt_x</p:attrName>
                                        </p:attrNameLst>
                                      </p:cBhvr>
                                      <p:tavLst>
                                        <p:tav tm="0">
                                          <p:val>
                                            <p:strVal val="0-#ppt_w/2"/>
                                          </p:val>
                                        </p:tav>
                                        <p:tav tm="100000">
                                          <p:val>
                                            <p:strVal val="#ppt_x"/>
                                          </p:val>
                                        </p:tav>
                                      </p:tavLst>
                                    </p:anim>
                                    <p:anim calcmode="lin" valueType="num">
                                      <p:cBhvr additive="base">
                                        <p:cTn id="149" dur="2000" fill="hold"/>
                                        <p:tgtEl>
                                          <p:spTgt spid="28"/>
                                        </p:tgtEl>
                                        <p:attrNameLst>
                                          <p:attrName>ppt_y</p:attrName>
                                        </p:attrNameLst>
                                      </p:cBhvr>
                                      <p:tavLst>
                                        <p:tav tm="0">
                                          <p:val>
                                            <p:strVal val="1+#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2000" fill="hold"/>
                                        <p:tgtEl>
                                          <p:spTgt spid="29"/>
                                        </p:tgtEl>
                                        <p:attrNameLst>
                                          <p:attrName>ppt_x</p:attrName>
                                        </p:attrNameLst>
                                      </p:cBhvr>
                                      <p:tavLst>
                                        <p:tav tm="0">
                                          <p:val>
                                            <p:strVal val="1+#ppt_w/2"/>
                                          </p:val>
                                        </p:tav>
                                        <p:tav tm="100000">
                                          <p:val>
                                            <p:strVal val="#ppt_x"/>
                                          </p:val>
                                        </p:tav>
                                      </p:tavLst>
                                    </p:anim>
                                    <p:anim calcmode="lin" valueType="num">
                                      <p:cBhvr additive="base">
                                        <p:cTn id="155" dur="2000" fill="hold"/>
                                        <p:tgtEl>
                                          <p:spTgt spid="29"/>
                                        </p:tgtEl>
                                        <p:attrNameLst>
                                          <p:attrName>ppt_y</p:attrName>
                                        </p:attrNameLst>
                                      </p:cBhvr>
                                      <p:tavLst>
                                        <p:tav tm="0">
                                          <p:val>
                                            <p:strVal val="0-#ppt_h/2"/>
                                          </p:val>
                                        </p:tav>
                                        <p:tav tm="100000">
                                          <p:val>
                                            <p:strVal val="#ppt_y"/>
                                          </p:val>
                                        </p:tav>
                                      </p:tavLst>
                                    </p:anim>
                                  </p:childTnLst>
                                </p:cTn>
                              </p:par>
                              <p:par>
                                <p:cTn id="156" presetID="8" presetClass="emph" presetSubtype="0" fill="hold" grpId="1" nodeType="withEffect">
                                  <p:stCondLst>
                                    <p:cond delay="0"/>
                                  </p:stCondLst>
                                  <p:childTnLst>
                                    <p:animRot by="21600000">
                                      <p:cBhvr>
                                        <p:cTn id="157" dur="2000" fill="hold"/>
                                        <p:tgtEl>
                                          <p:spTgt spid="29"/>
                                        </p:tgtEl>
                                        <p:attrNameLst>
                                          <p:attrName>r</p:attrName>
                                        </p:attrNameLst>
                                      </p:cBhvr>
                                    </p:animRot>
                                  </p:childTnLst>
                                </p:cTn>
                              </p:par>
                              <p:par>
                                <p:cTn id="158" presetID="2" presetClass="entr" presetSubtype="3"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additive="base">
                                        <p:cTn id="160" dur="2000" fill="hold"/>
                                        <p:tgtEl>
                                          <p:spTgt spid="30"/>
                                        </p:tgtEl>
                                        <p:attrNameLst>
                                          <p:attrName>ppt_x</p:attrName>
                                        </p:attrNameLst>
                                      </p:cBhvr>
                                      <p:tavLst>
                                        <p:tav tm="0">
                                          <p:val>
                                            <p:strVal val="1+#ppt_w/2"/>
                                          </p:val>
                                        </p:tav>
                                        <p:tav tm="100000">
                                          <p:val>
                                            <p:strVal val="#ppt_x"/>
                                          </p:val>
                                        </p:tav>
                                      </p:tavLst>
                                    </p:anim>
                                    <p:anim calcmode="lin" valueType="num">
                                      <p:cBhvr additive="base">
                                        <p:cTn id="161" dur="2000" fill="hold"/>
                                        <p:tgtEl>
                                          <p:spTgt spid="30"/>
                                        </p:tgtEl>
                                        <p:attrNameLst>
                                          <p:attrName>ppt_y</p:attrName>
                                        </p:attrNameLst>
                                      </p:cBhvr>
                                      <p:tavLst>
                                        <p:tav tm="0">
                                          <p:val>
                                            <p:strVal val="0-#ppt_h/2"/>
                                          </p:val>
                                        </p:tav>
                                        <p:tav tm="100000">
                                          <p:val>
                                            <p:strVal val="#ppt_y"/>
                                          </p:val>
                                        </p:tav>
                                      </p:tavLst>
                                    </p:anim>
                                  </p:childTnLst>
                                </p:cTn>
                              </p:par>
                              <p:par>
                                <p:cTn id="162" presetID="8" presetClass="emph" presetSubtype="0" fill="hold" grpId="1" nodeType="withEffect">
                                  <p:stCondLst>
                                    <p:cond delay="0"/>
                                  </p:stCondLst>
                                  <p:childTnLst>
                                    <p:animRot by="21600000">
                                      <p:cBhvr>
                                        <p:cTn id="163" dur="2000" fill="hold"/>
                                        <p:tgtEl>
                                          <p:spTgt spid="30"/>
                                        </p:tgtEl>
                                        <p:attrNameLst>
                                          <p:attrName>r</p:attrName>
                                        </p:attrNameLst>
                                      </p:cBhvr>
                                    </p:animRot>
                                  </p:childTnLst>
                                </p:cTn>
                              </p:par>
                              <p:par>
                                <p:cTn id="164" presetID="2" presetClass="entr" presetSubtype="3"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additive="base">
                                        <p:cTn id="166" dur="2000" fill="hold"/>
                                        <p:tgtEl>
                                          <p:spTgt spid="31"/>
                                        </p:tgtEl>
                                        <p:attrNameLst>
                                          <p:attrName>ppt_x</p:attrName>
                                        </p:attrNameLst>
                                      </p:cBhvr>
                                      <p:tavLst>
                                        <p:tav tm="0">
                                          <p:val>
                                            <p:strVal val="1+#ppt_w/2"/>
                                          </p:val>
                                        </p:tav>
                                        <p:tav tm="100000">
                                          <p:val>
                                            <p:strVal val="#ppt_x"/>
                                          </p:val>
                                        </p:tav>
                                      </p:tavLst>
                                    </p:anim>
                                    <p:anim calcmode="lin" valueType="num">
                                      <p:cBhvr additive="base">
                                        <p:cTn id="167" dur="2000" fill="hold"/>
                                        <p:tgtEl>
                                          <p:spTgt spid="31"/>
                                        </p:tgtEl>
                                        <p:attrNameLst>
                                          <p:attrName>ppt_y</p:attrName>
                                        </p:attrNameLst>
                                      </p:cBhvr>
                                      <p:tavLst>
                                        <p:tav tm="0">
                                          <p:val>
                                            <p:strVal val="0-#ppt_h/2"/>
                                          </p:val>
                                        </p:tav>
                                        <p:tav tm="100000">
                                          <p:val>
                                            <p:strVal val="#ppt_y"/>
                                          </p:val>
                                        </p:tav>
                                      </p:tavLst>
                                    </p:anim>
                                  </p:childTnLst>
                                </p:cTn>
                              </p:par>
                              <p:par>
                                <p:cTn id="168" presetID="8" presetClass="emph" presetSubtype="0" fill="hold" grpId="1" nodeType="withEffect">
                                  <p:stCondLst>
                                    <p:cond delay="0"/>
                                  </p:stCondLst>
                                  <p:childTnLst>
                                    <p:animRot by="21600000">
                                      <p:cBhvr>
                                        <p:cTn id="169" dur="2000" fill="hold"/>
                                        <p:tgtEl>
                                          <p:spTgt spid="31"/>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2000" fill="hold"/>
                                        <p:tgtEl>
                                          <p:spTgt spid="32"/>
                                        </p:tgtEl>
                                        <p:attrNameLst>
                                          <p:attrName>ppt_x</p:attrName>
                                        </p:attrNameLst>
                                      </p:cBhvr>
                                      <p:tavLst>
                                        <p:tav tm="0">
                                          <p:val>
                                            <p:strVal val="1+#ppt_w/2"/>
                                          </p:val>
                                        </p:tav>
                                        <p:tav tm="100000">
                                          <p:val>
                                            <p:strVal val="#ppt_x"/>
                                          </p:val>
                                        </p:tav>
                                      </p:tavLst>
                                    </p:anim>
                                    <p:anim calcmode="lin" valueType="num">
                                      <p:cBhvr additive="base">
                                        <p:cTn id="173" dur="2000" fill="hold"/>
                                        <p:tgtEl>
                                          <p:spTgt spid="32"/>
                                        </p:tgtEl>
                                        <p:attrNameLst>
                                          <p:attrName>ppt_y</p:attrName>
                                        </p:attrNameLst>
                                      </p:cBhvr>
                                      <p:tavLst>
                                        <p:tav tm="0">
                                          <p:val>
                                            <p:strVal val="0-#ppt_h/2"/>
                                          </p:val>
                                        </p:tav>
                                        <p:tav tm="100000">
                                          <p:val>
                                            <p:strVal val="#ppt_y"/>
                                          </p:val>
                                        </p:tav>
                                      </p:tavLst>
                                    </p:anim>
                                  </p:childTnLst>
                                </p:cTn>
                              </p:par>
                              <p:par>
                                <p:cTn id="174" presetID="8" presetClass="emph" presetSubtype="0" fill="hold" grpId="1" nodeType="withEffect">
                                  <p:stCondLst>
                                    <p:cond delay="0"/>
                                  </p:stCondLst>
                                  <p:childTnLst>
                                    <p:animRot by="21600000">
                                      <p:cBhvr>
                                        <p:cTn id="175" dur="2000" fill="hold"/>
                                        <p:tgtEl>
                                          <p:spTgt spid="32"/>
                                        </p:tgtEl>
                                        <p:attrNameLst>
                                          <p:attrName>r</p:attrName>
                                        </p:attrNameLst>
                                      </p:cBhvr>
                                    </p:animRot>
                                  </p:childTnLst>
                                </p:cTn>
                              </p:par>
                              <p:par>
                                <p:cTn id="176" presetID="2" presetClass="entr" presetSubtype="9"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2000" fill="hold"/>
                                        <p:tgtEl>
                                          <p:spTgt spid="33"/>
                                        </p:tgtEl>
                                        <p:attrNameLst>
                                          <p:attrName>ppt_x</p:attrName>
                                        </p:attrNameLst>
                                      </p:cBhvr>
                                      <p:tavLst>
                                        <p:tav tm="0">
                                          <p:val>
                                            <p:strVal val="0-#ppt_w/2"/>
                                          </p:val>
                                        </p:tav>
                                        <p:tav tm="100000">
                                          <p:val>
                                            <p:strVal val="#ppt_x"/>
                                          </p:val>
                                        </p:tav>
                                      </p:tavLst>
                                    </p:anim>
                                    <p:anim calcmode="lin" valueType="num">
                                      <p:cBhvr additive="base">
                                        <p:cTn id="179" dur="2000" fill="hold"/>
                                        <p:tgtEl>
                                          <p:spTgt spid="33"/>
                                        </p:tgtEl>
                                        <p:attrNameLst>
                                          <p:attrName>ppt_y</p:attrName>
                                        </p:attrNameLst>
                                      </p:cBhvr>
                                      <p:tavLst>
                                        <p:tav tm="0">
                                          <p:val>
                                            <p:strVal val="0-#ppt_h/2"/>
                                          </p:val>
                                        </p:tav>
                                        <p:tav tm="100000">
                                          <p:val>
                                            <p:strVal val="#ppt_y"/>
                                          </p:val>
                                        </p:tav>
                                      </p:tavLst>
                                    </p:anim>
                                  </p:childTnLst>
                                </p:cTn>
                              </p:par>
                              <p:par>
                                <p:cTn id="180" presetID="8" presetClass="emph" presetSubtype="0" fill="hold" grpId="1" nodeType="withEffect">
                                  <p:stCondLst>
                                    <p:cond delay="0"/>
                                  </p:stCondLst>
                                  <p:childTnLst>
                                    <p:animRot by="-21600000">
                                      <p:cBhvr>
                                        <p:cTn id="181" dur="2000" fill="hold"/>
                                        <p:tgtEl>
                                          <p:spTgt spid="33"/>
                                        </p:tgtEl>
                                        <p:attrNameLst>
                                          <p:attrName>r</p:attrName>
                                        </p:attrNameLst>
                                      </p:cBhvr>
                                    </p:animRot>
                                  </p:childTnLst>
                                </p:cTn>
                              </p:par>
                              <p:par>
                                <p:cTn id="182" presetID="2" presetClass="entr" presetSubtype="9"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additive="base">
                                        <p:cTn id="184" dur="2000" fill="hold"/>
                                        <p:tgtEl>
                                          <p:spTgt spid="34"/>
                                        </p:tgtEl>
                                        <p:attrNameLst>
                                          <p:attrName>ppt_x</p:attrName>
                                        </p:attrNameLst>
                                      </p:cBhvr>
                                      <p:tavLst>
                                        <p:tav tm="0">
                                          <p:val>
                                            <p:strVal val="0-#ppt_w/2"/>
                                          </p:val>
                                        </p:tav>
                                        <p:tav tm="100000">
                                          <p:val>
                                            <p:strVal val="#ppt_x"/>
                                          </p:val>
                                        </p:tav>
                                      </p:tavLst>
                                    </p:anim>
                                    <p:anim calcmode="lin" valueType="num">
                                      <p:cBhvr additive="base">
                                        <p:cTn id="185" dur="2000" fill="hold"/>
                                        <p:tgtEl>
                                          <p:spTgt spid="34"/>
                                        </p:tgtEl>
                                        <p:attrNameLst>
                                          <p:attrName>ppt_y</p:attrName>
                                        </p:attrNameLst>
                                      </p:cBhvr>
                                      <p:tavLst>
                                        <p:tav tm="0">
                                          <p:val>
                                            <p:strVal val="0-#ppt_h/2"/>
                                          </p:val>
                                        </p:tav>
                                        <p:tav tm="100000">
                                          <p:val>
                                            <p:strVal val="#ppt_y"/>
                                          </p:val>
                                        </p:tav>
                                      </p:tavLst>
                                    </p:anim>
                                  </p:childTnLst>
                                </p:cTn>
                              </p:par>
                              <p:par>
                                <p:cTn id="186" presetID="8" presetClass="emph" presetSubtype="0" fill="hold" grpId="1" nodeType="withEffect">
                                  <p:stCondLst>
                                    <p:cond delay="0"/>
                                  </p:stCondLst>
                                  <p:childTnLst>
                                    <p:animRot by="-21600000">
                                      <p:cBhvr>
                                        <p:cTn id="187" dur="2000" fill="hold"/>
                                        <p:tgtEl>
                                          <p:spTgt spid="34"/>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additive="base">
                                        <p:cTn id="190" dur="2000" fill="hold"/>
                                        <p:tgtEl>
                                          <p:spTgt spid="35"/>
                                        </p:tgtEl>
                                        <p:attrNameLst>
                                          <p:attrName>ppt_x</p:attrName>
                                        </p:attrNameLst>
                                      </p:cBhvr>
                                      <p:tavLst>
                                        <p:tav tm="0">
                                          <p:val>
                                            <p:strVal val="0-#ppt_w/2"/>
                                          </p:val>
                                        </p:tav>
                                        <p:tav tm="100000">
                                          <p:val>
                                            <p:strVal val="#ppt_x"/>
                                          </p:val>
                                        </p:tav>
                                      </p:tavLst>
                                    </p:anim>
                                    <p:anim calcmode="lin" valueType="num">
                                      <p:cBhvr additive="base">
                                        <p:cTn id="191" dur="2000" fill="hold"/>
                                        <p:tgtEl>
                                          <p:spTgt spid="35"/>
                                        </p:tgtEl>
                                        <p:attrNameLst>
                                          <p:attrName>ppt_y</p:attrName>
                                        </p:attrNameLst>
                                      </p:cBhvr>
                                      <p:tavLst>
                                        <p:tav tm="0">
                                          <p:val>
                                            <p:strVal val="0-#ppt_h/2"/>
                                          </p:val>
                                        </p:tav>
                                        <p:tav tm="100000">
                                          <p:val>
                                            <p:strVal val="#ppt_y"/>
                                          </p:val>
                                        </p:tav>
                                      </p:tavLst>
                                    </p:anim>
                                  </p:childTnLst>
                                </p:cTn>
                              </p:par>
                              <p:par>
                                <p:cTn id="192" presetID="8" presetClass="emph" presetSubtype="0" fill="hold" grpId="1" nodeType="withEffect">
                                  <p:stCondLst>
                                    <p:cond delay="0"/>
                                  </p:stCondLst>
                                  <p:childTnLst>
                                    <p:animRot by="-21600000">
                                      <p:cBhvr>
                                        <p:cTn id="193" dur="2000" fill="hold"/>
                                        <p:tgtEl>
                                          <p:spTgt spid="35"/>
                                        </p:tgtEl>
                                        <p:attrNameLst>
                                          <p:attrName>r</p:attrName>
                                        </p:attrNameLst>
                                      </p:cBhvr>
                                    </p:animRot>
                                  </p:childTnLst>
                                </p:cTn>
                              </p:par>
                              <p:par>
                                <p:cTn id="194" presetID="2" presetClass="entr" presetSubtype="9"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additive="base">
                                        <p:cTn id="196" dur="2000" fill="hold"/>
                                        <p:tgtEl>
                                          <p:spTgt spid="36"/>
                                        </p:tgtEl>
                                        <p:attrNameLst>
                                          <p:attrName>ppt_x</p:attrName>
                                        </p:attrNameLst>
                                      </p:cBhvr>
                                      <p:tavLst>
                                        <p:tav tm="0">
                                          <p:val>
                                            <p:strVal val="0-#ppt_w/2"/>
                                          </p:val>
                                        </p:tav>
                                        <p:tav tm="100000">
                                          <p:val>
                                            <p:strVal val="#ppt_x"/>
                                          </p:val>
                                        </p:tav>
                                      </p:tavLst>
                                    </p:anim>
                                    <p:anim calcmode="lin" valueType="num">
                                      <p:cBhvr additive="base">
                                        <p:cTn id="197" dur="2000" fill="hold"/>
                                        <p:tgtEl>
                                          <p:spTgt spid="36"/>
                                        </p:tgtEl>
                                        <p:attrNameLst>
                                          <p:attrName>ppt_y</p:attrName>
                                        </p:attrNameLst>
                                      </p:cBhvr>
                                      <p:tavLst>
                                        <p:tav tm="0">
                                          <p:val>
                                            <p:strVal val="0-#ppt_h/2"/>
                                          </p:val>
                                        </p:tav>
                                        <p:tav tm="100000">
                                          <p:val>
                                            <p:strVal val="#ppt_y"/>
                                          </p:val>
                                        </p:tav>
                                      </p:tavLst>
                                    </p:anim>
                                  </p:childTnLst>
                                </p:cTn>
                              </p:par>
                              <p:par>
                                <p:cTn id="198" presetID="8" presetClass="emph" presetSubtype="0" fill="hold" grpId="1" nodeType="withEffect">
                                  <p:stCondLst>
                                    <p:cond delay="0"/>
                                  </p:stCondLst>
                                  <p:childTnLst>
                                    <p:animRot by="-21600000">
                                      <p:cBhvr>
                                        <p:cTn id="199" dur="2000" fill="hold"/>
                                        <p:tgtEl>
                                          <p:spTgt spid="36"/>
                                        </p:tgtEl>
                                        <p:attrNameLst>
                                          <p:attrName>r</p:attrName>
                                        </p:attrNameLst>
                                      </p:cBhvr>
                                    </p:animRot>
                                  </p:childTnLst>
                                </p:cTn>
                              </p:par>
                            </p:childTnLst>
                          </p:cTn>
                        </p:par>
                        <p:par>
                          <p:cTn id="200" fill="hold">
                            <p:stCondLst>
                              <p:cond delay="2000"/>
                            </p:stCondLst>
                            <p:childTnLst>
                              <p:par>
                                <p:cTn id="201" presetID="2" presetClass="exit" presetSubtype="6" fill="hold" grpId="2" nodeType="after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1+ppt_h/2"/>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1+ppt_h/2"/>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1+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1+ppt_w/2"/>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1+ppt_w/2"/>
                                          </p:val>
                                        </p:tav>
                                      </p:tavLst>
                                    </p:anim>
                                    <p:anim calcmode="lin" valueType="num">
                                      <p:cBhvr additive="base">
                                        <p:cTn id="219" dur="2000"/>
                                        <p:tgtEl>
                                          <p:spTgt spid="21"/>
                                        </p:tgtEl>
                                        <p:attrNameLst>
                                          <p:attrName>ppt_y</p:attrName>
                                        </p:attrNameLst>
                                      </p:cBhvr>
                                      <p:tavLst>
                                        <p:tav tm="0">
                                          <p:val>
                                            <p:strVal val="ppt_y"/>
                                          </p:val>
                                        </p:tav>
                                        <p:tav tm="100000">
                                          <p:val>
                                            <p:strVal val="1+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1+ppt_h/2"/>
                                          </p:val>
                                        </p:tav>
                                      </p:tavLst>
                                    </p:anim>
                                    <p:set>
                                      <p:cBhvr>
                                        <p:cTn id="224" dur="1" fill="hold">
                                          <p:stCondLst>
                                            <p:cond delay="1999"/>
                                          </p:stCondLst>
                                        </p:cTn>
                                        <p:tgtEl>
                                          <p:spTgt spid="22"/>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2000"/>
                                        <p:tgtEl>
                                          <p:spTgt spid="23"/>
                                        </p:tgtEl>
                                        <p:attrNameLst>
                                          <p:attrName>ppt_x</p:attrName>
                                        </p:attrNameLst>
                                      </p:cBhvr>
                                      <p:tavLst>
                                        <p:tav tm="0">
                                          <p:val>
                                            <p:strVal val="ppt_x"/>
                                          </p:val>
                                        </p:tav>
                                        <p:tav tm="100000">
                                          <p:val>
                                            <p:strVal val="1+ppt_w/2"/>
                                          </p:val>
                                        </p:tav>
                                      </p:tavLst>
                                    </p:anim>
                                    <p:anim calcmode="lin" valueType="num">
                                      <p:cBhvr additive="base">
                                        <p:cTn id="227" dur="2000"/>
                                        <p:tgtEl>
                                          <p:spTgt spid="23"/>
                                        </p:tgtEl>
                                        <p:attrNameLst>
                                          <p:attrName>ppt_y</p:attrName>
                                        </p:attrNameLst>
                                      </p:cBhvr>
                                      <p:tavLst>
                                        <p:tav tm="0">
                                          <p:val>
                                            <p:strVal val="ppt_y"/>
                                          </p:val>
                                        </p:tav>
                                        <p:tav tm="100000">
                                          <p:val>
                                            <p:strVal val="1+ppt_h/2"/>
                                          </p:val>
                                        </p:tav>
                                      </p:tavLst>
                                    </p:anim>
                                    <p:set>
                                      <p:cBhvr>
                                        <p:cTn id="228" dur="1" fill="hold">
                                          <p:stCondLst>
                                            <p:cond delay="1999"/>
                                          </p:stCondLst>
                                        </p:cTn>
                                        <p:tgtEl>
                                          <p:spTgt spid="23"/>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2000"/>
                                        <p:tgtEl>
                                          <p:spTgt spid="24"/>
                                        </p:tgtEl>
                                        <p:attrNameLst>
                                          <p:attrName>ppt_x</p:attrName>
                                        </p:attrNameLst>
                                      </p:cBhvr>
                                      <p:tavLst>
                                        <p:tav tm="0">
                                          <p:val>
                                            <p:strVal val="ppt_x"/>
                                          </p:val>
                                        </p:tav>
                                        <p:tav tm="100000">
                                          <p:val>
                                            <p:strVal val="1+ppt_w/2"/>
                                          </p:val>
                                        </p:tav>
                                      </p:tavLst>
                                    </p:anim>
                                    <p:anim calcmode="lin" valueType="num">
                                      <p:cBhvr additive="base">
                                        <p:cTn id="231" dur="2000"/>
                                        <p:tgtEl>
                                          <p:spTgt spid="24"/>
                                        </p:tgtEl>
                                        <p:attrNameLst>
                                          <p:attrName>ppt_y</p:attrName>
                                        </p:attrNameLst>
                                      </p:cBhvr>
                                      <p:tavLst>
                                        <p:tav tm="0">
                                          <p:val>
                                            <p:strVal val="ppt_y"/>
                                          </p:val>
                                        </p:tav>
                                        <p:tav tm="100000">
                                          <p:val>
                                            <p:strVal val="1+ppt_h/2"/>
                                          </p:val>
                                        </p:tav>
                                      </p:tavLst>
                                    </p:anim>
                                    <p:set>
                                      <p:cBhvr>
                                        <p:cTn id="232" dur="1" fill="hold">
                                          <p:stCondLst>
                                            <p:cond delay="1999"/>
                                          </p:stCondLst>
                                        </p:cTn>
                                        <p:tgtEl>
                                          <p:spTgt spid="24"/>
                                        </p:tgtEl>
                                        <p:attrNameLst>
                                          <p:attrName>style.visibility</p:attrName>
                                        </p:attrNameLst>
                                      </p:cBhvr>
                                      <p:to>
                                        <p:strVal val="hidden"/>
                                      </p:to>
                                    </p:set>
                                  </p:childTnLst>
                                </p:cTn>
                              </p:par>
                              <p:par>
                                <p:cTn id="233" presetID="2" presetClass="exit" presetSubtype="12"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2" fill="hold" grpId="2" nodeType="withEffect">
                                  <p:stCondLst>
                                    <p:cond delay="0"/>
                                  </p:stCondLst>
                                  <p:childTnLst>
                                    <p:anim calcmode="lin" valueType="num">
                                      <p:cBhvr additive="base">
                                        <p:cTn id="238" dur="2000"/>
                                        <p:tgtEl>
                                          <p:spTgt spid="10"/>
                                        </p:tgtEl>
                                        <p:attrNameLst>
                                          <p:attrName>ppt_x</p:attrName>
                                        </p:attrNameLst>
                                      </p:cBhvr>
                                      <p:tavLst>
                                        <p:tav tm="0">
                                          <p:val>
                                            <p:strVal val="ppt_x"/>
                                          </p:val>
                                        </p:tav>
                                        <p:tav tm="100000">
                                          <p:val>
                                            <p:strVal val="0-ppt_w/2"/>
                                          </p:val>
                                        </p:tav>
                                      </p:tavLst>
                                    </p:anim>
                                    <p:anim calcmode="lin" valueType="num">
                                      <p:cBhvr additive="base">
                                        <p:cTn id="239" dur="2000"/>
                                        <p:tgtEl>
                                          <p:spTgt spid="10"/>
                                        </p:tgtEl>
                                        <p:attrNameLst>
                                          <p:attrName>ppt_y</p:attrName>
                                        </p:attrNameLst>
                                      </p:cBhvr>
                                      <p:tavLst>
                                        <p:tav tm="0">
                                          <p:val>
                                            <p:strVal val="ppt_y"/>
                                          </p:val>
                                        </p:tav>
                                        <p:tav tm="100000">
                                          <p:val>
                                            <p:strVal val="1+ppt_h/2"/>
                                          </p:val>
                                        </p:tav>
                                      </p:tavLst>
                                    </p:anim>
                                    <p:set>
                                      <p:cBhvr>
                                        <p:cTn id="240" dur="1" fill="hold">
                                          <p:stCondLst>
                                            <p:cond delay="1999"/>
                                          </p:stCondLst>
                                        </p:cTn>
                                        <p:tgtEl>
                                          <p:spTgt spid="10"/>
                                        </p:tgtEl>
                                        <p:attrNameLst>
                                          <p:attrName>style.visibility</p:attrName>
                                        </p:attrNameLst>
                                      </p:cBhvr>
                                      <p:to>
                                        <p:strVal val="hidden"/>
                                      </p:to>
                                    </p:set>
                                  </p:childTnLst>
                                </p:cTn>
                              </p:par>
                              <p:par>
                                <p:cTn id="241" presetID="2" presetClass="exit" presetSubtype="12"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1+ppt_h/2"/>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12" fill="hold" grpId="2" nodeType="withEffect">
                                  <p:stCondLst>
                                    <p:cond delay="0"/>
                                  </p:stCondLst>
                                  <p:childTnLst>
                                    <p:anim calcmode="lin" valueType="num">
                                      <p:cBhvr additive="base">
                                        <p:cTn id="246" dur="2000"/>
                                        <p:tgtEl>
                                          <p:spTgt spid="18"/>
                                        </p:tgtEl>
                                        <p:attrNameLst>
                                          <p:attrName>ppt_x</p:attrName>
                                        </p:attrNameLst>
                                      </p:cBhvr>
                                      <p:tavLst>
                                        <p:tav tm="0">
                                          <p:val>
                                            <p:strVal val="ppt_x"/>
                                          </p:val>
                                        </p:tav>
                                        <p:tav tm="100000">
                                          <p:val>
                                            <p:strVal val="0-ppt_w/2"/>
                                          </p:val>
                                        </p:tav>
                                      </p:tavLst>
                                    </p:anim>
                                    <p:anim calcmode="lin" valueType="num">
                                      <p:cBhvr additive="base">
                                        <p:cTn id="247" dur="2000"/>
                                        <p:tgtEl>
                                          <p:spTgt spid="18"/>
                                        </p:tgtEl>
                                        <p:attrNameLst>
                                          <p:attrName>ppt_y</p:attrName>
                                        </p:attrNameLst>
                                      </p:cBhvr>
                                      <p:tavLst>
                                        <p:tav tm="0">
                                          <p:val>
                                            <p:strVal val="ppt_y"/>
                                          </p:val>
                                        </p:tav>
                                        <p:tav tm="100000">
                                          <p:val>
                                            <p:strVal val="1+ppt_h/2"/>
                                          </p:val>
                                        </p:tav>
                                      </p:tavLst>
                                    </p:anim>
                                    <p:set>
                                      <p:cBhvr>
                                        <p:cTn id="248" dur="1" fill="hold">
                                          <p:stCondLst>
                                            <p:cond delay="1999"/>
                                          </p:stCondLst>
                                        </p:cTn>
                                        <p:tgtEl>
                                          <p:spTgt spid="18"/>
                                        </p:tgtEl>
                                        <p:attrNameLst>
                                          <p:attrName>style.visibility</p:attrName>
                                        </p:attrNameLst>
                                      </p:cBhvr>
                                      <p:to>
                                        <p:strVal val="hidden"/>
                                      </p:to>
                                    </p:set>
                                  </p:childTnLst>
                                </p:cTn>
                              </p:par>
                              <p:par>
                                <p:cTn id="249" presetID="2" presetClass="exit" presetSubtype="12" fill="hold" grpId="2" nodeType="withEffect">
                                  <p:stCondLst>
                                    <p:cond delay="0"/>
                                  </p:stCondLst>
                                  <p:childTnLst>
                                    <p:anim calcmode="lin" valueType="num">
                                      <p:cBhvr additive="base">
                                        <p:cTn id="250" dur="2000"/>
                                        <p:tgtEl>
                                          <p:spTgt spid="25"/>
                                        </p:tgtEl>
                                        <p:attrNameLst>
                                          <p:attrName>ppt_x</p:attrName>
                                        </p:attrNameLst>
                                      </p:cBhvr>
                                      <p:tavLst>
                                        <p:tav tm="0">
                                          <p:val>
                                            <p:strVal val="ppt_x"/>
                                          </p:val>
                                        </p:tav>
                                        <p:tav tm="100000">
                                          <p:val>
                                            <p:strVal val="0-ppt_w/2"/>
                                          </p:val>
                                        </p:tav>
                                      </p:tavLst>
                                    </p:anim>
                                    <p:anim calcmode="lin" valueType="num">
                                      <p:cBhvr additive="base">
                                        <p:cTn id="251" dur="2000"/>
                                        <p:tgtEl>
                                          <p:spTgt spid="25"/>
                                        </p:tgtEl>
                                        <p:attrNameLst>
                                          <p:attrName>ppt_y</p:attrName>
                                        </p:attrNameLst>
                                      </p:cBhvr>
                                      <p:tavLst>
                                        <p:tav tm="0">
                                          <p:val>
                                            <p:strVal val="ppt_y"/>
                                          </p:val>
                                        </p:tav>
                                        <p:tav tm="100000">
                                          <p:val>
                                            <p:strVal val="1+ppt_h/2"/>
                                          </p:val>
                                        </p:tav>
                                      </p:tavLst>
                                    </p:anim>
                                    <p:set>
                                      <p:cBhvr>
                                        <p:cTn id="252" dur="1" fill="hold">
                                          <p:stCondLst>
                                            <p:cond delay="1999"/>
                                          </p:stCondLst>
                                        </p:cTn>
                                        <p:tgtEl>
                                          <p:spTgt spid="25"/>
                                        </p:tgtEl>
                                        <p:attrNameLst>
                                          <p:attrName>style.visibility</p:attrName>
                                        </p:attrNameLst>
                                      </p:cBhvr>
                                      <p:to>
                                        <p:strVal val="hidden"/>
                                      </p:to>
                                    </p:set>
                                  </p:childTnLst>
                                </p:cTn>
                              </p:par>
                              <p:par>
                                <p:cTn id="253" presetID="2" presetClass="exit" presetSubtype="12" fill="hold" grpId="2" nodeType="withEffect">
                                  <p:stCondLst>
                                    <p:cond delay="0"/>
                                  </p:stCondLst>
                                  <p:childTnLst>
                                    <p:anim calcmode="lin" valueType="num">
                                      <p:cBhvr additive="base">
                                        <p:cTn id="254" dur="2000"/>
                                        <p:tgtEl>
                                          <p:spTgt spid="26"/>
                                        </p:tgtEl>
                                        <p:attrNameLst>
                                          <p:attrName>ppt_x</p:attrName>
                                        </p:attrNameLst>
                                      </p:cBhvr>
                                      <p:tavLst>
                                        <p:tav tm="0">
                                          <p:val>
                                            <p:strVal val="ppt_x"/>
                                          </p:val>
                                        </p:tav>
                                        <p:tav tm="100000">
                                          <p:val>
                                            <p:strVal val="0-ppt_w/2"/>
                                          </p:val>
                                        </p:tav>
                                      </p:tavLst>
                                    </p:anim>
                                    <p:anim calcmode="lin" valueType="num">
                                      <p:cBhvr additive="base">
                                        <p:cTn id="255" dur="2000"/>
                                        <p:tgtEl>
                                          <p:spTgt spid="26"/>
                                        </p:tgtEl>
                                        <p:attrNameLst>
                                          <p:attrName>ppt_y</p:attrName>
                                        </p:attrNameLst>
                                      </p:cBhvr>
                                      <p:tavLst>
                                        <p:tav tm="0">
                                          <p:val>
                                            <p:strVal val="ppt_y"/>
                                          </p:val>
                                        </p:tav>
                                        <p:tav tm="100000">
                                          <p:val>
                                            <p:strVal val="1+ppt_h/2"/>
                                          </p:val>
                                        </p:tav>
                                      </p:tavLst>
                                    </p:anim>
                                    <p:set>
                                      <p:cBhvr>
                                        <p:cTn id="256" dur="1" fill="hold">
                                          <p:stCondLst>
                                            <p:cond delay="1999"/>
                                          </p:stCondLst>
                                        </p:cTn>
                                        <p:tgtEl>
                                          <p:spTgt spid="26"/>
                                        </p:tgtEl>
                                        <p:attrNameLst>
                                          <p:attrName>style.visibility</p:attrName>
                                        </p:attrNameLst>
                                      </p:cBhvr>
                                      <p:to>
                                        <p:strVal val="hidden"/>
                                      </p:to>
                                    </p:set>
                                  </p:childTnLst>
                                </p:cTn>
                              </p:par>
                              <p:par>
                                <p:cTn id="257" presetID="2" presetClass="exit" presetSubtype="12"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0-ppt_w/2"/>
                                          </p:val>
                                        </p:tav>
                                      </p:tavLst>
                                    </p:anim>
                                    <p:anim calcmode="lin" valueType="num">
                                      <p:cBhvr additive="base">
                                        <p:cTn id="259" dur="2000"/>
                                        <p:tgtEl>
                                          <p:spTgt spid="27"/>
                                        </p:tgtEl>
                                        <p:attrNameLst>
                                          <p:attrName>ppt_y</p:attrName>
                                        </p:attrNameLst>
                                      </p:cBhvr>
                                      <p:tavLst>
                                        <p:tav tm="0">
                                          <p:val>
                                            <p:strVal val="ppt_y"/>
                                          </p:val>
                                        </p:tav>
                                        <p:tav tm="100000">
                                          <p:val>
                                            <p:strVal val="1+ppt_h/2"/>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12" fill="hold" grpId="2"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0-ppt_w/2"/>
                                          </p:val>
                                        </p:tav>
                                      </p:tavLst>
                                    </p:anim>
                                    <p:anim calcmode="lin" valueType="num">
                                      <p:cBhvr additive="base">
                                        <p:cTn id="263" dur="2000"/>
                                        <p:tgtEl>
                                          <p:spTgt spid="28"/>
                                        </p:tgtEl>
                                        <p:attrNameLst>
                                          <p:attrName>ppt_y</p:attrName>
                                        </p:attrNameLst>
                                      </p:cBhvr>
                                      <p:tavLst>
                                        <p:tav tm="0">
                                          <p:val>
                                            <p:strVal val="ppt_y"/>
                                          </p:val>
                                        </p:tav>
                                        <p:tav tm="100000">
                                          <p:val>
                                            <p:strVal val="1+ppt_h/2"/>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9" fill="hold" grpId="2" nodeType="withEffect">
                                  <p:stCondLst>
                                    <p:cond delay="0"/>
                                  </p:stCondLst>
                                  <p:childTnLst>
                                    <p:anim calcmode="lin" valueType="num">
                                      <p:cBhvr additive="base">
                                        <p:cTn id="266" dur="2000"/>
                                        <p:tgtEl>
                                          <p:spTgt spid="8"/>
                                        </p:tgtEl>
                                        <p:attrNameLst>
                                          <p:attrName>ppt_x</p:attrName>
                                        </p:attrNameLst>
                                      </p:cBhvr>
                                      <p:tavLst>
                                        <p:tav tm="0">
                                          <p:val>
                                            <p:strVal val="ppt_x"/>
                                          </p:val>
                                        </p:tav>
                                        <p:tav tm="100000">
                                          <p:val>
                                            <p:strVal val="0-ppt_w/2"/>
                                          </p:val>
                                        </p:tav>
                                      </p:tavLst>
                                    </p:anim>
                                    <p:anim calcmode="lin" valueType="num">
                                      <p:cBhvr additive="base">
                                        <p:cTn id="267" dur="2000"/>
                                        <p:tgtEl>
                                          <p:spTgt spid="8"/>
                                        </p:tgtEl>
                                        <p:attrNameLst>
                                          <p:attrName>ppt_y</p:attrName>
                                        </p:attrNameLst>
                                      </p:cBhvr>
                                      <p:tavLst>
                                        <p:tav tm="0">
                                          <p:val>
                                            <p:strVal val="ppt_y"/>
                                          </p:val>
                                        </p:tav>
                                        <p:tav tm="100000">
                                          <p:val>
                                            <p:strVal val="0-ppt_h/2"/>
                                          </p:val>
                                        </p:tav>
                                      </p:tavLst>
                                    </p:anim>
                                    <p:set>
                                      <p:cBhvr>
                                        <p:cTn id="268" dur="1" fill="hold">
                                          <p:stCondLst>
                                            <p:cond delay="1999"/>
                                          </p:stCondLst>
                                        </p:cTn>
                                        <p:tgtEl>
                                          <p:spTgt spid="8"/>
                                        </p:tgtEl>
                                        <p:attrNameLst>
                                          <p:attrName>style.visibility</p:attrName>
                                        </p:attrNameLst>
                                      </p:cBhvr>
                                      <p:to>
                                        <p:strVal val="hidden"/>
                                      </p:to>
                                    </p:set>
                                  </p:childTnLst>
                                </p:cTn>
                              </p:par>
                              <p:par>
                                <p:cTn id="269" presetID="2" presetClass="exit" presetSubtype="9" fill="hold" grpId="2" nodeType="withEffect">
                                  <p:stCondLst>
                                    <p:cond delay="0"/>
                                  </p:stCondLst>
                                  <p:childTnLst>
                                    <p:anim calcmode="lin" valueType="num">
                                      <p:cBhvr additive="base">
                                        <p:cTn id="270" dur="2000"/>
                                        <p:tgtEl>
                                          <p:spTgt spid="12"/>
                                        </p:tgtEl>
                                        <p:attrNameLst>
                                          <p:attrName>ppt_x</p:attrName>
                                        </p:attrNameLst>
                                      </p:cBhvr>
                                      <p:tavLst>
                                        <p:tav tm="0">
                                          <p:val>
                                            <p:strVal val="ppt_x"/>
                                          </p:val>
                                        </p:tav>
                                        <p:tav tm="100000">
                                          <p:val>
                                            <p:strVal val="0-ppt_w/2"/>
                                          </p:val>
                                        </p:tav>
                                      </p:tavLst>
                                    </p:anim>
                                    <p:anim calcmode="lin" valueType="num">
                                      <p:cBhvr additive="base">
                                        <p:cTn id="271" dur="2000"/>
                                        <p:tgtEl>
                                          <p:spTgt spid="12"/>
                                        </p:tgtEl>
                                        <p:attrNameLst>
                                          <p:attrName>ppt_y</p:attrName>
                                        </p:attrNameLst>
                                      </p:cBhvr>
                                      <p:tavLst>
                                        <p:tav tm="0">
                                          <p:val>
                                            <p:strVal val="ppt_y"/>
                                          </p:val>
                                        </p:tav>
                                        <p:tav tm="100000">
                                          <p:val>
                                            <p:strVal val="0-ppt_h/2"/>
                                          </p:val>
                                        </p:tav>
                                      </p:tavLst>
                                    </p:anim>
                                    <p:set>
                                      <p:cBhvr>
                                        <p:cTn id="272" dur="1" fill="hold">
                                          <p:stCondLst>
                                            <p:cond delay="1999"/>
                                          </p:stCondLst>
                                        </p:cTn>
                                        <p:tgtEl>
                                          <p:spTgt spid="12"/>
                                        </p:tgtEl>
                                        <p:attrNameLst>
                                          <p:attrName>style.visibility</p:attrName>
                                        </p:attrNameLst>
                                      </p:cBhvr>
                                      <p:to>
                                        <p:strVal val="hidden"/>
                                      </p:to>
                                    </p:set>
                                  </p:childTnLst>
                                </p:cTn>
                              </p:par>
                              <p:par>
                                <p:cTn id="273" presetID="2" presetClass="exit" presetSubtype="9" fill="hold" grpId="2"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0-ppt_w/2"/>
                                          </p:val>
                                        </p:tav>
                                      </p:tavLst>
                                    </p:anim>
                                    <p:anim calcmode="lin" valueType="num">
                                      <p:cBhvr additive="base">
                                        <p:cTn id="275" dur="2000"/>
                                        <p:tgtEl>
                                          <p:spTgt spid="16"/>
                                        </p:tgtEl>
                                        <p:attrNameLst>
                                          <p:attrName>ppt_y</p:attrName>
                                        </p:attrNameLst>
                                      </p:cBhvr>
                                      <p:tavLst>
                                        <p:tav tm="0">
                                          <p:val>
                                            <p:strVal val="ppt_y"/>
                                          </p:val>
                                        </p:tav>
                                        <p:tav tm="100000">
                                          <p:val>
                                            <p:strVal val="0-ppt_h/2"/>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9" fill="hold" grpId="2" nodeType="withEffect">
                                  <p:stCondLst>
                                    <p:cond delay="0"/>
                                  </p:stCondLst>
                                  <p:childTnLst>
                                    <p:anim calcmode="lin" valueType="num">
                                      <p:cBhvr additive="base">
                                        <p:cTn id="278" dur="2000"/>
                                        <p:tgtEl>
                                          <p:spTgt spid="19"/>
                                        </p:tgtEl>
                                        <p:attrNameLst>
                                          <p:attrName>ppt_x</p:attrName>
                                        </p:attrNameLst>
                                      </p:cBhvr>
                                      <p:tavLst>
                                        <p:tav tm="0">
                                          <p:val>
                                            <p:strVal val="ppt_x"/>
                                          </p:val>
                                        </p:tav>
                                        <p:tav tm="100000">
                                          <p:val>
                                            <p:strVal val="0-ppt_w/2"/>
                                          </p:val>
                                        </p:tav>
                                      </p:tavLst>
                                    </p:anim>
                                    <p:anim calcmode="lin" valueType="num">
                                      <p:cBhvr additive="base">
                                        <p:cTn id="279" dur="2000"/>
                                        <p:tgtEl>
                                          <p:spTgt spid="19"/>
                                        </p:tgtEl>
                                        <p:attrNameLst>
                                          <p:attrName>ppt_y</p:attrName>
                                        </p:attrNameLst>
                                      </p:cBhvr>
                                      <p:tavLst>
                                        <p:tav tm="0">
                                          <p:val>
                                            <p:strVal val="ppt_y"/>
                                          </p:val>
                                        </p:tav>
                                        <p:tav tm="100000">
                                          <p:val>
                                            <p:strVal val="0-ppt_h/2"/>
                                          </p:val>
                                        </p:tav>
                                      </p:tavLst>
                                    </p:anim>
                                    <p:set>
                                      <p:cBhvr>
                                        <p:cTn id="280" dur="1" fill="hold">
                                          <p:stCondLst>
                                            <p:cond delay="1999"/>
                                          </p:stCondLst>
                                        </p:cTn>
                                        <p:tgtEl>
                                          <p:spTgt spid="19"/>
                                        </p:tgtEl>
                                        <p:attrNameLst>
                                          <p:attrName>style.visibility</p:attrName>
                                        </p:attrNameLst>
                                      </p:cBhvr>
                                      <p:to>
                                        <p:strVal val="hidden"/>
                                      </p:to>
                                    </p:set>
                                  </p:childTnLst>
                                </p:cTn>
                              </p:par>
                              <p:par>
                                <p:cTn id="281" presetID="2" presetClass="exit" presetSubtype="9" fill="hold" grpId="2" nodeType="withEffect">
                                  <p:stCondLst>
                                    <p:cond delay="0"/>
                                  </p:stCondLst>
                                  <p:childTnLst>
                                    <p:anim calcmode="lin" valueType="num">
                                      <p:cBhvr additive="base">
                                        <p:cTn id="282" dur="2000"/>
                                        <p:tgtEl>
                                          <p:spTgt spid="33"/>
                                        </p:tgtEl>
                                        <p:attrNameLst>
                                          <p:attrName>ppt_x</p:attrName>
                                        </p:attrNameLst>
                                      </p:cBhvr>
                                      <p:tavLst>
                                        <p:tav tm="0">
                                          <p:val>
                                            <p:strVal val="ppt_x"/>
                                          </p:val>
                                        </p:tav>
                                        <p:tav tm="100000">
                                          <p:val>
                                            <p:strVal val="0-ppt_w/2"/>
                                          </p:val>
                                        </p:tav>
                                      </p:tavLst>
                                    </p:anim>
                                    <p:anim calcmode="lin" valueType="num">
                                      <p:cBhvr additive="base">
                                        <p:cTn id="283" dur="2000"/>
                                        <p:tgtEl>
                                          <p:spTgt spid="33"/>
                                        </p:tgtEl>
                                        <p:attrNameLst>
                                          <p:attrName>ppt_y</p:attrName>
                                        </p:attrNameLst>
                                      </p:cBhvr>
                                      <p:tavLst>
                                        <p:tav tm="0">
                                          <p:val>
                                            <p:strVal val="ppt_y"/>
                                          </p:val>
                                        </p:tav>
                                        <p:tav tm="100000">
                                          <p:val>
                                            <p:strVal val="0-ppt_h/2"/>
                                          </p:val>
                                        </p:tav>
                                      </p:tavLst>
                                    </p:anim>
                                    <p:set>
                                      <p:cBhvr>
                                        <p:cTn id="284" dur="1" fill="hold">
                                          <p:stCondLst>
                                            <p:cond delay="1999"/>
                                          </p:stCondLst>
                                        </p:cTn>
                                        <p:tgtEl>
                                          <p:spTgt spid="33"/>
                                        </p:tgtEl>
                                        <p:attrNameLst>
                                          <p:attrName>style.visibility</p:attrName>
                                        </p:attrNameLst>
                                      </p:cBhvr>
                                      <p:to>
                                        <p:strVal val="hidden"/>
                                      </p:to>
                                    </p:set>
                                  </p:childTnLst>
                                </p:cTn>
                              </p:par>
                              <p:par>
                                <p:cTn id="285" presetID="2" presetClass="exit" presetSubtype="9" fill="hold" grpId="2" nodeType="withEffect">
                                  <p:stCondLst>
                                    <p:cond delay="0"/>
                                  </p:stCondLst>
                                  <p:childTnLst>
                                    <p:anim calcmode="lin" valueType="num">
                                      <p:cBhvr additive="base">
                                        <p:cTn id="286" dur="2000"/>
                                        <p:tgtEl>
                                          <p:spTgt spid="34"/>
                                        </p:tgtEl>
                                        <p:attrNameLst>
                                          <p:attrName>ppt_x</p:attrName>
                                        </p:attrNameLst>
                                      </p:cBhvr>
                                      <p:tavLst>
                                        <p:tav tm="0">
                                          <p:val>
                                            <p:strVal val="ppt_x"/>
                                          </p:val>
                                        </p:tav>
                                        <p:tav tm="100000">
                                          <p:val>
                                            <p:strVal val="0-ppt_w/2"/>
                                          </p:val>
                                        </p:tav>
                                      </p:tavLst>
                                    </p:anim>
                                    <p:anim calcmode="lin" valueType="num">
                                      <p:cBhvr additive="base">
                                        <p:cTn id="287" dur="2000"/>
                                        <p:tgtEl>
                                          <p:spTgt spid="34"/>
                                        </p:tgtEl>
                                        <p:attrNameLst>
                                          <p:attrName>ppt_y</p:attrName>
                                        </p:attrNameLst>
                                      </p:cBhvr>
                                      <p:tavLst>
                                        <p:tav tm="0">
                                          <p:val>
                                            <p:strVal val="ppt_y"/>
                                          </p:val>
                                        </p:tav>
                                        <p:tav tm="100000">
                                          <p:val>
                                            <p:strVal val="0-ppt_h/2"/>
                                          </p:val>
                                        </p:tav>
                                      </p:tavLst>
                                    </p:anim>
                                    <p:set>
                                      <p:cBhvr>
                                        <p:cTn id="288" dur="1" fill="hold">
                                          <p:stCondLst>
                                            <p:cond delay="1999"/>
                                          </p:stCondLst>
                                        </p:cTn>
                                        <p:tgtEl>
                                          <p:spTgt spid="34"/>
                                        </p:tgtEl>
                                        <p:attrNameLst>
                                          <p:attrName>style.visibility</p:attrName>
                                        </p:attrNameLst>
                                      </p:cBhvr>
                                      <p:to>
                                        <p:strVal val="hidden"/>
                                      </p:to>
                                    </p:set>
                                  </p:childTnLst>
                                </p:cTn>
                              </p:par>
                              <p:par>
                                <p:cTn id="289" presetID="2" presetClass="exit" presetSubtype="9" fill="hold" grpId="2" nodeType="withEffect">
                                  <p:stCondLst>
                                    <p:cond delay="0"/>
                                  </p:stCondLst>
                                  <p:childTnLst>
                                    <p:anim calcmode="lin" valueType="num">
                                      <p:cBhvr additive="base">
                                        <p:cTn id="290" dur="2000"/>
                                        <p:tgtEl>
                                          <p:spTgt spid="35"/>
                                        </p:tgtEl>
                                        <p:attrNameLst>
                                          <p:attrName>ppt_x</p:attrName>
                                        </p:attrNameLst>
                                      </p:cBhvr>
                                      <p:tavLst>
                                        <p:tav tm="0">
                                          <p:val>
                                            <p:strVal val="ppt_x"/>
                                          </p:val>
                                        </p:tav>
                                        <p:tav tm="100000">
                                          <p:val>
                                            <p:strVal val="0-ppt_w/2"/>
                                          </p:val>
                                        </p:tav>
                                      </p:tavLst>
                                    </p:anim>
                                    <p:anim calcmode="lin" valueType="num">
                                      <p:cBhvr additive="base">
                                        <p:cTn id="291" dur="2000"/>
                                        <p:tgtEl>
                                          <p:spTgt spid="35"/>
                                        </p:tgtEl>
                                        <p:attrNameLst>
                                          <p:attrName>ppt_y</p:attrName>
                                        </p:attrNameLst>
                                      </p:cBhvr>
                                      <p:tavLst>
                                        <p:tav tm="0">
                                          <p:val>
                                            <p:strVal val="ppt_y"/>
                                          </p:val>
                                        </p:tav>
                                        <p:tav tm="100000">
                                          <p:val>
                                            <p:strVal val="0-ppt_h/2"/>
                                          </p:val>
                                        </p:tav>
                                      </p:tavLst>
                                    </p:anim>
                                    <p:set>
                                      <p:cBhvr>
                                        <p:cTn id="292" dur="1" fill="hold">
                                          <p:stCondLst>
                                            <p:cond delay="1999"/>
                                          </p:stCondLst>
                                        </p:cTn>
                                        <p:tgtEl>
                                          <p:spTgt spid="35"/>
                                        </p:tgtEl>
                                        <p:attrNameLst>
                                          <p:attrName>style.visibility</p:attrName>
                                        </p:attrNameLst>
                                      </p:cBhvr>
                                      <p:to>
                                        <p:strVal val="hidden"/>
                                      </p:to>
                                    </p:set>
                                  </p:childTnLst>
                                </p:cTn>
                              </p:par>
                              <p:par>
                                <p:cTn id="293" presetID="2" presetClass="exit" presetSubtype="9" fill="hold" grpId="2" nodeType="withEffect">
                                  <p:stCondLst>
                                    <p:cond delay="0"/>
                                  </p:stCondLst>
                                  <p:childTnLst>
                                    <p:anim calcmode="lin" valueType="num">
                                      <p:cBhvr additive="base">
                                        <p:cTn id="294" dur="2000"/>
                                        <p:tgtEl>
                                          <p:spTgt spid="36"/>
                                        </p:tgtEl>
                                        <p:attrNameLst>
                                          <p:attrName>ppt_x</p:attrName>
                                        </p:attrNameLst>
                                      </p:cBhvr>
                                      <p:tavLst>
                                        <p:tav tm="0">
                                          <p:val>
                                            <p:strVal val="ppt_x"/>
                                          </p:val>
                                        </p:tav>
                                        <p:tav tm="100000">
                                          <p:val>
                                            <p:strVal val="0-ppt_w/2"/>
                                          </p:val>
                                        </p:tav>
                                      </p:tavLst>
                                    </p:anim>
                                    <p:anim calcmode="lin" valueType="num">
                                      <p:cBhvr additive="base">
                                        <p:cTn id="295" dur="2000"/>
                                        <p:tgtEl>
                                          <p:spTgt spid="36"/>
                                        </p:tgtEl>
                                        <p:attrNameLst>
                                          <p:attrName>ppt_y</p:attrName>
                                        </p:attrNameLst>
                                      </p:cBhvr>
                                      <p:tavLst>
                                        <p:tav tm="0">
                                          <p:val>
                                            <p:strVal val="ppt_y"/>
                                          </p:val>
                                        </p:tav>
                                        <p:tav tm="100000">
                                          <p:val>
                                            <p:strVal val="0-ppt_h/2"/>
                                          </p:val>
                                        </p:tav>
                                      </p:tavLst>
                                    </p:anim>
                                    <p:set>
                                      <p:cBhvr>
                                        <p:cTn id="296" dur="1" fill="hold">
                                          <p:stCondLst>
                                            <p:cond delay="1999"/>
                                          </p:stCondLst>
                                        </p:cTn>
                                        <p:tgtEl>
                                          <p:spTgt spid="36"/>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2000"/>
                                        <p:tgtEl>
                                          <p:spTgt spid="7"/>
                                        </p:tgtEl>
                                        <p:attrNameLst>
                                          <p:attrName>ppt_x</p:attrName>
                                        </p:attrNameLst>
                                      </p:cBhvr>
                                      <p:tavLst>
                                        <p:tav tm="0">
                                          <p:val>
                                            <p:strVal val="ppt_x"/>
                                          </p:val>
                                        </p:tav>
                                        <p:tav tm="100000">
                                          <p:val>
                                            <p:strVal val="1+ppt_w/2"/>
                                          </p:val>
                                        </p:tav>
                                      </p:tavLst>
                                    </p:anim>
                                    <p:anim calcmode="lin" valueType="num">
                                      <p:cBhvr additive="base">
                                        <p:cTn id="299" dur="2000"/>
                                        <p:tgtEl>
                                          <p:spTgt spid="7"/>
                                        </p:tgtEl>
                                        <p:attrNameLst>
                                          <p:attrName>ppt_y</p:attrName>
                                        </p:attrNameLst>
                                      </p:cBhvr>
                                      <p:tavLst>
                                        <p:tav tm="0">
                                          <p:val>
                                            <p:strVal val="ppt_y"/>
                                          </p:val>
                                        </p:tav>
                                        <p:tav tm="100000">
                                          <p:val>
                                            <p:strVal val="0-ppt_h/2"/>
                                          </p:val>
                                        </p:tav>
                                      </p:tavLst>
                                    </p:anim>
                                    <p:set>
                                      <p:cBhvr>
                                        <p:cTn id="300" dur="1" fill="hold">
                                          <p:stCondLst>
                                            <p:cond delay="1999"/>
                                          </p:stCondLst>
                                        </p:cTn>
                                        <p:tgtEl>
                                          <p:spTgt spid="7"/>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1+ppt_w/2"/>
                                          </p:val>
                                        </p:tav>
                                      </p:tavLst>
                                    </p:anim>
                                    <p:anim calcmode="lin" valueType="num">
                                      <p:cBhvr additive="base">
                                        <p:cTn id="303" dur="2000"/>
                                        <p:tgtEl>
                                          <p:spTgt spid="11"/>
                                        </p:tgtEl>
                                        <p:attrNameLst>
                                          <p:attrName>ppt_y</p:attrName>
                                        </p:attrNameLst>
                                      </p:cBhvr>
                                      <p:tavLst>
                                        <p:tav tm="0">
                                          <p:val>
                                            <p:strVal val="ppt_y"/>
                                          </p:val>
                                        </p:tav>
                                        <p:tav tm="100000">
                                          <p:val>
                                            <p:strVal val="0-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0-ppt_h/2"/>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2000"/>
                                        <p:tgtEl>
                                          <p:spTgt spid="20"/>
                                        </p:tgtEl>
                                        <p:attrNameLst>
                                          <p:attrName>ppt_x</p:attrName>
                                        </p:attrNameLst>
                                      </p:cBhvr>
                                      <p:tavLst>
                                        <p:tav tm="0">
                                          <p:val>
                                            <p:strVal val="ppt_x"/>
                                          </p:val>
                                        </p:tav>
                                        <p:tav tm="100000">
                                          <p:val>
                                            <p:strVal val="1+ppt_w/2"/>
                                          </p:val>
                                        </p:tav>
                                      </p:tavLst>
                                    </p:anim>
                                    <p:anim calcmode="lin" valueType="num">
                                      <p:cBhvr additive="base">
                                        <p:cTn id="311" dur="2000"/>
                                        <p:tgtEl>
                                          <p:spTgt spid="20"/>
                                        </p:tgtEl>
                                        <p:attrNameLst>
                                          <p:attrName>ppt_y</p:attrName>
                                        </p:attrNameLst>
                                      </p:cBhvr>
                                      <p:tavLst>
                                        <p:tav tm="0">
                                          <p:val>
                                            <p:strVal val="ppt_y"/>
                                          </p:val>
                                        </p:tav>
                                        <p:tav tm="100000">
                                          <p:val>
                                            <p:strVal val="0-ppt_h/2"/>
                                          </p:val>
                                        </p:tav>
                                      </p:tavLst>
                                    </p:anim>
                                    <p:set>
                                      <p:cBhvr>
                                        <p:cTn id="312" dur="1" fill="hold">
                                          <p:stCondLst>
                                            <p:cond delay="1999"/>
                                          </p:stCondLst>
                                        </p:cTn>
                                        <p:tgtEl>
                                          <p:spTgt spid="20"/>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000"/>
                                        <p:tgtEl>
                                          <p:spTgt spid="29"/>
                                        </p:tgtEl>
                                        <p:attrNameLst>
                                          <p:attrName>ppt_x</p:attrName>
                                        </p:attrNameLst>
                                      </p:cBhvr>
                                      <p:tavLst>
                                        <p:tav tm="0">
                                          <p:val>
                                            <p:strVal val="ppt_x"/>
                                          </p:val>
                                        </p:tav>
                                        <p:tav tm="100000">
                                          <p:val>
                                            <p:strVal val="1+ppt_w/2"/>
                                          </p:val>
                                        </p:tav>
                                      </p:tavLst>
                                    </p:anim>
                                    <p:anim calcmode="lin" valueType="num">
                                      <p:cBhvr additive="base">
                                        <p:cTn id="315" dur="2000"/>
                                        <p:tgtEl>
                                          <p:spTgt spid="29"/>
                                        </p:tgtEl>
                                        <p:attrNameLst>
                                          <p:attrName>ppt_y</p:attrName>
                                        </p:attrNameLst>
                                      </p:cBhvr>
                                      <p:tavLst>
                                        <p:tav tm="0">
                                          <p:val>
                                            <p:strVal val="ppt_y"/>
                                          </p:val>
                                        </p:tav>
                                        <p:tav tm="100000">
                                          <p:val>
                                            <p:strVal val="0-ppt_h/2"/>
                                          </p:val>
                                        </p:tav>
                                      </p:tavLst>
                                    </p:anim>
                                    <p:set>
                                      <p:cBhvr>
                                        <p:cTn id="316" dur="1" fill="hold">
                                          <p:stCondLst>
                                            <p:cond delay="1999"/>
                                          </p:stCondLst>
                                        </p:cTn>
                                        <p:tgtEl>
                                          <p:spTgt spid="29"/>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2000"/>
                                        <p:tgtEl>
                                          <p:spTgt spid="30"/>
                                        </p:tgtEl>
                                        <p:attrNameLst>
                                          <p:attrName>ppt_x</p:attrName>
                                        </p:attrNameLst>
                                      </p:cBhvr>
                                      <p:tavLst>
                                        <p:tav tm="0">
                                          <p:val>
                                            <p:strVal val="ppt_x"/>
                                          </p:val>
                                        </p:tav>
                                        <p:tav tm="100000">
                                          <p:val>
                                            <p:strVal val="1+ppt_w/2"/>
                                          </p:val>
                                        </p:tav>
                                      </p:tavLst>
                                    </p:anim>
                                    <p:anim calcmode="lin" valueType="num">
                                      <p:cBhvr additive="base">
                                        <p:cTn id="319" dur="2000"/>
                                        <p:tgtEl>
                                          <p:spTgt spid="30"/>
                                        </p:tgtEl>
                                        <p:attrNameLst>
                                          <p:attrName>ppt_y</p:attrName>
                                        </p:attrNameLst>
                                      </p:cBhvr>
                                      <p:tavLst>
                                        <p:tav tm="0">
                                          <p:val>
                                            <p:strVal val="ppt_y"/>
                                          </p:val>
                                        </p:tav>
                                        <p:tav tm="100000">
                                          <p:val>
                                            <p:strVal val="0-ppt_h/2"/>
                                          </p:val>
                                        </p:tav>
                                      </p:tavLst>
                                    </p:anim>
                                    <p:set>
                                      <p:cBhvr>
                                        <p:cTn id="320" dur="1" fill="hold">
                                          <p:stCondLst>
                                            <p:cond delay="1999"/>
                                          </p:stCondLst>
                                        </p:cTn>
                                        <p:tgtEl>
                                          <p:spTgt spid="30"/>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2000"/>
                                        <p:tgtEl>
                                          <p:spTgt spid="31"/>
                                        </p:tgtEl>
                                        <p:attrNameLst>
                                          <p:attrName>ppt_x</p:attrName>
                                        </p:attrNameLst>
                                      </p:cBhvr>
                                      <p:tavLst>
                                        <p:tav tm="0">
                                          <p:val>
                                            <p:strVal val="ppt_x"/>
                                          </p:val>
                                        </p:tav>
                                        <p:tav tm="100000">
                                          <p:val>
                                            <p:strVal val="1+ppt_w/2"/>
                                          </p:val>
                                        </p:tav>
                                      </p:tavLst>
                                    </p:anim>
                                    <p:anim calcmode="lin" valueType="num">
                                      <p:cBhvr additive="base">
                                        <p:cTn id="323" dur="2000"/>
                                        <p:tgtEl>
                                          <p:spTgt spid="31"/>
                                        </p:tgtEl>
                                        <p:attrNameLst>
                                          <p:attrName>ppt_y</p:attrName>
                                        </p:attrNameLst>
                                      </p:cBhvr>
                                      <p:tavLst>
                                        <p:tav tm="0">
                                          <p:val>
                                            <p:strVal val="ppt_y"/>
                                          </p:val>
                                        </p:tav>
                                        <p:tav tm="100000">
                                          <p:val>
                                            <p:strVal val="0-ppt_h/2"/>
                                          </p:val>
                                        </p:tav>
                                      </p:tavLst>
                                    </p:anim>
                                    <p:set>
                                      <p:cBhvr>
                                        <p:cTn id="324" dur="1" fill="hold">
                                          <p:stCondLst>
                                            <p:cond delay="1999"/>
                                          </p:stCondLst>
                                        </p:cTn>
                                        <p:tgtEl>
                                          <p:spTgt spid="31"/>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2000"/>
                                        <p:tgtEl>
                                          <p:spTgt spid="32"/>
                                        </p:tgtEl>
                                        <p:attrNameLst>
                                          <p:attrName>ppt_x</p:attrName>
                                        </p:attrNameLst>
                                      </p:cBhvr>
                                      <p:tavLst>
                                        <p:tav tm="0">
                                          <p:val>
                                            <p:strVal val="ppt_x"/>
                                          </p:val>
                                        </p:tav>
                                        <p:tav tm="100000">
                                          <p:val>
                                            <p:strVal val="1+ppt_w/2"/>
                                          </p:val>
                                        </p:tav>
                                      </p:tavLst>
                                    </p:anim>
                                    <p:anim calcmode="lin" valueType="num">
                                      <p:cBhvr additive="base">
                                        <p:cTn id="327" dur="2000"/>
                                        <p:tgtEl>
                                          <p:spTgt spid="32"/>
                                        </p:tgtEl>
                                        <p:attrNameLst>
                                          <p:attrName>ppt_y</p:attrName>
                                        </p:attrNameLst>
                                      </p:cBhvr>
                                      <p:tavLst>
                                        <p:tav tm="0">
                                          <p:val>
                                            <p:strVal val="ppt_y"/>
                                          </p:val>
                                        </p:tav>
                                        <p:tav tm="100000">
                                          <p:val>
                                            <p:strVal val="0-ppt_h/2"/>
                                          </p:val>
                                        </p:tav>
                                      </p:tavLst>
                                    </p:anim>
                                    <p:set>
                                      <p:cBhvr>
                                        <p:cTn id="328" dur="1" fill="hold">
                                          <p:stCondLst>
                                            <p:cond delay="1999"/>
                                          </p:stCondLst>
                                        </p:cTn>
                                        <p:tgtEl>
                                          <p:spTgt spid="32"/>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2/3*#ppt_w"/>
                                          </p:val>
                                        </p:tav>
                                        <p:tav tm="100000">
                                          <p:val>
                                            <p:strVal val="#ppt_w"/>
                                          </p:val>
                                        </p:tav>
                                      </p:tavLst>
                                    </p:anim>
                                    <p:anim calcmode="lin" valueType="num">
                                      <p:cBhvr>
                                        <p:cTn id="332" dur="2000" fill="hold"/>
                                        <p:tgtEl>
                                          <p:spTgt spid="4"/>
                                        </p:tgtEl>
                                        <p:attrNameLst>
                                          <p:attrName>ppt_h</p:attrName>
                                        </p:attrNameLst>
                                      </p:cBhvr>
                                      <p:tavLst>
                                        <p:tav tm="0">
                                          <p:val>
                                            <p:strVal val="2/3*#ppt_h"/>
                                          </p:val>
                                        </p:tav>
                                        <p:tav tm="100000">
                                          <p:val>
                                            <p:strVal val="#ppt_h"/>
                                          </p:val>
                                        </p:tav>
                                      </p:tavLst>
                                    </p:anim>
                                  </p:childTnLst>
                                </p:cTn>
                              </p:par>
                              <p:par>
                                <p:cTn id="333" presetID="4" presetClass="entr" presetSubtype="32"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box(out)">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9.jpg"/>
          <p:cNvPicPr>
            <a:picLocks noChangeAspect="1"/>
          </p:cNvPicPr>
          <p:nvPr/>
        </p:nvPicPr>
        <p:blipFill>
          <a:blip r:embed="rId2"/>
          <a:stretch>
            <a:fillRect/>
          </a:stretch>
        </p:blipFill>
        <p:spPr>
          <a:xfrm>
            <a:off x="0" y="0"/>
            <a:ext cx="9144000" cy="6858000"/>
          </a:xfrm>
          <a:prstGeom prst="rect">
            <a:avLst/>
          </a:prstGeom>
        </p:spPr>
      </p:pic>
      <p:sp>
        <p:nvSpPr>
          <p:cNvPr id="5" name="4 Flecha a la derecha con bandas"/>
          <p:cNvSpPr/>
          <p:nvPr/>
        </p:nvSpPr>
        <p:spPr>
          <a:xfrm>
            <a:off x="3643307"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2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2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2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2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2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2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2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2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2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2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2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2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2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2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2000"/>
                                        <p:tgtEl>
                                          <p:spTgt spid="20"/>
                                        </p:tgtEl>
                                      </p:cBhvr>
                                    </p:animEffect>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1+#ppt_w/2"/>
                                          </p:val>
                                        </p:tav>
                                        <p:tav tm="100000">
                                          <p:val>
                                            <p:strVal val="#ppt_x"/>
                                          </p:val>
                                        </p:tav>
                                      </p:tavLst>
                                    </p:anim>
                                    <p:anim calcmode="lin" valueType="num">
                                      <p:cBhvr additive="base">
                                        <p:cTn id="91" dur="2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2000" fill="hold"/>
                                        <p:tgtEl>
                                          <p:spTgt spid="8"/>
                                        </p:tgtEl>
                                        <p:attrNameLst>
                                          <p:attrName>ppt_x</p:attrName>
                                        </p:attrNameLst>
                                      </p:cBhvr>
                                      <p:tavLst>
                                        <p:tav tm="0">
                                          <p:val>
                                            <p:strVal val="1+#ppt_w/2"/>
                                          </p:val>
                                        </p:tav>
                                        <p:tav tm="100000">
                                          <p:val>
                                            <p:strVal val="#ppt_x"/>
                                          </p:val>
                                        </p:tav>
                                      </p:tavLst>
                                    </p:anim>
                                    <p:anim calcmode="lin" valueType="num">
                                      <p:cBhvr additive="base">
                                        <p:cTn id="95" dur="2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1+#ppt_w/2"/>
                                          </p:val>
                                        </p:tav>
                                        <p:tav tm="100000">
                                          <p:val>
                                            <p:strVal val="#ppt_x"/>
                                          </p:val>
                                        </p:tav>
                                      </p:tavLst>
                                    </p:anim>
                                    <p:anim calcmode="lin" valueType="num">
                                      <p:cBhvr additive="base">
                                        <p:cTn id="99" dur="2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1+#ppt_w/2"/>
                                          </p:val>
                                        </p:tav>
                                        <p:tav tm="100000">
                                          <p:val>
                                            <p:strVal val="#ppt_x"/>
                                          </p:val>
                                        </p:tav>
                                      </p:tavLst>
                                    </p:anim>
                                    <p:anim calcmode="lin" valueType="num">
                                      <p:cBhvr additive="base">
                                        <p:cTn id="103" dur="2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1+#ppt_w/2"/>
                                          </p:val>
                                        </p:tav>
                                        <p:tav tm="100000">
                                          <p:val>
                                            <p:strVal val="#ppt_x"/>
                                          </p:val>
                                        </p:tav>
                                      </p:tavLst>
                                    </p:anim>
                                    <p:anim calcmode="lin" valueType="num">
                                      <p:cBhvr additive="base">
                                        <p:cTn id="107" dur="2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1+#ppt_w/2"/>
                                          </p:val>
                                        </p:tav>
                                        <p:tav tm="100000">
                                          <p:val>
                                            <p:strVal val="#ppt_x"/>
                                          </p:val>
                                        </p:tav>
                                      </p:tavLst>
                                    </p:anim>
                                    <p:anim calcmode="lin" valueType="num">
                                      <p:cBhvr additive="base">
                                        <p:cTn id="111" dur="2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1+#ppt_w/2"/>
                                          </p:val>
                                        </p:tav>
                                        <p:tav tm="100000">
                                          <p:val>
                                            <p:strVal val="#ppt_x"/>
                                          </p:val>
                                        </p:tav>
                                      </p:tavLst>
                                    </p:anim>
                                    <p:anim calcmode="lin" valueType="num">
                                      <p:cBhvr additive="base">
                                        <p:cTn id="115" dur="2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1+#ppt_w/2"/>
                                          </p:val>
                                        </p:tav>
                                        <p:tav tm="100000">
                                          <p:val>
                                            <p:strVal val="#ppt_x"/>
                                          </p:val>
                                        </p:tav>
                                      </p:tavLst>
                                    </p:anim>
                                    <p:anim calcmode="lin" valueType="num">
                                      <p:cBhvr additive="base">
                                        <p:cTn id="119" dur="2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2000" fill="hold"/>
                                        <p:tgtEl>
                                          <p:spTgt spid="6"/>
                                        </p:tgtEl>
                                        <p:attrNameLst>
                                          <p:attrName>ppt_x</p:attrName>
                                        </p:attrNameLst>
                                      </p:cBhvr>
                                      <p:tavLst>
                                        <p:tav tm="0">
                                          <p:val>
                                            <p:strVal val="0-#ppt_w/2"/>
                                          </p:val>
                                        </p:tav>
                                        <p:tav tm="100000">
                                          <p:val>
                                            <p:strVal val="#ppt_x"/>
                                          </p:val>
                                        </p:tav>
                                      </p:tavLst>
                                    </p:anim>
                                    <p:anim calcmode="lin" valueType="num">
                                      <p:cBhvr additive="base">
                                        <p:cTn id="123" dur="2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2000" fill="hold"/>
                                        <p:tgtEl>
                                          <p:spTgt spid="7"/>
                                        </p:tgtEl>
                                        <p:attrNameLst>
                                          <p:attrName>ppt_x</p:attrName>
                                        </p:attrNameLst>
                                      </p:cBhvr>
                                      <p:tavLst>
                                        <p:tav tm="0">
                                          <p:val>
                                            <p:strVal val="0-#ppt_w/2"/>
                                          </p:val>
                                        </p:tav>
                                        <p:tav tm="100000">
                                          <p:val>
                                            <p:strVal val="#ppt_x"/>
                                          </p:val>
                                        </p:tav>
                                      </p:tavLst>
                                    </p:anim>
                                    <p:anim calcmode="lin" valueType="num">
                                      <p:cBhvr additive="base">
                                        <p:cTn id="127" dur="2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2000" fill="hold"/>
                                        <p:tgtEl>
                                          <p:spTgt spid="11"/>
                                        </p:tgtEl>
                                        <p:attrNameLst>
                                          <p:attrName>ppt_x</p:attrName>
                                        </p:attrNameLst>
                                      </p:cBhvr>
                                      <p:tavLst>
                                        <p:tav tm="0">
                                          <p:val>
                                            <p:strVal val="0-#ppt_w/2"/>
                                          </p:val>
                                        </p:tav>
                                        <p:tav tm="100000">
                                          <p:val>
                                            <p:strVal val="#ppt_x"/>
                                          </p:val>
                                        </p:tav>
                                      </p:tavLst>
                                    </p:anim>
                                    <p:anim calcmode="lin" valueType="num">
                                      <p:cBhvr additive="base">
                                        <p:cTn id="131" dur="2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2000" fill="hold"/>
                                        <p:tgtEl>
                                          <p:spTgt spid="12"/>
                                        </p:tgtEl>
                                        <p:attrNameLst>
                                          <p:attrName>ppt_x</p:attrName>
                                        </p:attrNameLst>
                                      </p:cBhvr>
                                      <p:tavLst>
                                        <p:tav tm="0">
                                          <p:val>
                                            <p:strVal val="0-#ppt_w/2"/>
                                          </p:val>
                                        </p:tav>
                                        <p:tav tm="100000">
                                          <p:val>
                                            <p:strVal val="#ppt_x"/>
                                          </p:val>
                                        </p:tav>
                                      </p:tavLst>
                                    </p:anim>
                                    <p:anim calcmode="lin" valueType="num">
                                      <p:cBhvr additive="base">
                                        <p:cTn id="135" dur="2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0-#ppt_w/2"/>
                                          </p:val>
                                        </p:tav>
                                        <p:tav tm="100000">
                                          <p:val>
                                            <p:strVal val="#ppt_x"/>
                                          </p:val>
                                        </p:tav>
                                      </p:tavLst>
                                    </p:anim>
                                    <p:anim calcmode="lin" valueType="num">
                                      <p:cBhvr additive="base">
                                        <p:cTn id="139" dur="2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0-#ppt_w/2"/>
                                          </p:val>
                                        </p:tav>
                                        <p:tav tm="100000">
                                          <p:val>
                                            <p:strVal val="#ppt_x"/>
                                          </p:val>
                                        </p:tav>
                                      </p:tavLst>
                                    </p:anim>
                                    <p:anim calcmode="lin" valueType="num">
                                      <p:cBhvr additive="base">
                                        <p:cTn id="143" dur="2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0-#ppt_w/2"/>
                                          </p:val>
                                        </p:tav>
                                        <p:tav tm="100000">
                                          <p:val>
                                            <p:strVal val="#ppt_x"/>
                                          </p:val>
                                        </p:tav>
                                      </p:tavLst>
                                    </p:anim>
                                    <p:anim calcmode="lin" valueType="num">
                                      <p:cBhvr additive="base">
                                        <p:cTn id="147" dur="2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0-#ppt_w/2"/>
                                          </p:val>
                                        </p:tav>
                                        <p:tav tm="100000">
                                          <p:val>
                                            <p:strVal val="#ppt_x"/>
                                          </p:val>
                                        </p:tav>
                                      </p:tavLst>
                                    </p:anim>
                                    <p:anim calcmode="lin" valueType="num">
                                      <p:cBhvr additive="base">
                                        <p:cTn id="151" dur="2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2000"/>
                            </p:stCondLst>
                            <p:childTnLst>
                              <p:par>
                                <p:cTn id="153" presetID="8" presetClass="exit" presetSubtype="32" fill="hold" grpId="3" nodeType="afterEffect">
                                  <p:stCondLst>
                                    <p:cond delay="0"/>
                                  </p:stCondLst>
                                  <p:childTnLst>
                                    <p:animEffect transition="out" filter="diamond(out)">
                                      <p:cBhvr>
                                        <p:cTn id="154" dur="2000"/>
                                        <p:tgtEl>
                                          <p:spTgt spid="5"/>
                                        </p:tgtEl>
                                      </p:cBhvr>
                                    </p:animEffect>
                                    <p:set>
                                      <p:cBhvr>
                                        <p:cTn id="155" dur="1" fill="hold">
                                          <p:stCondLst>
                                            <p:cond delay="1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2000"/>
                                        <p:tgtEl>
                                          <p:spTgt spid="10"/>
                                        </p:tgtEl>
                                      </p:cBhvr>
                                    </p:animEffect>
                                    <p:set>
                                      <p:cBhvr>
                                        <p:cTn id="164" dur="1" fill="hold">
                                          <p:stCondLst>
                                            <p:cond delay="1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2000"/>
                                        <p:tgtEl>
                                          <p:spTgt spid="6"/>
                                        </p:tgtEl>
                                      </p:cBhvr>
                                    </p:animEffect>
                                    <p:set>
                                      <p:cBhvr>
                                        <p:cTn id="179" dur="1" fill="hold">
                                          <p:stCondLst>
                                            <p:cond delay="1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2000"/>
                                        <p:tgtEl>
                                          <p:spTgt spid="7"/>
                                        </p:tgtEl>
                                      </p:cBhvr>
                                    </p:animEffect>
                                    <p:set>
                                      <p:cBhvr>
                                        <p:cTn id="182" dur="1" fill="hold">
                                          <p:stCondLst>
                                            <p:cond delay="1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2000"/>
                                        <p:tgtEl>
                                          <p:spTgt spid="11"/>
                                        </p:tgtEl>
                                      </p:cBhvr>
                                    </p:animEffect>
                                    <p:set>
                                      <p:cBhvr>
                                        <p:cTn id="185" dur="1" fill="hold">
                                          <p:stCondLst>
                                            <p:cond delay="1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2000"/>
                                        <p:tgtEl>
                                          <p:spTgt spid="12"/>
                                        </p:tgtEl>
                                      </p:cBhvr>
                                    </p:animEffect>
                                    <p:set>
                                      <p:cBhvr>
                                        <p:cTn id="188" dur="1" fill="hold">
                                          <p:stCondLst>
                                            <p:cond delay="1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2000"/>
                                        <p:tgtEl>
                                          <p:spTgt spid="17"/>
                                        </p:tgtEl>
                                      </p:cBhvr>
                                    </p:animEffect>
                                    <p:set>
                                      <p:cBhvr>
                                        <p:cTn id="191" dur="1" fill="hold">
                                          <p:stCondLst>
                                            <p:cond delay="1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2000"/>
                                        <p:tgtEl>
                                          <p:spTgt spid="18"/>
                                        </p:tgtEl>
                                      </p:cBhvr>
                                    </p:animEffect>
                                    <p:set>
                                      <p:cBhvr>
                                        <p:cTn id="194" dur="1" fill="hold">
                                          <p:stCondLst>
                                            <p:cond delay="1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2000"/>
                                        <p:tgtEl>
                                          <p:spTgt spid="19"/>
                                        </p:tgtEl>
                                      </p:cBhvr>
                                    </p:animEffect>
                                    <p:set>
                                      <p:cBhvr>
                                        <p:cTn id="197" dur="1" fill="hold">
                                          <p:stCondLst>
                                            <p:cond delay="1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2000"/>
                                        <p:tgtEl>
                                          <p:spTgt spid="20"/>
                                        </p:tgtEl>
                                      </p:cBhvr>
                                    </p:animEffect>
                                    <p:set>
                                      <p:cBhvr>
                                        <p:cTn id="200" dur="1" fill="hold">
                                          <p:stCondLst>
                                            <p:cond delay="1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ppt_y"/>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1+ppt_w/2"/>
                                          </p:val>
                                        </p:tav>
                                      </p:tavLst>
                                    </p:anim>
                                    <p:anim calcmode="lin" valueType="num">
                                      <p:cBhvr additive="base">
                                        <p:cTn id="207" dur="2000"/>
                                        <p:tgtEl>
                                          <p:spTgt spid="8"/>
                                        </p:tgtEl>
                                        <p:attrNameLst>
                                          <p:attrName>ppt_y</p:attrName>
                                        </p:attrNameLst>
                                      </p:cBhvr>
                                      <p:tavLst>
                                        <p:tav tm="0">
                                          <p:val>
                                            <p:strVal val="ppt_y"/>
                                          </p:val>
                                        </p:tav>
                                        <p:tav tm="100000">
                                          <p:val>
                                            <p:strVal val="ppt_y"/>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1+ppt_w/2"/>
                                          </p:val>
                                        </p:tav>
                                      </p:tavLst>
                                    </p:anim>
                                    <p:anim calcmode="lin" valueType="num">
                                      <p:cBhvr additive="base">
                                        <p:cTn id="211" dur="2000"/>
                                        <p:tgtEl>
                                          <p:spTgt spid="9"/>
                                        </p:tgtEl>
                                        <p:attrNameLst>
                                          <p:attrName>ppt_y</p:attrName>
                                        </p:attrNameLst>
                                      </p:cBhvr>
                                      <p:tavLst>
                                        <p:tav tm="0">
                                          <p:val>
                                            <p:strVal val="ppt_y"/>
                                          </p:val>
                                        </p:tav>
                                        <p:tav tm="100000">
                                          <p:val>
                                            <p:strVal val="ppt_y"/>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1+ppt_w/2"/>
                                          </p:val>
                                        </p:tav>
                                      </p:tavLst>
                                    </p:anim>
                                    <p:anim calcmode="lin" valueType="num">
                                      <p:cBhvr additive="base">
                                        <p:cTn id="215" dur="2000"/>
                                        <p:tgtEl>
                                          <p:spTgt spid="10"/>
                                        </p:tgtEl>
                                        <p:attrNameLst>
                                          <p:attrName>ppt_y</p:attrName>
                                        </p:attrNameLst>
                                      </p:cBhvr>
                                      <p:tavLst>
                                        <p:tav tm="0">
                                          <p:val>
                                            <p:strVal val="ppt_y"/>
                                          </p:val>
                                        </p:tav>
                                        <p:tav tm="100000">
                                          <p:val>
                                            <p:strVal val="ppt_y"/>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2000"/>
                                        <p:tgtEl>
                                          <p:spTgt spid="13"/>
                                        </p:tgtEl>
                                        <p:attrNameLst>
                                          <p:attrName>ppt_x</p:attrName>
                                        </p:attrNameLst>
                                      </p:cBhvr>
                                      <p:tavLst>
                                        <p:tav tm="0">
                                          <p:val>
                                            <p:strVal val="ppt_x"/>
                                          </p:val>
                                        </p:tav>
                                        <p:tav tm="100000">
                                          <p:val>
                                            <p:strVal val="1+ppt_w/2"/>
                                          </p:val>
                                        </p:tav>
                                      </p:tavLst>
                                    </p:anim>
                                    <p:anim calcmode="lin" valueType="num">
                                      <p:cBhvr additive="base">
                                        <p:cTn id="219" dur="2000"/>
                                        <p:tgtEl>
                                          <p:spTgt spid="13"/>
                                        </p:tgtEl>
                                        <p:attrNameLst>
                                          <p:attrName>ppt_y</p:attrName>
                                        </p:attrNameLst>
                                      </p:cBhvr>
                                      <p:tavLst>
                                        <p:tav tm="0">
                                          <p:val>
                                            <p:strVal val="ppt_y"/>
                                          </p:val>
                                        </p:tav>
                                        <p:tav tm="100000">
                                          <p:val>
                                            <p:strVal val="ppt_y"/>
                                          </p:val>
                                        </p:tav>
                                      </p:tavLst>
                                    </p:anim>
                                    <p:set>
                                      <p:cBhvr>
                                        <p:cTn id="220" dur="1" fill="hold">
                                          <p:stCondLst>
                                            <p:cond delay="1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2000"/>
                                        <p:tgtEl>
                                          <p:spTgt spid="14"/>
                                        </p:tgtEl>
                                        <p:attrNameLst>
                                          <p:attrName>ppt_x</p:attrName>
                                        </p:attrNameLst>
                                      </p:cBhvr>
                                      <p:tavLst>
                                        <p:tav tm="0">
                                          <p:val>
                                            <p:strVal val="ppt_x"/>
                                          </p:val>
                                        </p:tav>
                                        <p:tav tm="100000">
                                          <p:val>
                                            <p:strVal val="1+ppt_w/2"/>
                                          </p:val>
                                        </p:tav>
                                      </p:tavLst>
                                    </p:anim>
                                    <p:anim calcmode="lin" valueType="num">
                                      <p:cBhvr additive="base">
                                        <p:cTn id="223" dur="2000"/>
                                        <p:tgtEl>
                                          <p:spTgt spid="14"/>
                                        </p:tgtEl>
                                        <p:attrNameLst>
                                          <p:attrName>ppt_y</p:attrName>
                                        </p:attrNameLst>
                                      </p:cBhvr>
                                      <p:tavLst>
                                        <p:tav tm="0">
                                          <p:val>
                                            <p:strVal val="ppt_y"/>
                                          </p:val>
                                        </p:tav>
                                        <p:tav tm="100000">
                                          <p:val>
                                            <p:strVal val="ppt_y"/>
                                          </p:val>
                                        </p:tav>
                                      </p:tavLst>
                                    </p:anim>
                                    <p:set>
                                      <p:cBhvr>
                                        <p:cTn id="224" dur="1" fill="hold">
                                          <p:stCondLst>
                                            <p:cond delay="1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2000"/>
                                        <p:tgtEl>
                                          <p:spTgt spid="15"/>
                                        </p:tgtEl>
                                        <p:attrNameLst>
                                          <p:attrName>ppt_x</p:attrName>
                                        </p:attrNameLst>
                                      </p:cBhvr>
                                      <p:tavLst>
                                        <p:tav tm="0">
                                          <p:val>
                                            <p:strVal val="ppt_x"/>
                                          </p:val>
                                        </p:tav>
                                        <p:tav tm="100000">
                                          <p:val>
                                            <p:strVal val="1+ppt_w/2"/>
                                          </p:val>
                                        </p:tav>
                                      </p:tavLst>
                                    </p:anim>
                                    <p:anim calcmode="lin" valueType="num">
                                      <p:cBhvr additive="base">
                                        <p:cTn id="227" dur="2000"/>
                                        <p:tgtEl>
                                          <p:spTgt spid="15"/>
                                        </p:tgtEl>
                                        <p:attrNameLst>
                                          <p:attrName>ppt_y</p:attrName>
                                        </p:attrNameLst>
                                      </p:cBhvr>
                                      <p:tavLst>
                                        <p:tav tm="0">
                                          <p:val>
                                            <p:strVal val="ppt_y"/>
                                          </p:val>
                                        </p:tav>
                                        <p:tav tm="100000">
                                          <p:val>
                                            <p:strVal val="ppt_y"/>
                                          </p:val>
                                        </p:tav>
                                      </p:tavLst>
                                    </p:anim>
                                    <p:set>
                                      <p:cBhvr>
                                        <p:cTn id="228" dur="1" fill="hold">
                                          <p:stCondLst>
                                            <p:cond delay="1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2000"/>
                                        <p:tgtEl>
                                          <p:spTgt spid="16"/>
                                        </p:tgtEl>
                                        <p:attrNameLst>
                                          <p:attrName>ppt_x</p:attrName>
                                        </p:attrNameLst>
                                      </p:cBhvr>
                                      <p:tavLst>
                                        <p:tav tm="0">
                                          <p:val>
                                            <p:strVal val="ppt_x"/>
                                          </p:val>
                                        </p:tav>
                                        <p:tav tm="100000">
                                          <p:val>
                                            <p:strVal val="1+ppt_w/2"/>
                                          </p:val>
                                        </p:tav>
                                      </p:tavLst>
                                    </p:anim>
                                    <p:anim calcmode="lin" valueType="num">
                                      <p:cBhvr additive="base">
                                        <p:cTn id="231" dur="2000"/>
                                        <p:tgtEl>
                                          <p:spTgt spid="16"/>
                                        </p:tgtEl>
                                        <p:attrNameLst>
                                          <p:attrName>ppt_y</p:attrName>
                                        </p:attrNameLst>
                                      </p:cBhvr>
                                      <p:tavLst>
                                        <p:tav tm="0">
                                          <p:val>
                                            <p:strVal val="ppt_y"/>
                                          </p:val>
                                        </p:tav>
                                        <p:tav tm="100000">
                                          <p:val>
                                            <p:strVal val="ppt_y"/>
                                          </p:val>
                                        </p:tav>
                                      </p:tavLst>
                                    </p:anim>
                                    <p:set>
                                      <p:cBhvr>
                                        <p:cTn id="232" dur="1" fill="hold">
                                          <p:stCondLst>
                                            <p:cond delay="1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ppt_y"/>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2000"/>
                                        <p:tgtEl>
                                          <p:spTgt spid="7"/>
                                        </p:tgtEl>
                                        <p:attrNameLst>
                                          <p:attrName>ppt_x</p:attrName>
                                        </p:attrNameLst>
                                      </p:cBhvr>
                                      <p:tavLst>
                                        <p:tav tm="0">
                                          <p:val>
                                            <p:strVal val="ppt_x"/>
                                          </p:val>
                                        </p:tav>
                                        <p:tav tm="100000">
                                          <p:val>
                                            <p:strVal val="0-ppt_w/2"/>
                                          </p:val>
                                        </p:tav>
                                      </p:tavLst>
                                    </p:anim>
                                    <p:anim calcmode="lin" valueType="num">
                                      <p:cBhvr additive="base">
                                        <p:cTn id="239" dur="2000"/>
                                        <p:tgtEl>
                                          <p:spTgt spid="7"/>
                                        </p:tgtEl>
                                        <p:attrNameLst>
                                          <p:attrName>ppt_y</p:attrName>
                                        </p:attrNameLst>
                                      </p:cBhvr>
                                      <p:tavLst>
                                        <p:tav tm="0">
                                          <p:val>
                                            <p:strVal val="ppt_y"/>
                                          </p:val>
                                        </p:tav>
                                        <p:tav tm="100000">
                                          <p:val>
                                            <p:strVal val="ppt_y"/>
                                          </p:val>
                                        </p:tav>
                                      </p:tavLst>
                                    </p:anim>
                                    <p:set>
                                      <p:cBhvr>
                                        <p:cTn id="240" dur="1" fill="hold">
                                          <p:stCondLst>
                                            <p:cond delay="1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2000"/>
                                        <p:tgtEl>
                                          <p:spTgt spid="11"/>
                                        </p:tgtEl>
                                        <p:attrNameLst>
                                          <p:attrName>ppt_x</p:attrName>
                                        </p:attrNameLst>
                                      </p:cBhvr>
                                      <p:tavLst>
                                        <p:tav tm="0">
                                          <p:val>
                                            <p:strVal val="ppt_x"/>
                                          </p:val>
                                        </p:tav>
                                        <p:tav tm="100000">
                                          <p:val>
                                            <p:strVal val="0-ppt_w/2"/>
                                          </p:val>
                                        </p:tav>
                                      </p:tavLst>
                                    </p:anim>
                                    <p:anim calcmode="lin" valueType="num">
                                      <p:cBhvr additive="base">
                                        <p:cTn id="243" dur="2000"/>
                                        <p:tgtEl>
                                          <p:spTgt spid="11"/>
                                        </p:tgtEl>
                                        <p:attrNameLst>
                                          <p:attrName>ppt_y</p:attrName>
                                        </p:attrNameLst>
                                      </p:cBhvr>
                                      <p:tavLst>
                                        <p:tav tm="0">
                                          <p:val>
                                            <p:strVal val="ppt_y"/>
                                          </p:val>
                                        </p:tav>
                                        <p:tav tm="100000">
                                          <p:val>
                                            <p:strVal val="ppt_y"/>
                                          </p:val>
                                        </p:tav>
                                      </p:tavLst>
                                    </p:anim>
                                    <p:set>
                                      <p:cBhvr>
                                        <p:cTn id="244" dur="1" fill="hold">
                                          <p:stCondLst>
                                            <p:cond delay="1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0-ppt_w/2"/>
                                          </p:val>
                                        </p:tav>
                                      </p:tavLst>
                                    </p:anim>
                                    <p:anim calcmode="lin" valueType="num">
                                      <p:cBhvr additive="base">
                                        <p:cTn id="247" dur="2000"/>
                                        <p:tgtEl>
                                          <p:spTgt spid="12"/>
                                        </p:tgtEl>
                                        <p:attrNameLst>
                                          <p:attrName>ppt_y</p:attrName>
                                        </p:attrNameLst>
                                      </p:cBhvr>
                                      <p:tavLst>
                                        <p:tav tm="0">
                                          <p:val>
                                            <p:strVal val="ppt_y"/>
                                          </p:val>
                                        </p:tav>
                                        <p:tav tm="100000">
                                          <p:val>
                                            <p:strVal val="ppt_y"/>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2000"/>
                                        <p:tgtEl>
                                          <p:spTgt spid="17"/>
                                        </p:tgtEl>
                                        <p:attrNameLst>
                                          <p:attrName>ppt_x</p:attrName>
                                        </p:attrNameLst>
                                      </p:cBhvr>
                                      <p:tavLst>
                                        <p:tav tm="0">
                                          <p:val>
                                            <p:strVal val="ppt_x"/>
                                          </p:val>
                                        </p:tav>
                                        <p:tav tm="100000">
                                          <p:val>
                                            <p:strVal val="0-ppt_w/2"/>
                                          </p:val>
                                        </p:tav>
                                      </p:tavLst>
                                    </p:anim>
                                    <p:anim calcmode="lin" valueType="num">
                                      <p:cBhvr additive="base">
                                        <p:cTn id="251" dur="2000"/>
                                        <p:tgtEl>
                                          <p:spTgt spid="17"/>
                                        </p:tgtEl>
                                        <p:attrNameLst>
                                          <p:attrName>ppt_y</p:attrName>
                                        </p:attrNameLst>
                                      </p:cBhvr>
                                      <p:tavLst>
                                        <p:tav tm="0">
                                          <p:val>
                                            <p:strVal val="ppt_y"/>
                                          </p:val>
                                        </p:tav>
                                        <p:tav tm="100000">
                                          <p:val>
                                            <p:strVal val="ppt_y"/>
                                          </p:val>
                                        </p:tav>
                                      </p:tavLst>
                                    </p:anim>
                                    <p:set>
                                      <p:cBhvr>
                                        <p:cTn id="252" dur="1" fill="hold">
                                          <p:stCondLst>
                                            <p:cond delay="1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2000"/>
                                        <p:tgtEl>
                                          <p:spTgt spid="18"/>
                                        </p:tgtEl>
                                        <p:attrNameLst>
                                          <p:attrName>ppt_x</p:attrName>
                                        </p:attrNameLst>
                                      </p:cBhvr>
                                      <p:tavLst>
                                        <p:tav tm="0">
                                          <p:val>
                                            <p:strVal val="ppt_x"/>
                                          </p:val>
                                        </p:tav>
                                        <p:tav tm="100000">
                                          <p:val>
                                            <p:strVal val="0-ppt_w/2"/>
                                          </p:val>
                                        </p:tav>
                                      </p:tavLst>
                                    </p:anim>
                                    <p:anim calcmode="lin" valueType="num">
                                      <p:cBhvr additive="base">
                                        <p:cTn id="255" dur="2000"/>
                                        <p:tgtEl>
                                          <p:spTgt spid="18"/>
                                        </p:tgtEl>
                                        <p:attrNameLst>
                                          <p:attrName>ppt_y</p:attrName>
                                        </p:attrNameLst>
                                      </p:cBhvr>
                                      <p:tavLst>
                                        <p:tav tm="0">
                                          <p:val>
                                            <p:strVal val="ppt_y"/>
                                          </p:val>
                                        </p:tav>
                                        <p:tav tm="100000">
                                          <p:val>
                                            <p:strVal val="ppt_y"/>
                                          </p:val>
                                        </p:tav>
                                      </p:tavLst>
                                    </p:anim>
                                    <p:set>
                                      <p:cBhvr>
                                        <p:cTn id="256" dur="1" fill="hold">
                                          <p:stCondLst>
                                            <p:cond delay="1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2000"/>
                                        <p:tgtEl>
                                          <p:spTgt spid="19"/>
                                        </p:tgtEl>
                                        <p:attrNameLst>
                                          <p:attrName>ppt_x</p:attrName>
                                        </p:attrNameLst>
                                      </p:cBhvr>
                                      <p:tavLst>
                                        <p:tav tm="0">
                                          <p:val>
                                            <p:strVal val="ppt_x"/>
                                          </p:val>
                                        </p:tav>
                                        <p:tav tm="100000">
                                          <p:val>
                                            <p:strVal val="0-ppt_w/2"/>
                                          </p:val>
                                        </p:tav>
                                      </p:tavLst>
                                    </p:anim>
                                    <p:anim calcmode="lin" valueType="num">
                                      <p:cBhvr additive="base">
                                        <p:cTn id="259" dur="2000"/>
                                        <p:tgtEl>
                                          <p:spTgt spid="19"/>
                                        </p:tgtEl>
                                        <p:attrNameLst>
                                          <p:attrName>ppt_y</p:attrName>
                                        </p:attrNameLst>
                                      </p:cBhvr>
                                      <p:tavLst>
                                        <p:tav tm="0">
                                          <p:val>
                                            <p:strVal val="ppt_y"/>
                                          </p:val>
                                        </p:tav>
                                        <p:tav tm="100000">
                                          <p:val>
                                            <p:strVal val="ppt_y"/>
                                          </p:val>
                                        </p:tav>
                                      </p:tavLst>
                                    </p:anim>
                                    <p:set>
                                      <p:cBhvr>
                                        <p:cTn id="260" dur="1" fill="hold">
                                          <p:stCondLst>
                                            <p:cond delay="1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2000"/>
                                        <p:tgtEl>
                                          <p:spTgt spid="20"/>
                                        </p:tgtEl>
                                        <p:attrNameLst>
                                          <p:attrName>ppt_x</p:attrName>
                                        </p:attrNameLst>
                                      </p:cBhvr>
                                      <p:tavLst>
                                        <p:tav tm="0">
                                          <p:val>
                                            <p:strVal val="ppt_x"/>
                                          </p:val>
                                        </p:tav>
                                        <p:tav tm="100000">
                                          <p:val>
                                            <p:strVal val="0-ppt_w/2"/>
                                          </p:val>
                                        </p:tav>
                                      </p:tavLst>
                                    </p:anim>
                                    <p:anim calcmode="lin" valueType="num">
                                      <p:cBhvr additive="base">
                                        <p:cTn id="263" dur="2000"/>
                                        <p:tgtEl>
                                          <p:spTgt spid="20"/>
                                        </p:tgtEl>
                                        <p:attrNameLst>
                                          <p:attrName>ppt_y</p:attrName>
                                        </p:attrNameLst>
                                      </p:cBhvr>
                                      <p:tavLst>
                                        <p:tav tm="0">
                                          <p:val>
                                            <p:strVal val="ppt_y"/>
                                          </p:val>
                                        </p:tav>
                                        <p:tav tm="100000">
                                          <p:val>
                                            <p:strVal val="ppt_y"/>
                                          </p:val>
                                        </p:tav>
                                      </p:tavLst>
                                    </p:anim>
                                    <p:set>
                                      <p:cBhvr>
                                        <p:cTn id="264" dur="1" fill="hold">
                                          <p:stCondLst>
                                            <p:cond delay="1999"/>
                                          </p:stCondLst>
                                        </p:cTn>
                                        <p:tgtEl>
                                          <p:spTgt spid="20"/>
                                        </p:tgtEl>
                                        <p:attrNameLst>
                                          <p:attrName>style.visibility</p:attrName>
                                        </p:attrNameLst>
                                      </p:cBhvr>
                                      <p:to>
                                        <p:strVal val="hidden"/>
                                      </p:to>
                                    </p:set>
                                  </p:childTnLst>
                                </p:cTn>
                              </p:par>
                              <p:par>
                                <p:cTn id="265" presetID="23" presetClass="entr" presetSubtype="288"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2000" fill="hold"/>
                                        <p:tgtEl>
                                          <p:spTgt spid="4"/>
                                        </p:tgtEl>
                                        <p:attrNameLst>
                                          <p:attrName>ppt_w</p:attrName>
                                        </p:attrNameLst>
                                      </p:cBhvr>
                                      <p:tavLst>
                                        <p:tav tm="0">
                                          <p:val>
                                            <p:strVal val="4/3*#ppt_w"/>
                                          </p:val>
                                        </p:tav>
                                        <p:tav tm="100000">
                                          <p:val>
                                            <p:strVal val="#ppt_w"/>
                                          </p:val>
                                        </p:tav>
                                      </p:tavLst>
                                    </p:anim>
                                    <p:anim calcmode="lin" valueType="num">
                                      <p:cBhvr>
                                        <p:cTn id="268" dur="2000" fill="hold"/>
                                        <p:tgtEl>
                                          <p:spTgt spid="4"/>
                                        </p:tgtEl>
                                        <p:attrNameLst>
                                          <p:attrName>ppt_h</p:attrName>
                                        </p:attrNameLst>
                                      </p:cBhvr>
                                      <p:tavLst>
                                        <p:tav tm="0">
                                          <p:val>
                                            <p:strVal val="4/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26789"/>
            <a:ext cx="9144000" cy="6831211"/>
          </a:xfrm>
          <a:prstGeom prst="rect">
            <a:avLst/>
          </a:prstGeom>
        </p:spPr>
      </p:pic>
      <p:sp>
        <p:nvSpPr>
          <p:cNvPr id="6" name="5 Rectángulo"/>
          <p:cNvSpPr/>
          <p:nvPr/>
        </p:nvSpPr>
        <p:spPr>
          <a:xfrm rot="19466704">
            <a:off x="-358704" y="5230820"/>
            <a:ext cx="5018635" cy="185330"/>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408054">
            <a:off x="4560674" y="1544130"/>
            <a:ext cx="5018635" cy="193931"/>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230261">
            <a:off x="-460372" y="1592511"/>
            <a:ext cx="5018635" cy="163623"/>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125963">
            <a:off x="4515547" y="5199344"/>
            <a:ext cx="5018635" cy="159856"/>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230261">
            <a:off x="-404704" y="1889682"/>
            <a:ext cx="4694817" cy="170772"/>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466704">
            <a:off x="-332567" y="4958236"/>
            <a:ext cx="4652575" cy="212802"/>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408054">
            <a:off x="4894464" y="1665864"/>
            <a:ext cx="4838667" cy="199705"/>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125963">
            <a:off x="4912290" y="4863240"/>
            <a:ext cx="4605799" cy="180822"/>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2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2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15"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6"/>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7"/>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9"/>
                                        </p:tgtEl>
                                        <p:attrNameLst>
                                          <p:attrName>ppt_y</p:attrName>
                                        </p:attrNameLst>
                                      </p:cBhvr>
                                      <p:tavLst>
                                        <p:tav tm="0" fmla="#ppt_y+(sin(-2*pi*(1-$))*-#ppt_x+cos(-2*pi*(1-$))*(1-#ppt_y))*(1-$)">
                                          <p:val>
                                            <p:fltVal val="0"/>
                                          </p:val>
                                        </p:tav>
                                        <p:tav tm="100000">
                                          <p:val>
                                            <p:fltVal val="1"/>
                                          </p:val>
                                        </p:tav>
                                      </p:tavLst>
                                    </p:anim>
                                  </p:childTnLst>
                                </p:cTn>
                              </p:par>
                              <p:par>
                                <p:cTn id="44" presetID="2" presetClass="entr" presetSubtype="6" fill="hold" grpId="2"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9"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2"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0-#ppt_w/2"/>
                                          </p:val>
                                        </p:tav>
                                        <p:tav tm="100000">
                                          <p:val>
                                            <p:strVal val="#ppt_x"/>
                                          </p:val>
                                        </p:tav>
                                      </p:tavLst>
                                    </p:anim>
                                    <p:anim calcmode="lin" valueType="num">
                                      <p:cBhvr additive="base">
                                        <p:cTn id="55" dur="2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3"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3" presetClass="entr" presetSubtype="5"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5" presetClass="entr" presetSubtype="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fltVal val="0"/>
                                          </p:val>
                                        </p:tav>
                                        <p:tav tm="100000">
                                          <p:val>
                                            <p:strVal val="#ppt_w"/>
                                          </p:val>
                                        </p:tav>
                                      </p:tavLst>
                                    </p:anim>
                                    <p:anim calcmode="lin" valueType="num">
                                      <p:cBhvr>
                                        <p:cTn id="66" dur="2000" fill="hold"/>
                                        <p:tgtEl>
                                          <p:spTgt spid="10"/>
                                        </p:tgtEl>
                                        <p:attrNameLst>
                                          <p:attrName>ppt_h</p:attrName>
                                        </p:attrNameLst>
                                      </p:cBhvr>
                                      <p:tavLst>
                                        <p:tav tm="0">
                                          <p:val>
                                            <p:fltVal val="0"/>
                                          </p:val>
                                        </p:tav>
                                        <p:tav tm="100000">
                                          <p:val>
                                            <p:strVal val="#ppt_h"/>
                                          </p:val>
                                        </p:tav>
                                      </p:tavLst>
                                    </p:anim>
                                    <p:anim calcmode="lin" valueType="num">
                                      <p:cBhvr>
                                        <p:cTn id="6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10"/>
                                        </p:tgtEl>
                                        <p:attrNameLst>
                                          <p:attrName>ppt_y</p:attrName>
                                        </p:attrNameLst>
                                      </p:cBhvr>
                                      <p:tavLst>
                                        <p:tav tm="0" fmla="#ppt_y+(sin(-2*pi*(1-$))*-#ppt_x+cos(-2*pi*(1-$))*(1-#ppt_y))*(1-$)">
                                          <p:val>
                                            <p:fltVal val="0"/>
                                          </p:val>
                                        </p:tav>
                                        <p:tav tm="100000">
                                          <p:val>
                                            <p:fltVal val="1"/>
                                          </p:val>
                                        </p:tav>
                                      </p:tavLst>
                                    </p:anim>
                                  </p:childTnLst>
                                </p:cTn>
                              </p:par>
                              <p:par>
                                <p:cTn id="69" presetID="2" presetClass="entr" presetSubtype="6" fill="hold" grpId="2"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1+#ppt_w/2"/>
                                          </p:val>
                                        </p:tav>
                                        <p:tav tm="100000">
                                          <p:val>
                                            <p:strVal val="#ppt_x"/>
                                          </p:val>
                                        </p:tav>
                                      </p:tavLst>
                                    </p:anim>
                                    <p:anim calcmode="lin" valueType="num">
                                      <p:cBhvr additive="base">
                                        <p:cTn id="72" dur="2000" fill="hold"/>
                                        <p:tgtEl>
                                          <p:spTgt spid="10"/>
                                        </p:tgtEl>
                                        <p:attrNameLst>
                                          <p:attrName>ppt_y</p:attrName>
                                        </p:attrNameLst>
                                      </p:cBhvr>
                                      <p:tavLst>
                                        <p:tav tm="0">
                                          <p:val>
                                            <p:strVal val="1+#ppt_h/2"/>
                                          </p:val>
                                        </p:tav>
                                        <p:tav tm="100000">
                                          <p:val>
                                            <p:strVal val="#ppt_y"/>
                                          </p:val>
                                        </p:tav>
                                      </p:tavLst>
                                    </p:anim>
                                  </p:childTnLst>
                                </p:cTn>
                              </p:par>
                              <p:par>
                                <p:cTn id="73" presetID="3" presetClass="entr" presetSubtype="5"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2000"/>
                                        <p:tgtEl>
                                          <p:spTgt spid="11"/>
                                        </p:tgtEl>
                                      </p:cBhvr>
                                    </p:animEffect>
                                  </p:childTnLst>
                                </p:cTn>
                              </p:par>
                              <p:par>
                                <p:cTn id="76" presetID="1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p:val>
                                            <p:fltVal val="0"/>
                                          </p:val>
                                        </p:tav>
                                        <p:tav tm="100000">
                                          <p:val>
                                            <p:strVal val="#ppt_w"/>
                                          </p:val>
                                        </p:tav>
                                      </p:tavLst>
                                    </p:anim>
                                    <p:anim calcmode="lin" valueType="num">
                                      <p:cBhvr>
                                        <p:cTn id="79" dur="2000" fill="hold"/>
                                        <p:tgtEl>
                                          <p:spTgt spid="11"/>
                                        </p:tgtEl>
                                        <p:attrNameLst>
                                          <p:attrName>ppt_h</p:attrName>
                                        </p:attrNameLst>
                                      </p:cBhvr>
                                      <p:tavLst>
                                        <p:tav tm="0">
                                          <p:val>
                                            <p:fltVal val="0"/>
                                          </p:val>
                                        </p:tav>
                                        <p:tav tm="100000">
                                          <p:val>
                                            <p:strVal val="#ppt_h"/>
                                          </p:val>
                                        </p:tav>
                                      </p:tavLst>
                                    </p:anim>
                                    <p:anim calcmode="lin" valueType="num">
                                      <p:cBhvr>
                                        <p:cTn id="80"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1" dur="2000" fill="hold"/>
                                        <p:tgtEl>
                                          <p:spTgt spid="11"/>
                                        </p:tgtEl>
                                        <p:attrNameLst>
                                          <p:attrName>ppt_y</p:attrName>
                                        </p:attrNameLst>
                                      </p:cBhvr>
                                      <p:tavLst>
                                        <p:tav tm="0" fmla="#ppt_y+(sin(-2*pi*(1-$))*-#ppt_x+cos(-2*pi*(1-$))*(1-#ppt_y))*(1-$)">
                                          <p:val>
                                            <p:fltVal val="0"/>
                                          </p:val>
                                        </p:tav>
                                        <p:tav tm="100000">
                                          <p:val>
                                            <p:fltVal val="1"/>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2000" fill="hold"/>
                                        <p:tgtEl>
                                          <p:spTgt spid="11"/>
                                        </p:tgtEl>
                                        <p:attrNameLst>
                                          <p:attrName>ppt_x</p:attrName>
                                        </p:attrNameLst>
                                      </p:cBhvr>
                                      <p:tavLst>
                                        <p:tav tm="0">
                                          <p:val>
                                            <p:strVal val="1+#ppt_w/2"/>
                                          </p:val>
                                        </p:tav>
                                        <p:tav tm="100000">
                                          <p:val>
                                            <p:strVal val="#ppt_x"/>
                                          </p:val>
                                        </p:tav>
                                      </p:tavLst>
                                    </p:anim>
                                    <p:anim calcmode="lin" valueType="num">
                                      <p:cBhvr additive="base">
                                        <p:cTn id="85" dur="2000" fill="hold"/>
                                        <p:tgtEl>
                                          <p:spTgt spid="11"/>
                                        </p:tgtEl>
                                        <p:attrNameLst>
                                          <p:attrName>ppt_y</p:attrName>
                                        </p:attrNameLst>
                                      </p:cBhvr>
                                      <p:tavLst>
                                        <p:tav tm="0">
                                          <p:val>
                                            <p:strVal val="0-#ppt_h/2"/>
                                          </p:val>
                                        </p:tav>
                                        <p:tav tm="100000">
                                          <p:val>
                                            <p:strVal val="#ppt_y"/>
                                          </p:val>
                                        </p:tav>
                                      </p:tavLst>
                                    </p:anim>
                                  </p:childTnLst>
                                </p:cTn>
                              </p:par>
                              <p:par>
                                <p:cTn id="86" presetID="3" presetClass="entr" presetSubtype="5" fill="hold" grpId="0" nodeType="with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blinds(vertical)">
                                      <p:cBhvr>
                                        <p:cTn id="88" dur="2000"/>
                                        <p:tgtEl>
                                          <p:spTgt spid="12"/>
                                        </p:tgtEl>
                                      </p:cBhvr>
                                    </p:animEffect>
                                  </p:childTnLst>
                                </p:cTn>
                              </p:par>
                              <p:par>
                                <p:cTn id="89" presetID="15" presetClass="entr" presetSubtype="0" fill="hold" grpId="1"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2000" fill="hold"/>
                                        <p:tgtEl>
                                          <p:spTgt spid="12"/>
                                        </p:tgtEl>
                                        <p:attrNameLst>
                                          <p:attrName>ppt_w</p:attrName>
                                        </p:attrNameLst>
                                      </p:cBhvr>
                                      <p:tavLst>
                                        <p:tav tm="0">
                                          <p:val>
                                            <p:fltVal val="0"/>
                                          </p:val>
                                        </p:tav>
                                        <p:tav tm="100000">
                                          <p:val>
                                            <p:strVal val="#ppt_w"/>
                                          </p:val>
                                        </p:tav>
                                      </p:tavLst>
                                    </p:anim>
                                    <p:anim calcmode="lin" valueType="num">
                                      <p:cBhvr>
                                        <p:cTn id="92" dur="2000" fill="hold"/>
                                        <p:tgtEl>
                                          <p:spTgt spid="12"/>
                                        </p:tgtEl>
                                        <p:attrNameLst>
                                          <p:attrName>ppt_h</p:attrName>
                                        </p:attrNameLst>
                                      </p:cBhvr>
                                      <p:tavLst>
                                        <p:tav tm="0">
                                          <p:val>
                                            <p:fltVal val="0"/>
                                          </p:val>
                                        </p:tav>
                                        <p:tav tm="100000">
                                          <p:val>
                                            <p:strVal val="#ppt_h"/>
                                          </p:val>
                                        </p:tav>
                                      </p:tavLst>
                                    </p:anim>
                                    <p:anim calcmode="lin" valueType="num">
                                      <p:cBhvr>
                                        <p:cTn id="9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12"/>
                                        </p:tgtEl>
                                        <p:attrNameLst>
                                          <p:attrName>ppt_y</p:attrName>
                                        </p:attrNameLst>
                                      </p:cBhvr>
                                      <p:tavLst>
                                        <p:tav tm="0" fmla="#ppt_y+(sin(-2*pi*(1-$))*-#ppt_x+cos(-2*pi*(1-$))*(1-#ppt_y))*(1-$)">
                                          <p:val>
                                            <p:fltVal val="0"/>
                                          </p:val>
                                        </p:tav>
                                        <p:tav tm="100000">
                                          <p:val>
                                            <p:fltVal val="1"/>
                                          </p:val>
                                        </p:tav>
                                      </p:tavLst>
                                    </p:anim>
                                  </p:childTnLst>
                                </p:cTn>
                              </p:par>
                              <p:par>
                                <p:cTn id="95" presetID="2" presetClass="entr" presetSubtype="12" fill="hold" grpId="2"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1+#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2000"/>
                                        <p:tgtEl>
                                          <p:spTgt spid="13"/>
                                        </p:tgtEl>
                                      </p:cBhvr>
                                    </p:animEffect>
                                  </p:childTnLst>
                                </p:cTn>
                              </p:par>
                              <p:par>
                                <p:cTn id="102" presetID="15" presetClass="entr" presetSubtype="0" fill="hold" grpId="1" nodeType="withEffect">
                                  <p:stCondLst>
                                    <p:cond delay="0"/>
                                  </p:stCondLst>
                                  <p:childTnLst>
                                    <p:set>
                                      <p:cBhvr>
                                        <p:cTn id="103" dur="1" fill="hold">
                                          <p:stCondLst>
                                            <p:cond delay="0"/>
                                          </p:stCondLst>
                                        </p:cTn>
                                        <p:tgtEl>
                                          <p:spTgt spid="13"/>
                                        </p:tgtEl>
                                        <p:attrNameLst>
                                          <p:attrName>style.visibility</p:attrName>
                                        </p:attrNameLst>
                                      </p:cBhvr>
                                      <p:to>
                                        <p:strVal val="visible"/>
                                      </p:to>
                                    </p:set>
                                    <p:anim calcmode="lin" valueType="num">
                                      <p:cBhvr>
                                        <p:cTn id="104" dur="2000" fill="hold"/>
                                        <p:tgtEl>
                                          <p:spTgt spid="13"/>
                                        </p:tgtEl>
                                        <p:attrNameLst>
                                          <p:attrName>ppt_w</p:attrName>
                                        </p:attrNameLst>
                                      </p:cBhvr>
                                      <p:tavLst>
                                        <p:tav tm="0">
                                          <p:val>
                                            <p:fltVal val="0"/>
                                          </p:val>
                                        </p:tav>
                                        <p:tav tm="100000">
                                          <p:val>
                                            <p:strVal val="#ppt_w"/>
                                          </p:val>
                                        </p:tav>
                                      </p:tavLst>
                                    </p:anim>
                                    <p:anim calcmode="lin" valueType="num">
                                      <p:cBhvr>
                                        <p:cTn id="105" dur="2000" fill="hold"/>
                                        <p:tgtEl>
                                          <p:spTgt spid="13"/>
                                        </p:tgtEl>
                                        <p:attrNameLst>
                                          <p:attrName>ppt_h</p:attrName>
                                        </p:attrNameLst>
                                      </p:cBhvr>
                                      <p:tavLst>
                                        <p:tav tm="0">
                                          <p:val>
                                            <p:fltVal val="0"/>
                                          </p:val>
                                        </p:tav>
                                        <p:tav tm="100000">
                                          <p:val>
                                            <p:strVal val="#ppt_h"/>
                                          </p:val>
                                        </p:tav>
                                      </p:tavLst>
                                    </p:anim>
                                    <p:anim calcmode="lin" valueType="num">
                                      <p:cBhvr>
                                        <p:cTn id="106"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3"/>
                                        </p:tgtEl>
                                        <p:attrNameLst>
                                          <p:attrName>ppt_y</p:attrName>
                                        </p:attrNameLst>
                                      </p:cBhvr>
                                      <p:tavLst>
                                        <p:tav tm="0" fmla="#ppt_y+(sin(-2*pi*(1-$))*-#ppt_x+cos(-2*pi*(1-$))*(1-#ppt_y))*(1-$)">
                                          <p:val>
                                            <p:fltVal val="0"/>
                                          </p:val>
                                        </p:tav>
                                        <p:tav tm="100000">
                                          <p:val>
                                            <p:fltVal val="1"/>
                                          </p:val>
                                        </p:tav>
                                      </p:tavLst>
                                    </p:anim>
                                  </p:childTnLst>
                                </p:cTn>
                              </p:par>
                              <p:par>
                                <p:cTn id="108" presetID="2" presetClass="entr" presetSubtype="9" fill="hold" grpId="2"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0-#ppt_h/2"/>
                                          </p:val>
                                        </p:tav>
                                        <p:tav tm="100000">
                                          <p:val>
                                            <p:strVal val="#ppt_y"/>
                                          </p:val>
                                        </p:tav>
                                      </p:tavLst>
                                    </p:anim>
                                  </p:childTnLst>
                                </p:cTn>
                              </p:par>
                              <p:par>
                                <p:cTn id="112" presetID="8" presetClass="emph" presetSubtype="0" fill="hold" grpId="3"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0"/>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11"/>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childTnLst>
                          </p:cTn>
                        </p:par>
                        <p:par>
                          <p:cTn id="128" fill="hold">
                            <p:stCondLst>
                              <p:cond delay="2000"/>
                            </p:stCondLst>
                            <p:childTnLst>
                              <p:par>
                                <p:cTn id="129" presetID="3" presetClass="exit" presetSubtype="10" fill="hold" grpId="4" nodeType="afterEffect">
                                  <p:stCondLst>
                                    <p:cond delay="0"/>
                                  </p:stCondLst>
                                  <p:childTnLst>
                                    <p:animEffect transition="out" filter="blinds(horizontal)">
                                      <p:cBhvr>
                                        <p:cTn id="130" dur="2000"/>
                                        <p:tgtEl>
                                          <p:spTgt spid="8"/>
                                        </p:tgtEl>
                                      </p:cBhvr>
                                    </p:animEffect>
                                    <p:set>
                                      <p:cBhvr>
                                        <p:cTn id="131" dur="1" fill="hold">
                                          <p:stCondLst>
                                            <p:cond delay="1999"/>
                                          </p:stCondLst>
                                        </p:cTn>
                                        <p:tgtEl>
                                          <p:spTgt spid="8"/>
                                        </p:tgtEl>
                                        <p:attrNameLst>
                                          <p:attrName>style.visibility</p:attrName>
                                        </p:attrNameLst>
                                      </p:cBhvr>
                                      <p:to>
                                        <p:strVal val="hidden"/>
                                      </p:to>
                                    </p:set>
                                  </p:childTnLst>
                                </p:cTn>
                              </p:par>
                              <p:par>
                                <p:cTn id="132" presetID="3" presetClass="exit" presetSubtype="10" fill="hold" grpId="4" nodeType="withEffect">
                                  <p:stCondLst>
                                    <p:cond delay="0"/>
                                  </p:stCondLst>
                                  <p:childTnLst>
                                    <p:animEffect transition="out" filter="blinds(horizontal)">
                                      <p:cBhvr>
                                        <p:cTn id="133" dur="2000"/>
                                        <p:tgtEl>
                                          <p:spTgt spid="10"/>
                                        </p:tgtEl>
                                      </p:cBhvr>
                                    </p:animEffect>
                                    <p:set>
                                      <p:cBhvr>
                                        <p:cTn id="134" dur="1" fill="hold">
                                          <p:stCondLst>
                                            <p:cond delay="1999"/>
                                          </p:stCondLst>
                                        </p:cTn>
                                        <p:tgtEl>
                                          <p:spTgt spid="10"/>
                                        </p:tgtEl>
                                        <p:attrNameLst>
                                          <p:attrName>style.visibility</p:attrName>
                                        </p:attrNameLst>
                                      </p:cBhvr>
                                      <p:to>
                                        <p:strVal val="hidden"/>
                                      </p:to>
                                    </p:set>
                                  </p:childTnLst>
                                </p:cTn>
                              </p:par>
                              <p:par>
                                <p:cTn id="135" presetID="2" presetClass="exit" presetSubtype="6" fill="hold" grpId="5" nodeType="withEffect">
                                  <p:stCondLst>
                                    <p:cond delay="0"/>
                                  </p:stCondLst>
                                  <p:childTnLst>
                                    <p:anim calcmode="lin" valueType="num">
                                      <p:cBhvr additive="base">
                                        <p:cTn id="136" dur="2000"/>
                                        <p:tgtEl>
                                          <p:spTgt spid="8"/>
                                        </p:tgtEl>
                                        <p:attrNameLst>
                                          <p:attrName>ppt_x</p:attrName>
                                        </p:attrNameLst>
                                      </p:cBhvr>
                                      <p:tavLst>
                                        <p:tav tm="0">
                                          <p:val>
                                            <p:strVal val="ppt_x"/>
                                          </p:val>
                                        </p:tav>
                                        <p:tav tm="100000">
                                          <p:val>
                                            <p:strVal val="1+ppt_w/2"/>
                                          </p:val>
                                        </p:tav>
                                      </p:tavLst>
                                    </p:anim>
                                    <p:anim calcmode="lin" valueType="num">
                                      <p:cBhvr additive="base">
                                        <p:cTn id="137" dur="2000"/>
                                        <p:tgtEl>
                                          <p:spTgt spid="8"/>
                                        </p:tgtEl>
                                        <p:attrNameLst>
                                          <p:attrName>ppt_y</p:attrName>
                                        </p:attrNameLst>
                                      </p:cBhvr>
                                      <p:tavLst>
                                        <p:tav tm="0">
                                          <p:val>
                                            <p:strVal val="ppt_y"/>
                                          </p:val>
                                        </p:tav>
                                        <p:tav tm="100000">
                                          <p:val>
                                            <p:strVal val="1+ppt_h/2"/>
                                          </p:val>
                                        </p:tav>
                                      </p:tavLst>
                                    </p:anim>
                                    <p:set>
                                      <p:cBhvr>
                                        <p:cTn id="138" dur="1" fill="hold">
                                          <p:stCondLst>
                                            <p:cond delay="1999"/>
                                          </p:stCondLst>
                                        </p:cTn>
                                        <p:tgtEl>
                                          <p:spTgt spid="8"/>
                                        </p:tgtEl>
                                        <p:attrNameLst>
                                          <p:attrName>style.visibility</p:attrName>
                                        </p:attrNameLst>
                                      </p:cBhvr>
                                      <p:to>
                                        <p:strVal val="hidden"/>
                                      </p:to>
                                    </p:set>
                                  </p:childTnLst>
                                </p:cTn>
                              </p:par>
                              <p:par>
                                <p:cTn id="139" presetID="2" presetClass="exit" presetSubtype="6" fill="hold" grpId="5" nodeType="withEffect">
                                  <p:stCondLst>
                                    <p:cond delay="0"/>
                                  </p:stCondLst>
                                  <p:childTnLst>
                                    <p:anim calcmode="lin" valueType="num">
                                      <p:cBhvr additive="base">
                                        <p:cTn id="140" dur="2000"/>
                                        <p:tgtEl>
                                          <p:spTgt spid="10"/>
                                        </p:tgtEl>
                                        <p:attrNameLst>
                                          <p:attrName>ppt_x</p:attrName>
                                        </p:attrNameLst>
                                      </p:cBhvr>
                                      <p:tavLst>
                                        <p:tav tm="0">
                                          <p:val>
                                            <p:strVal val="ppt_x"/>
                                          </p:val>
                                        </p:tav>
                                        <p:tav tm="100000">
                                          <p:val>
                                            <p:strVal val="1+ppt_w/2"/>
                                          </p:val>
                                        </p:tav>
                                      </p:tavLst>
                                    </p:anim>
                                    <p:anim calcmode="lin" valueType="num">
                                      <p:cBhvr additive="base">
                                        <p:cTn id="141" dur="2000"/>
                                        <p:tgtEl>
                                          <p:spTgt spid="10"/>
                                        </p:tgtEl>
                                        <p:attrNameLst>
                                          <p:attrName>ppt_y</p:attrName>
                                        </p:attrNameLst>
                                      </p:cBhvr>
                                      <p:tavLst>
                                        <p:tav tm="0">
                                          <p:val>
                                            <p:strVal val="ppt_y"/>
                                          </p:val>
                                        </p:tav>
                                        <p:tav tm="100000">
                                          <p:val>
                                            <p:strVal val="1+ppt_h/2"/>
                                          </p:val>
                                        </p:tav>
                                      </p:tavLst>
                                    </p:anim>
                                    <p:set>
                                      <p:cBhvr>
                                        <p:cTn id="142" dur="1" fill="hold">
                                          <p:stCondLst>
                                            <p:cond delay="1999"/>
                                          </p:stCondLst>
                                        </p:cTn>
                                        <p:tgtEl>
                                          <p:spTgt spid="10"/>
                                        </p:tgtEl>
                                        <p:attrNameLst>
                                          <p:attrName>style.visibility</p:attrName>
                                        </p:attrNameLst>
                                      </p:cBhvr>
                                      <p:to>
                                        <p:strVal val="hidden"/>
                                      </p:to>
                                    </p:set>
                                  </p:childTnLst>
                                </p:cTn>
                              </p:par>
                              <p:par>
                                <p:cTn id="143" presetID="2" presetClass="exit" presetSubtype="9" fill="hold" grpId="4" nodeType="withEffect">
                                  <p:stCondLst>
                                    <p:cond delay="0"/>
                                  </p:stCondLst>
                                  <p:childTnLst>
                                    <p:anim calcmode="lin" valueType="num">
                                      <p:cBhvr additive="base">
                                        <p:cTn id="144" dur="2000"/>
                                        <p:tgtEl>
                                          <p:spTgt spid="9"/>
                                        </p:tgtEl>
                                        <p:attrNameLst>
                                          <p:attrName>ppt_x</p:attrName>
                                        </p:attrNameLst>
                                      </p:cBhvr>
                                      <p:tavLst>
                                        <p:tav tm="0">
                                          <p:val>
                                            <p:strVal val="ppt_x"/>
                                          </p:val>
                                        </p:tav>
                                        <p:tav tm="100000">
                                          <p:val>
                                            <p:strVal val="0-ppt_w/2"/>
                                          </p:val>
                                        </p:tav>
                                      </p:tavLst>
                                    </p:anim>
                                    <p:anim calcmode="lin" valueType="num">
                                      <p:cBhvr additive="base">
                                        <p:cTn id="145" dur="2000"/>
                                        <p:tgtEl>
                                          <p:spTgt spid="9"/>
                                        </p:tgtEl>
                                        <p:attrNameLst>
                                          <p:attrName>ppt_y</p:attrName>
                                        </p:attrNameLst>
                                      </p:cBhvr>
                                      <p:tavLst>
                                        <p:tav tm="0">
                                          <p:val>
                                            <p:strVal val="ppt_y"/>
                                          </p:val>
                                        </p:tav>
                                        <p:tav tm="100000">
                                          <p:val>
                                            <p:strVal val="0-ppt_h/2"/>
                                          </p:val>
                                        </p:tav>
                                      </p:tavLst>
                                    </p:anim>
                                    <p:set>
                                      <p:cBhvr>
                                        <p:cTn id="146" dur="1" fill="hold">
                                          <p:stCondLst>
                                            <p:cond delay="1999"/>
                                          </p:stCondLst>
                                        </p:cTn>
                                        <p:tgtEl>
                                          <p:spTgt spid="9"/>
                                        </p:tgtEl>
                                        <p:attrNameLst>
                                          <p:attrName>style.visibility</p:attrName>
                                        </p:attrNameLst>
                                      </p:cBhvr>
                                      <p:to>
                                        <p:strVal val="hidden"/>
                                      </p:to>
                                    </p:set>
                                  </p:childTnLst>
                                </p:cTn>
                              </p:par>
                              <p:par>
                                <p:cTn id="147" presetID="2" presetClass="exit" presetSubtype="9" fill="hold" grpId="4"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0-ppt_w/2"/>
                                          </p:val>
                                        </p:tav>
                                      </p:tavLst>
                                    </p:anim>
                                    <p:anim calcmode="lin" valueType="num">
                                      <p:cBhvr additive="base">
                                        <p:cTn id="149" dur="2000"/>
                                        <p:tgtEl>
                                          <p:spTgt spid="13"/>
                                        </p:tgtEl>
                                        <p:attrNameLst>
                                          <p:attrName>ppt_y</p:attrName>
                                        </p:attrNameLst>
                                      </p:cBhvr>
                                      <p:tavLst>
                                        <p:tav tm="0">
                                          <p:val>
                                            <p:strVal val="ppt_y"/>
                                          </p:val>
                                        </p:tav>
                                        <p:tav tm="100000">
                                          <p:val>
                                            <p:strVal val="0-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12" fill="hold" grpId="4" nodeType="withEffect">
                                  <p:stCondLst>
                                    <p:cond delay="0"/>
                                  </p:stCondLst>
                                  <p:childTnLst>
                                    <p:anim calcmode="lin" valueType="num">
                                      <p:cBhvr additive="base">
                                        <p:cTn id="152" dur="2000"/>
                                        <p:tgtEl>
                                          <p:spTgt spid="7"/>
                                        </p:tgtEl>
                                        <p:attrNameLst>
                                          <p:attrName>ppt_x</p:attrName>
                                        </p:attrNameLst>
                                      </p:cBhvr>
                                      <p:tavLst>
                                        <p:tav tm="0">
                                          <p:val>
                                            <p:strVal val="ppt_x"/>
                                          </p:val>
                                        </p:tav>
                                        <p:tav tm="100000">
                                          <p:val>
                                            <p:strVal val="0-ppt_w/2"/>
                                          </p:val>
                                        </p:tav>
                                      </p:tavLst>
                                    </p:anim>
                                    <p:anim calcmode="lin" valueType="num">
                                      <p:cBhvr additive="base">
                                        <p:cTn id="153" dur="2000"/>
                                        <p:tgtEl>
                                          <p:spTgt spid="7"/>
                                        </p:tgtEl>
                                        <p:attrNameLst>
                                          <p:attrName>ppt_y</p:attrName>
                                        </p:attrNameLst>
                                      </p:cBhvr>
                                      <p:tavLst>
                                        <p:tav tm="0">
                                          <p:val>
                                            <p:strVal val="ppt_y"/>
                                          </p:val>
                                        </p:tav>
                                        <p:tav tm="100000">
                                          <p:val>
                                            <p:strVal val="1+ppt_h/2"/>
                                          </p:val>
                                        </p:tav>
                                      </p:tavLst>
                                    </p:anim>
                                    <p:set>
                                      <p:cBhvr>
                                        <p:cTn id="154" dur="1" fill="hold">
                                          <p:stCondLst>
                                            <p:cond delay="1999"/>
                                          </p:stCondLst>
                                        </p:cTn>
                                        <p:tgtEl>
                                          <p:spTgt spid="7"/>
                                        </p:tgtEl>
                                        <p:attrNameLst>
                                          <p:attrName>style.visibility</p:attrName>
                                        </p:attrNameLst>
                                      </p:cBhvr>
                                      <p:to>
                                        <p:strVal val="hidden"/>
                                      </p:to>
                                    </p:set>
                                  </p:childTnLst>
                                </p:cTn>
                              </p:par>
                              <p:par>
                                <p:cTn id="155" presetID="2" presetClass="exit" presetSubtype="12" fill="hold" grpId="4" nodeType="withEffect">
                                  <p:stCondLst>
                                    <p:cond delay="0"/>
                                  </p:stCondLst>
                                  <p:childTnLst>
                                    <p:anim calcmode="lin" valueType="num">
                                      <p:cBhvr additive="base">
                                        <p:cTn id="156" dur="2000"/>
                                        <p:tgtEl>
                                          <p:spTgt spid="12"/>
                                        </p:tgtEl>
                                        <p:attrNameLst>
                                          <p:attrName>ppt_x</p:attrName>
                                        </p:attrNameLst>
                                      </p:cBhvr>
                                      <p:tavLst>
                                        <p:tav tm="0">
                                          <p:val>
                                            <p:strVal val="ppt_x"/>
                                          </p:val>
                                        </p:tav>
                                        <p:tav tm="100000">
                                          <p:val>
                                            <p:strVal val="0-ppt_w/2"/>
                                          </p:val>
                                        </p:tav>
                                      </p:tavLst>
                                    </p:anim>
                                    <p:anim calcmode="lin" valueType="num">
                                      <p:cBhvr additive="base">
                                        <p:cTn id="157" dur="2000"/>
                                        <p:tgtEl>
                                          <p:spTgt spid="12"/>
                                        </p:tgtEl>
                                        <p:attrNameLst>
                                          <p:attrName>ppt_y</p:attrName>
                                        </p:attrNameLst>
                                      </p:cBhvr>
                                      <p:tavLst>
                                        <p:tav tm="0">
                                          <p:val>
                                            <p:strVal val="ppt_y"/>
                                          </p:val>
                                        </p:tav>
                                        <p:tav tm="100000">
                                          <p:val>
                                            <p:strVal val="1+ppt_h/2"/>
                                          </p:val>
                                        </p:tav>
                                      </p:tavLst>
                                    </p:anim>
                                    <p:set>
                                      <p:cBhvr>
                                        <p:cTn id="158" dur="1" fill="hold">
                                          <p:stCondLst>
                                            <p:cond delay="1999"/>
                                          </p:stCondLst>
                                        </p:cTn>
                                        <p:tgtEl>
                                          <p:spTgt spid="12"/>
                                        </p:tgtEl>
                                        <p:attrNameLst>
                                          <p:attrName>style.visibility</p:attrName>
                                        </p:attrNameLst>
                                      </p:cBhvr>
                                      <p:to>
                                        <p:strVal val="hidden"/>
                                      </p:to>
                                    </p:set>
                                  </p:childTnLst>
                                </p:cTn>
                              </p:par>
                              <p:par>
                                <p:cTn id="159" presetID="2" presetClass="exit" presetSubtype="3" fill="hold" grpId="4" nodeType="withEffect">
                                  <p:stCondLst>
                                    <p:cond delay="0"/>
                                  </p:stCondLst>
                                  <p:childTnLst>
                                    <p:anim calcmode="lin" valueType="num">
                                      <p:cBhvr additive="base">
                                        <p:cTn id="160" dur="2000"/>
                                        <p:tgtEl>
                                          <p:spTgt spid="6"/>
                                        </p:tgtEl>
                                        <p:attrNameLst>
                                          <p:attrName>ppt_x</p:attrName>
                                        </p:attrNameLst>
                                      </p:cBhvr>
                                      <p:tavLst>
                                        <p:tav tm="0">
                                          <p:val>
                                            <p:strVal val="ppt_x"/>
                                          </p:val>
                                        </p:tav>
                                        <p:tav tm="100000">
                                          <p:val>
                                            <p:strVal val="1+ppt_w/2"/>
                                          </p:val>
                                        </p:tav>
                                      </p:tavLst>
                                    </p:anim>
                                    <p:anim calcmode="lin" valueType="num">
                                      <p:cBhvr additive="base">
                                        <p:cTn id="161" dur="2000"/>
                                        <p:tgtEl>
                                          <p:spTgt spid="6"/>
                                        </p:tgtEl>
                                        <p:attrNameLst>
                                          <p:attrName>ppt_y</p:attrName>
                                        </p:attrNameLst>
                                      </p:cBhvr>
                                      <p:tavLst>
                                        <p:tav tm="0">
                                          <p:val>
                                            <p:strVal val="ppt_y"/>
                                          </p:val>
                                        </p:tav>
                                        <p:tav tm="100000">
                                          <p:val>
                                            <p:strVal val="0-ppt_h/2"/>
                                          </p:val>
                                        </p:tav>
                                      </p:tavLst>
                                    </p:anim>
                                    <p:set>
                                      <p:cBhvr>
                                        <p:cTn id="162" dur="1" fill="hold">
                                          <p:stCondLst>
                                            <p:cond delay="1999"/>
                                          </p:stCondLst>
                                        </p:cTn>
                                        <p:tgtEl>
                                          <p:spTgt spid="6"/>
                                        </p:tgtEl>
                                        <p:attrNameLst>
                                          <p:attrName>style.visibility</p:attrName>
                                        </p:attrNameLst>
                                      </p:cBhvr>
                                      <p:to>
                                        <p:strVal val="hidden"/>
                                      </p:to>
                                    </p:set>
                                  </p:childTnLst>
                                </p:cTn>
                              </p:par>
                              <p:par>
                                <p:cTn id="163" presetID="2" presetClass="exit" presetSubtype="3" fill="hold" grpId="4" nodeType="withEffect">
                                  <p:stCondLst>
                                    <p:cond delay="0"/>
                                  </p:stCondLst>
                                  <p:childTnLst>
                                    <p:anim calcmode="lin" valueType="num">
                                      <p:cBhvr additive="base">
                                        <p:cTn id="164" dur="2000"/>
                                        <p:tgtEl>
                                          <p:spTgt spid="11"/>
                                        </p:tgtEl>
                                        <p:attrNameLst>
                                          <p:attrName>ppt_x</p:attrName>
                                        </p:attrNameLst>
                                      </p:cBhvr>
                                      <p:tavLst>
                                        <p:tav tm="0">
                                          <p:val>
                                            <p:strVal val="ppt_x"/>
                                          </p:val>
                                        </p:tav>
                                        <p:tav tm="100000">
                                          <p:val>
                                            <p:strVal val="1+ppt_w/2"/>
                                          </p:val>
                                        </p:tav>
                                      </p:tavLst>
                                    </p:anim>
                                    <p:anim calcmode="lin" valueType="num">
                                      <p:cBhvr additive="base">
                                        <p:cTn id="165" dur="2000"/>
                                        <p:tgtEl>
                                          <p:spTgt spid="11"/>
                                        </p:tgtEl>
                                        <p:attrNameLst>
                                          <p:attrName>ppt_y</p:attrName>
                                        </p:attrNameLst>
                                      </p:cBhvr>
                                      <p:tavLst>
                                        <p:tav tm="0">
                                          <p:val>
                                            <p:strVal val="ppt_y"/>
                                          </p:val>
                                        </p:tav>
                                        <p:tav tm="100000">
                                          <p:val>
                                            <p:strVal val="0-ppt_h/2"/>
                                          </p:val>
                                        </p:tav>
                                      </p:tavLst>
                                    </p:anim>
                                    <p:set>
                                      <p:cBhvr>
                                        <p:cTn id="166" dur="1" fill="hold">
                                          <p:stCondLst>
                                            <p:cond delay="1999"/>
                                          </p:stCondLst>
                                        </p:cTn>
                                        <p:tgtEl>
                                          <p:spTgt spid="11"/>
                                        </p:tgtEl>
                                        <p:attrNameLst>
                                          <p:attrName>style.visibility</p:attrName>
                                        </p:attrNameLst>
                                      </p:cBhvr>
                                      <p:to>
                                        <p:strVal val="hidden"/>
                                      </p:to>
                                    </p:set>
                                  </p:childTnLst>
                                </p:cTn>
                              </p:par>
                              <p:par>
                                <p:cTn id="167" presetID="3" presetClass="exit" presetSubtype="10" fill="hold" grpId="5" nodeType="withEffect">
                                  <p:stCondLst>
                                    <p:cond delay="0"/>
                                  </p:stCondLst>
                                  <p:childTnLst>
                                    <p:animEffect transition="out" filter="blinds(horizontal)">
                                      <p:cBhvr>
                                        <p:cTn id="168" dur="2000"/>
                                        <p:tgtEl>
                                          <p:spTgt spid="7"/>
                                        </p:tgtEl>
                                      </p:cBhvr>
                                    </p:animEffect>
                                    <p:set>
                                      <p:cBhvr>
                                        <p:cTn id="169" dur="1" fill="hold">
                                          <p:stCondLst>
                                            <p:cond delay="1999"/>
                                          </p:stCondLst>
                                        </p:cTn>
                                        <p:tgtEl>
                                          <p:spTgt spid="7"/>
                                        </p:tgtEl>
                                        <p:attrNameLst>
                                          <p:attrName>style.visibility</p:attrName>
                                        </p:attrNameLst>
                                      </p:cBhvr>
                                      <p:to>
                                        <p:strVal val="hidden"/>
                                      </p:to>
                                    </p:set>
                                  </p:childTnLst>
                                </p:cTn>
                              </p:par>
                              <p:par>
                                <p:cTn id="170" presetID="3" presetClass="exit" presetSubtype="10" fill="hold" grpId="5" nodeType="withEffect">
                                  <p:stCondLst>
                                    <p:cond delay="0"/>
                                  </p:stCondLst>
                                  <p:childTnLst>
                                    <p:animEffect transition="out" filter="blinds(horizontal)">
                                      <p:cBhvr>
                                        <p:cTn id="171" dur="2000"/>
                                        <p:tgtEl>
                                          <p:spTgt spid="12"/>
                                        </p:tgtEl>
                                      </p:cBhvr>
                                    </p:animEffect>
                                    <p:set>
                                      <p:cBhvr>
                                        <p:cTn id="172" dur="1" fill="hold">
                                          <p:stCondLst>
                                            <p:cond delay="1999"/>
                                          </p:stCondLst>
                                        </p:cTn>
                                        <p:tgtEl>
                                          <p:spTgt spid="12"/>
                                        </p:tgtEl>
                                        <p:attrNameLst>
                                          <p:attrName>style.visibility</p:attrName>
                                        </p:attrNameLst>
                                      </p:cBhvr>
                                      <p:to>
                                        <p:strVal val="hidden"/>
                                      </p:to>
                                    </p:set>
                                  </p:childTnLst>
                                </p:cTn>
                              </p:par>
                              <p:par>
                                <p:cTn id="173" presetID="3" presetClass="exit" presetSubtype="10" fill="hold" grpId="5" nodeType="withEffect">
                                  <p:stCondLst>
                                    <p:cond delay="0"/>
                                  </p:stCondLst>
                                  <p:childTnLst>
                                    <p:animEffect transition="out" filter="blinds(horizontal)">
                                      <p:cBhvr>
                                        <p:cTn id="174" dur="2000"/>
                                        <p:tgtEl>
                                          <p:spTgt spid="9"/>
                                        </p:tgtEl>
                                      </p:cBhvr>
                                    </p:animEffect>
                                    <p:set>
                                      <p:cBhvr>
                                        <p:cTn id="175" dur="1" fill="hold">
                                          <p:stCondLst>
                                            <p:cond delay="1999"/>
                                          </p:stCondLst>
                                        </p:cTn>
                                        <p:tgtEl>
                                          <p:spTgt spid="9"/>
                                        </p:tgtEl>
                                        <p:attrNameLst>
                                          <p:attrName>style.visibility</p:attrName>
                                        </p:attrNameLst>
                                      </p:cBhvr>
                                      <p:to>
                                        <p:strVal val="hidden"/>
                                      </p:to>
                                    </p:set>
                                  </p:childTnLst>
                                </p:cTn>
                              </p:par>
                              <p:par>
                                <p:cTn id="176" presetID="3" presetClass="exit" presetSubtype="10" fill="hold" grpId="5" nodeType="withEffect">
                                  <p:stCondLst>
                                    <p:cond delay="0"/>
                                  </p:stCondLst>
                                  <p:childTnLst>
                                    <p:animEffect transition="out" filter="blinds(horizontal)">
                                      <p:cBhvr>
                                        <p:cTn id="177" dur="2000"/>
                                        <p:tgtEl>
                                          <p:spTgt spid="13"/>
                                        </p:tgtEl>
                                      </p:cBhvr>
                                    </p:animEffect>
                                    <p:set>
                                      <p:cBhvr>
                                        <p:cTn id="178" dur="1" fill="hold">
                                          <p:stCondLst>
                                            <p:cond delay="1999"/>
                                          </p:stCondLst>
                                        </p:cTn>
                                        <p:tgtEl>
                                          <p:spTgt spid="13"/>
                                        </p:tgtEl>
                                        <p:attrNameLst>
                                          <p:attrName>style.visibility</p:attrName>
                                        </p:attrNameLst>
                                      </p:cBhvr>
                                      <p:to>
                                        <p:strVal val="hidden"/>
                                      </p:to>
                                    </p:set>
                                  </p:childTnLst>
                                </p:cTn>
                              </p:par>
                              <p:par>
                                <p:cTn id="179" presetID="3" presetClass="exit" presetSubtype="10" fill="hold" grpId="5" nodeType="withEffect">
                                  <p:stCondLst>
                                    <p:cond delay="0"/>
                                  </p:stCondLst>
                                  <p:childTnLst>
                                    <p:animEffect transition="out" filter="blinds(horizontal)">
                                      <p:cBhvr>
                                        <p:cTn id="180" dur="2000"/>
                                        <p:tgtEl>
                                          <p:spTgt spid="6"/>
                                        </p:tgtEl>
                                      </p:cBhvr>
                                    </p:animEffect>
                                    <p:set>
                                      <p:cBhvr>
                                        <p:cTn id="181" dur="1" fill="hold">
                                          <p:stCondLst>
                                            <p:cond delay="1999"/>
                                          </p:stCondLst>
                                        </p:cTn>
                                        <p:tgtEl>
                                          <p:spTgt spid="6"/>
                                        </p:tgtEl>
                                        <p:attrNameLst>
                                          <p:attrName>style.visibility</p:attrName>
                                        </p:attrNameLst>
                                      </p:cBhvr>
                                      <p:to>
                                        <p:strVal val="hidden"/>
                                      </p:to>
                                    </p:set>
                                  </p:childTnLst>
                                </p:cTn>
                              </p:par>
                              <p:par>
                                <p:cTn id="182" presetID="3" presetClass="exit" presetSubtype="10" fill="hold" grpId="5" nodeType="withEffect">
                                  <p:stCondLst>
                                    <p:cond delay="0"/>
                                  </p:stCondLst>
                                  <p:childTnLst>
                                    <p:animEffect transition="out" filter="blinds(horizontal)">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strVal val="2/3*#ppt_w"/>
                                          </p:val>
                                        </p:tav>
                                        <p:tav tm="100000">
                                          <p:val>
                                            <p:strVal val="#ppt_w"/>
                                          </p:val>
                                        </p:tav>
                                      </p:tavLst>
                                    </p:anim>
                                    <p:anim calcmode="lin" valueType="num">
                                      <p:cBhvr>
                                        <p:cTn id="188" dur="2000" fill="hold"/>
                                        <p:tgtEl>
                                          <p:spTgt spid="4"/>
                                        </p:tgtEl>
                                        <p:attrNameLst>
                                          <p:attrName>ppt_h</p:attrName>
                                        </p:attrNameLst>
                                      </p:cBhvr>
                                      <p:tavLst>
                                        <p:tav tm="0">
                                          <p:val>
                                            <p:strVal val="2/3*#ppt_h"/>
                                          </p:val>
                                        </p:tav>
                                        <p:tav tm="100000">
                                          <p:val>
                                            <p:strVal val="#ppt_h"/>
                                          </p:val>
                                        </p:tav>
                                      </p:tavLst>
                                    </p:anim>
                                  </p:childTnLst>
                                </p:cTn>
                              </p:par>
                              <p:par>
                                <p:cTn id="189" presetID="4" presetClass="entr" presetSubtype="3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ox(out)">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45722"/>
          </a:solidFill>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13368"/>
            <a:ext cx="9144000" cy="6844632"/>
          </a:xfrm>
          <a:prstGeom prst="rect">
            <a:avLst/>
          </a:prstGeom>
        </p:spPr>
      </p:pic>
      <p:sp>
        <p:nvSpPr>
          <p:cNvPr id="5" name="4 Paralelogramo"/>
          <p:cNvSpPr/>
          <p:nvPr/>
        </p:nvSpPr>
        <p:spPr>
          <a:xfrm rot="5400000" flipH="1">
            <a:off x="4492404" y="365336"/>
            <a:ext cx="3143260" cy="2984067"/>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flipH="1" flipV="1">
            <a:off x="1785924" y="642912"/>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1678761" y="3750471"/>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flipH="1" flipV="1">
            <a:off x="4500562" y="3500438"/>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4492404" y="-349055"/>
            <a:ext cx="3143262" cy="2984069"/>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5400000" flipH="1" flipV="1">
            <a:off x="1785924" y="-71480"/>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5400000" flipH="1">
            <a:off x="1678761" y="4464851"/>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5400000" flipH="1" flipV="1">
            <a:off x="4500562" y="4214818"/>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5400000" flipH="1">
            <a:off x="4456684" y="-1313469"/>
            <a:ext cx="3214702" cy="2984069"/>
          </a:xfrm>
          <a:prstGeom prst="parallelogram">
            <a:avLst>
              <a:gd name="adj" fmla="val 10214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flipH="1" flipV="1">
            <a:off x="1785924" y="-1000162"/>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4563842" y="-2063567"/>
            <a:ext cx="3143262" cy="2984069"/>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5400000" flipH="1" flipV="1">
            <a:off x="1857362" y="-1785980"/>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5400000" flipH="1">
            <a:off x="1750199" y="5250669"/>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flipH="1" flipV="1">
            <a:off x="4572000" y="5000636"/>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750199" y="5965049"/>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flipV="1">
            <a:off x="4572000" y="5715016"/>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1357346"/>
            <a:ext cx="9572660" cy="105013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ppt_x"/>
                                          </p:val>
                                        </p:tav>
                                        <p:tav tm="100000">
                                          <p:val>
                                            <p:strVal val="#ppt_x"/>
                                          </p:val>
                                        </p:tav>
                                      </p:tavLst>
                                    </p:anim>
                                    <p:anim calcmode="lin" valueType="num">
                                      <p:cBhvr additive="base">
                                        <p:cTn id="31" dur="2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ppt_x"/>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ppt_x"/>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ppt_x"/>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ppt_x"/>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2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2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2000"/>
                                        <p:tgtEl>
                                          <p:spTgt spid="9"/>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2000"/>
                                        <p:tgtEl>
                                          <p:spTgt spid="10"/>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2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2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2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2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plus(in)">
                                      <p:cBhvr>
                                        <p:cTn id="107" dur="2000"/>
                                        <p:tgtEl>
                                          <p:spTgt spid="12"/>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2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2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2000"/>
                                        <p:tgtEl>
                                          <p:spTgt spid="20"/>
                                        </p:tgtEl>
                                      </p:cBhvr>
                                    </p:animEffect>
                                  </p:childTnLst>
                                </p:cTn>
                              </p:par>
                              <p:par>
                                <p:cTn id="120" presetID="5" presetClass="entr" presetSubtype="5"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checkerboard(down)">
                                      <p:cBhvr>
                                        <p:cTn id="122" dur="2000"/>
                                        <p:tgtEl>
                                          <p:spTgt spid="5"/>
                                        </p:tgtEl>
                                      </p:cBhvr>
                                    </p:animEffect>
                                  </p:childTnLst>
                                </p:cTn>
                              </p:par>
                              <p:par>
                                <p:cTn id="123" presetID="5" presetClass="entr" presetSubtype="5" fill="hold" grpId="2"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checkerboard(down)">
                                      <p:cBhvr>
                                        <p:cTn id="125" dur="2000"/>
                                        <p:tgtEl>
                                          <p:spTgt spid="6"/>
                                        </p:tgtEl>
                                      </p:cBhvr>
                                    </p:animEffect>
                                  </p:childTnLst>
                                </p:cTn>
                              </p:par>
                              <p:par>
                                <p:cTn id="126" presetID="5" presetClass="entr" presetSubtype="5" fill="hold" grpId="2"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checkerboard(down)">
                                      <p:cBhvr>
                                        <p:cTn id="128" dur="2000"/>
                                        <p:tgtEl>
                                          <p:spTgt spid="7"/>
                                        </p:tgtEl>
                                      </p:cBhvr>
                                    </p:animEffect>
                                  </p:childTnLst>
                                </p:cTn>
                              </p:par>
                              <p:par>
                                <p:cTn id="129" presetID="5" presetClass="entr" presetSubtype="5" fill="hold" grpId="2"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checkerboard(down)">
                                      <p:cBhvr>
                                        <p:cTn id="131" dur="2000"/>
                                        <p:tgtEl>
                                          <p:spTgt spid="8"/>
                                        </p:tgtEl>
                                      </p:cBhvr>
                                    </p:animEffect>
                                  </p:childTnLst>
                                </p:cTn>
                              </p:par>
                              <p:par>
                                <p:cTn id="132" presetID="5" presetClass="entr" presetSubtype="5"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checkerboard(down)">
                                      <p:cBhvr>
                                        <p:cTn id="134" dur="2000"/>
                                        <p:tgtEl>
                                          <p:spTgt spid="9"/>
                                        </p:tgtEl>
                                      </p:cBhvr>
                                    </p:animEffect>
                                  </p:childTnLst>
                                </p:cTn>
                              </p:par>
                              <p:par>
                                <p:cTn id="135" presetID="5" presetClass="entr" presetSubtype="5" fill="hold" grpId="2"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checkerboard(down)">
                                      <p:cBhvr>
                                        <p:cTn id="137" dur="2000"/>
                                        <p:tgtEl>
                                          <p:spTgt spid="10"/>
                                        </p:tgtEl>
                                      </p:cBhvr>
                                    </p:animEffect>
                                  </p:childTnLst>
                                </p:cTn>
                              </p:par>
                              <p:par>
                                <p:cTn id="138" presetID="5" presetClass="entr" presetSubtype="5" fill="hold" grpId="2"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checkerboard(down)">
                                      <p:cBhvr>
                                        <p:cTn id="140" dur="2000"/>
                                        <p:tgtEl>
                                          <p:spTgt spid="11"/>
                                        </p:tgtEl>
                                      </p:cBhvr>
                                    </p:animEffect>
                                  </p:childTnLst>
                                </p:cTn>
                              </p:par>
                              <p:par>
                                <p:cTn id="141" presetID="5" presetClass="entr" presetSubtype="5"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checkerboard(down)">
                                      <p:cBhvr>
                                        <p:cTn id="143" dur="2000"/>
                                        <p:tgtEl>
                                          <p:spTgt spid="12"/>
                                        </p:tgtEl>
                                      </p:cBhvr>
                                    </p:animEffect>
                                  </p:childTnLst>
                                </p:cTn>
                              </p:par>
                              <p:par>
                                <p:cTn id="144" presetID="5" presetClass="entr" presetSubtype="5" fill="hold" grpId="2"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checkerboard(down)">
                                      <p:cBhvr>
                                        <p:cTn id="146" dur="2000"/>
                                        <p:tgtEl>
                                          <p:spTgt spid="13"/>
                                        </p:tgtEl>
                                      </p:cBhvr>
                                    </p:animEffect>
                                  </p:childTnLst>
                                </p:cTn>
                              </p:par>
                              <p:par>
                                <p:cTn id="147" presetID="5" presetClass="entr" presetSubtype="5" fill="hold" grpId="2" nodeType="withEffect">
                                  <p:stCondLst>
                                    <p:cond delay="0"/>
                                  </p:stCondLst>
                                  <p:childTnLst>
                                    <p:set>
                                      <p:cBhvr>
                                        <p:cTn id="148" dur="1" fill="hold">
                                          <p:stCondLst>
                                            <p:cond delay="0"/>
                                          </p:stCondLst>
                                        </p:cTn>
                                        <p:tgtEl>
                                          <p:spTgt spid="14"/>
                                        </p:tgtEl>
                                        <p:attrNameLst>
                                          <p:attrName>style.visibility</p:attrName>
                                        </p:attrNameLst>
                                      </p:cBhvr>
                                      <p:to>
                                        <p:strVal val="visible"/>
                                      </p:to>
                                    </p:set>
                                    <p:animEffect transition="in" filter="checkerboard(down)">
                                      <p:cBhvr>
                                        <p:cTn id="149" dur="2000"/>
                                        <p:tgtEl>
                                          <p:spTgt spid="14"/>
                                        </p:tgtEl>
                                      </p:cBhvr>
                                    </p:animEffect>
                                  </p:childTnLst>
                                </p:cTn>
                              </p:par>
                              <p:par>
                                <p:cTn id="150" presetID="5" presetClass="entr" presetSubtype="5"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Effect transition="in" filter="checkerboard(down)">
                                      <p:cBhvr>
                                        <p:cTn id="152" dur="2000"/>
                                        <p:tgtEl>
                                          <p:spTgt spid="15"/>
                                        </p:tgtEl>
                                      </p:cBhvr>
                                    </p:animEffect>
                                  </p:childTnLst>
                                </p:cTn>
                              </p:par>
                              <p:par>
                                <p:cTn id="153" presetID="5" presetClass="entr" presetSubtype="5" fill="hold" grpId="2" nodeType="withEffect">
                                  <p:stCondLst>
                                    <p:cond delay="0"/>
                                  </p:stCondLst>
                                  <p:childTnLst>
                                    <p:set>
                                      <p:cBhvr>
                                        <p:cTn id="154" dur="1" fill="hold">
                                          <p:stCondLst>
                                            <p:cond delay="0"/>
                                          </p:stCondLst>
                                        </p:cTn>
                                        <p:tgtEl>
                                          <p:spTgt spid="16"/>
                                        </p:tgtEl>
                                        <p:attrNameLst>
                                          <p:attrName>style.visibility</p:attrName>
                                        </p:attrNameLst>
                                      </p:cBhvr>
                                      <p:to>
                                        <p:strVal val="visible"/>
                                      </p:to>
                                    </p:set>
                                    <p:animEffect transition="in" filter="checkerboard(down)">
                                      <p:cBhvr>
                                        <p:cTn id="155" dur="2000"/>
                                        <p:tgtEl>
                                          <p:spTgt spid="16"/>
                                        </p:tgtEl>
                                      </p:cBhvr>
                                    </p:animEffect>
                                  </p:childTnLst>
                                </p:cTn>
                              </p:par>
                              <p:par>
                                <p:cTn id="156" presetID="5" presetClass="entr" presetSubtype="5" fill="hold" grpId="2"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checkerboard(down)">
                                      <p:cBhvr>
                                        <p:cTn id="158" dur="2000"/>
                                        <p:tgtEl>
                                          <p:spTgt spid="17"/>
                                        </p:tgtEl>
                                      </p:cBhvr>
                                    </p:animEffect>
                                  </p:childTnLst>
                                </p:cTn>
                              </p:par>
                              <p:par>
                                <p:cTn id="159" presetID="5" presetClass="entr" presetSubtype="5" fill="hold" grpId="2" nodeType="withEffect">
                                  <p:stCondLst>
                                    <p:cond delay="0"/>
                                  </p:stCondLst>
                                  <p:childTnLst>
                                    <p:set>
                                      <p:cBhvr>
                                        <p:cTn id="160" dur="1" fill="hold">
                                          <p:stCondLst>
                                            <p:cond delay="0"/>
                                          </p:stCondLst>
                                        </p:cTn>
                                        <p:tgtEl>
                                          <p:spTgt spid="18"/>
                                        </p:tgtEl>
                                        <p:attrNameLst>
                                          <p:attrName>style.visibility</p:attrName>
                                        </p:attrNameLst>
                                      </p:cBhvr>
                                      <p:to>
                                        <p:strVal val="visible"/>
                                      </p:to>
                                    </p:set>
                                    <p:animEffect transition="in" filter="checkerboard(down)">
                                      <p:cBhvr>
                                        <p:cTn id="161" dur="2000"/>
                                        <p:tgtEl>
                                          <p:spTgt spid="18"/>
                                        </p:tgtEl>
                                      </p:cBhvr>
                                    </p:animEffect>
                                  </p:childTnLst>
                                </p:cTn>
                              </p:par>
                              <p:par>
                                <p:cTn id="162" presetID="5" presetClass="entr" presetSubtype="5"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checkerboard(down)">
                                      <p:cBhvr>
                                        <p:cTn id="164" dur="2000"/>
                                        <p:tgtEl>
                                          <p:spTgt spid="19"/>
                                        </p:tgtEl>
                                      </p:cBhvr>
                                    </p:animEffect>
                                  </p:childTnLst>
                                </p:cTn>
                              </p:par>
                              <p:par>
                                <p:cTn id="165" presetID="5" presetClass="entr" presetSubtype="5" fill="hold" grpId="2"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checkerboard(down)">
                                      <p:cBhvr>
                                        <p:cTn id="167" dur="2000"/>
                                        <p:tgtEl>
                                          <p:spTgt spid="20"/>
                                        </p:tgtEl>
                                      </p:cBhvr>
                                    </p:animEffec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5"/>
                                        </p:tgtEl>
                                        <p:attrNameLst>
                                          <p:attrName>ppt_x</p:attrName>
                                        </p:attrNameLst>
                                      </p:cBhvr>
                                      <p:tavLst>
                                        <p:tav tm="0">
                                          <p:val>
                                            <p:strVal val="ppt_x"/>
                                          </p:val>
                                        </p:tav>
                                        <p:tav tm="100000">
                                          <p:val>
                                            <p:strVal val="ppt_x"/>
                                          </p:val>
                                        </p:tav>
                                      </p:tavLst>
                                    </p:anim>
                                    <p:anim calcmode="lin" valueType="num">
                                      <p:cBhvr additive="base">
                                        <p:cTn id="171" dur="2000"/>
                                        <p:tgtEl>
                                          <p:spTgt spid="5"/>
                                        </p:tgtEl>
                                        <p:attrNameLst>
                                          <p:attrName>ppt_y</p:attrName>
                                        </p:attrNameLst>
                                      </p:cBhvr>
                                      <p:tavLst>
                                        <p:tav tm="0">
                                          <p:val>
                                            <p:strVal val="ppt_y"/>
                                          </p:val>
                                        </p:tav>
                                        <p:tav tm="100000">
                                          <p:val>
                                            <p:strVal val="1+ppt_h/2"/>
                                          </p:val>
                                        </p:tav>
                                      </p:tavLst>
                                    </p:anim>
                                    <p:set>
                                      <p:cBhvr>
                                        <p:cTn id="172" dur="1" fill="hold">
                                          <p:stCondLst>
                                            <p:cond delay="1999"/>
                                          </p:stCondLst>
                                        </p:cTn>
                                        <p:tgtEl>
                                          <p:spTgt spid="5"/>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6"/>
                                        </p:tgtEl>
                                        <p:attrNameLst>
                                          <p:attrName>ppt_x</p:attrName>
                                        </p:attrNameLst>
                                      </p:cBhvr>
                                      <p:tavLst>
                                        <p:tav tm="0">
                                          <p:val>
                                            <p:strVal val="ppt_x"/>
                                          </p:val>
                                        </p:tav>
                                        <p:tav tm="100000">
                                          <p:val>
                                            <p:strVal val="ppt_x"/>
                                          </p:val>
                                        </p:tav>
                                      </p:tavLst>
                                    </p:anim>
                                    <p:anim calcmode="lin" valueType="num">
                                      <p:cBhvr additive="base">
                                        <p:cTn id="175" dur="2000"/>
                                        <p:tgtEl>
                                          <p:spTgt spid="6"/>
                                        </p:tgtEl>
                                        <p:attrNameLst>
                                          <p:attrName>ppt_y</p:attrName>
                                        </p:attrNameLst>
                                      </p:cBhvr>
                                      <p:tavLst>
                                        <p:tav tm="0">
                                          <p:val>
                                            <p:strVal val="ppt_y"/>
                                          </p:val>
                                        </p:tav>
                                        <p:tav tm="100000">
                                          <p:val>
                                            <p:strVal val="1+ppt_h/2"/>
                                          </p:val>
                                        </p:tav>
                                      </p:tavLst>
                                    </p:anim>
                                    <p:set>
                                      <p:cBhvr>
                                        <p:cTn id="176" dur="1" fill="hold">
                                          <p:stCondLst>
                                            <p:cond delay="1999"/>
                                          </p:stCondLst>
                                        </p:cTn>
                                        <p:tgtEl>
                                          <p:spTgt spid="6"/>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ppt_x"/>
                                          </p:val>
                                        </p:tav>
                                      </p:tavLst>
                                    </p:anim>
                                    <p:anim calcmode="lin" valueType="num">
                                      <p:cBhvr additive="base">
                                        <p:cTn id="179" dur="2000"/>
                                        <p:tgtEl>
                                          <p:spTgt spid="9"/>
                                        </p:tgtEl>
                                        <p:attrNameLst>
                                          <p:attrName>ppt_y</p:attrName>
                                        </p:attrNameLst>
                                      </p:cBhvr>
                                      <p:tavLst>
                                        <p:tav tm="0">
                                          <p:val>
                                            <p:strVal val="ppt_y"/>
                                          </p:val>
                                        </p:tav>
                                        <p:tav tm="100000">
                                          <p:val>
                                            <p:strVal val="1+ppt_h/2"/>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ppt_x"/>
                                          </p:val>
                                        </p:tav>
                                      </p:tavLst>
                                    </p:anim>
                                    <p:anim calcmode="lin" valueType="num">
                                      <p:cBhvr additive="base">
                                        <p:cTn id="183" dur="2000"/>
                                        <p:tgtEl>
                                          <p:spTgt spid="10"/>
                                        </p:tgtEl>
                                        <p:attrNameLst>
                                          <p:attrName>ppt_y</p:attrName>
                                        </p:attrNameLst>
                                      </p:cBhvr>
                                      <p:tavLst>
                                        <p:tav tm="0">
                                          <p:val>
                                            <p:strVal val="ppt_y"/>
                                          </p:val>
                                        </p:tav>
                                        <p:tav tm="100000">
                                          <p:val>
                                            <p:strVal val="1+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ppt_x"/>
                                          </p:val>
                                        </p:tav>
                                      </p:tavLst>
                                    </p:anim>
                                    <p:anim calcmode="lin" valueType="num">
                                      <p:cBhvr additive="base">
                                        <p:cTn id="187" dur="2000"/>
                                        <p:tgtEl>
                                          <p:spTgt spid="13"/>
                                        </p:tgtEl>
                                        <p:attrNameLst>
                                          <p:attrName>ppt_y</p:attrName>
                                        </p:attrNameLst>
                                      </p:cBhvr>
                                      <p:tavLst>
                                        <p:tav tm="0">
                                          <p:val>
                                            <p:strVal val="ppt_y"/>
                                          </p:val>
                                        </p:tav>
                                        <p:tav tm="100000">
                                          <p:val>
                                            <p:strVal val="1+ppt_h/2"/>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ppt_x"/>
                                          </p:val>
                                        </p:tav>
                                      </p:tavLst>
                                    </p:anim>
                                    <p:anim calcmode="lin" valueType="num">
                                      <p:cBhvr additive="base">
                                        <p:cTn id="191" dur="2000"/>
                                        <p:tgtEl>
                                          <p:spTgt spid="14"/>
                                        </p:tgtEl>
                                        <p:attrNameLst>
                                          <p:attrName>ppt_y</p:attrName>
                                        </p:attrNameLst>
                                      </p:cBhvr>
                                      <p:tavLst>
                                        <p:tav tm="0">
                                          <p:val>
                                            <p:strVal val="ppt_y"/>
                                          </p:val>
                                        </p:tav>
                                        <p:tav tm="100000">
                                          <p:val>
                                            <p:strVal val="1+ppt_h/2"/>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ppt_x"/>
                                          </p:val>
                                        </p:tav>
                                      </p:tavLst>
                                    </p:anim>
                                    <p:anim calcmode="lin" valueType="num">
                                      <p:cBhvr additive="base">
                                        <p:cTn id="195" dur="2000"/>
                                        <p:tgtEl>
                                          <p:spTgt spid="15"/>
                                        </p:tgtEl>
                                        <p:attrNameLst>
                                          <p:attrName>ppt_y</p:attrName>
                                        </p:attrNameLst>
                                      </p:cBhvr>
                                      <p:tavLst>
                                        <p:tav tm="0">
                                          <p:val>
                                            <p:strVal val="ppt_y"/>
                                          </p:val>
                                        </p:tav>
                                        <p:tav tm="100000">
                                          <p:val>
                                            <p:strVal val="1+ppt_h/2"/>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ppt_x"/>
                                          </p:val>
                                        </p:tav>
                                      </p:tavLst>
                                    </p:anim>
                                    <p:anim calcmode="lin" valueType="num">
                                      <p:cBhvr additive="base">
                                        <p:cTn id="199" dur="2000"/>
                                        <p:tgtEl>
                                          <p:spTgt spid="16"/>
                                        </p:tgtEl>
                                        <p:attrNameLst>
                                          <p:attrName>ppt_y</p:attrName>
                                        </p:attrNameLst>
                                      </p:cBhvr>
                                      <p:tavLst>
                                        <p:tav tm="0">
                                          <p:val>
                                            <p:strVal val="ppt_y"/>
                                          </p:val>
                                        </p:tav>
                                        <p:tav tm="100000">
                                          <p:val>
                                            <p:strVal val="1+ppt_h/2"/>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1"/>
                                        </p:tgtEl>
                                        <p:attrNameLst>
                                          <p:attrName>ppt_x</p:attrName>
                                        </p:attrNameLst>
                                      </p:cBhvr>
                                      <p:tavLst>
                                        <p:tav tm="0">
                                          <p:val>
                                            <p:strVal val="ppt_x"/>
                                          </p:val>
                                        </p:tav>
                                        <p:tav tm="100000">
                                          <p:val>
                                            <p:strVal val="ppt_x"/>
                                          </p:val>
                                        </p:tav>
                                      </p:tavLst>
                                    </p:anim>
                                    <p:anim calcmode="lin" valueType="num">
                                      <p:cBhvr additive="base">
                                        <p:cTn id="211" dur="2000"/>
                                        <p:tgtEl>
                                          <p:spTgt spid="11"/>
                                        </p:tgtEl>
                                        <p:attrNameLst>
                                          <p:attrName>ppt_y</p:attrName>
                                        </p:attrNameLst>
                                      </p:cBhvr>
                                      <p:tavLst>
                                        <p:tav tm="0">
                                          <p:val>
                                            <p:strVal val="ppt_y"/>
                                          </p:val>
                                        </p:tav>
                                        <p:tav tm="100000">
                                          <p:val>
                                            <p:strVal val="0-ppt_h/2"/>
                                          </p:val>
                                        </p:tav>
                                      </p:tavLst>
                                    </p:anim>
                                    <p:set>
                                      <p:cBhvr>
                                        <p:cTn id="212" dur="1" fill="hold">
                                          <p:stCondLst>
                                            <p:cond delay="1999"/>
                                          </p:stCondLst>
                                        </p:cTn>
                                        <p:tgtEl>
                                          <p:spTgt spid="11"/>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2"/>
                                        </p:tgtEl>
                                        <p:attrNameLst>
                                          <p:attrName>ppt_x</p:attrName>
                                        </p:attrNameLst>
                                      </p:cBhvr>
                                      <p:tavLst>
                                        <p:tav tm="0">
                                          <p:val>
                                            <p:strVal val="ppt_x"/>
                                          </p:val>
                                        </p:tav>
                                        <p:tav tm="100000">
                                          <p:val>
                                            <p:strVal val="ppt_x"/>
                                          </p:val>
                                        </p:tav>
                                      </p:tavLst>
                                    </p:anim>
                                    <p:anim calcmode="lin" valueType="num">
                                      <p:cBhvr additive="base">
                                        <p:cTn id="215" dur="2000"/>
                                        <p:tgtEl>
                                          <p:spTgt spid="12"/>
                                        </p:tgtEl>
                                        <p:attrNameLst>
                                          <p:attrName>ppt_y</p:attrName>
                                        </p:attrNameLst>
                                      </p:cBhvr>
                                      <p:tavLst>
                                        <p:tav tm="0">
                                          <p:val>
                                            <p:strVal val="ppt_y"/>
                                          </p:val>
                                        </p:tav>
                                        <p:tav tm="100000">
                                          <p:val>
                                            <p:strVal val="0-ppt_h/2"/>
                                          </p:val>
                                        </p:tav>
                                      </p:tavLst>
                                    </p:anim>
                                    <p:set>
                                      <p:cBhvr>
                                        <p:cTn id="216" dur="1" fill="hold">
                                          <p:stCondLst>
                                            <p:cond delay="1999"/>
                                          </p:stCondLst>
                                        </p:cTn>
                                        <p:tgtEl>
                                          <p:spTgt spid="12"/>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17"/>
                                        </p:tgtEl>
                                        <p:attrNameLst>
                                          <p:attrName>ppt_x</p:attrName>
                                        </p:attrNameLst>
                                      </p:cBhvr>
                                      <p:tavLst>
                                        <p:tav tm="0">
                                          <p:val>
                                            <p:strVal val="ppt_x"/>
                                          </p:val>
                                        </p:tav>
                                        <p:tav tm="100000">
                                          <p:val>
                                            <p:strVal val="ppt_x"/>
                                          </p:val>
                                        </p:tav>
                                      </p:tavLst>
                                    </p:anim>
                                    <p:anim calcmode="lin" valueType="num">
                                      <p:cBhvr additive="base">
                                        <p:cTn id="219" dur="2000"/>
                                        <p:tgtEl>
                                          <p:spTgt spid="17"/>
                                        </p:tgtEl>
                                        <p:attrNameLst>
                                          <p:attrName>ppt_y</p:attrName>
                                        </p:attrNameLst>
                                      </p:cBhvr>
                                      <p:tavLst>
                                        <p:tav tm="0">
                                          <p:val>
                                            <p:strVal val="ppt_y"/>
                                          </p:val>
                                        </p:tav>
                                        <p:tav tm="100000">
                                          <p:val>
                                            <p:strVal val="0-ppt_h/2"/>
                                          </p:val>
                                        </p:tav>
                                      </p:tavLst>
                                    </p:anim>
                                    <p:set>
                                      <p:cBhvr>
                                        <p:cTn id="220" dur="1" fill="hold">
                                          <p:stCondLst>
                                            <p:cond delay="1999"/>
                                          </p:stCondLst>
                                        </p:cTn>
                                        <p:tgtEl>
                                          <p:spTgt spid="17"/>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18"/>
                                        </p:tgtEl>
                                        <p:attrNameLst>
                                          <p:attrName>ppt_x</p:attrName>
                                        </p:attrNameLst>
                                      </p:cBhvr>
                                      <p:tavLst>
                                        <p:tav tm="0">
                                          <p:val>
                                            <p:strVal val="ppt_x"/>
                                          </p:val>
                                        </p:tav>
                                        <p:tav tm="100000">
                                          <p:val>
                                            <p:strVal val="ppt_x"/>
                                          </p:val>
                                        </p:tav>
                                      </p:tavLst>
                                    </p:anim>
                                    <p:anim calcmode="lin" valueType="num">
                                      <p:cBhvr additive="base">
                                        <p:cTn id="223" dur="2000"/>
                                        <p:tgtEl>
                                          <p:spTgt spid="18"/>
                                        </p:tgtEl>
                                        <p:attrNameLst>
                                          <p:attrName>ppt_y</p:attrName>
                                        </p:attrNameLst>
                                      </p:cBhvr>
                                      <p:tavLst>
                                        <p:tav tm="0">
                                          <p:val>
                                            <p:strVal val="ppt_y"/>
                                          </p:val>
                                        </p:tav>
                                        <p:tav tm="100000">
                                          <p:val>
                                            <p:strVal val="0-ppt_h/2"/>
                                          </p:val>
                                        </p:tav>
                                      </p:tavLst>
                                    </p:anim>
                                    <p:set>
                                      <p:cBhvr>
                                        <p:cTn id="224" dur="1" fill="hold">
                                          <p:stCondLst>
                                            <p:cond delay="1999"/>
                                          </p:stCondLst>
                                        </p:cTn>
                                        <p:tgtEl>
                                          <p:spTgt spid="18"/>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19"/>
                                        </p:tgtEl>
                                        <p:attrNameLst>
                                          <p:attrName>ppt_x</p:attrName>
                                        </p:attrNameLst>
                                      </p:cBhvr>
                                      <p:tavLst>
                                        <p:tav tm="0">
                                          <p:val>
                                            <p:strVal val="ppt_x"/>
                                          </p:val>
                                        </p:tav>
                                        <p:tav tm="100000">
                                          <p:val>
                                            <p:strVal val="ppt_x"/>
                                          </p:val>
                                        </p:tav>
                                      </p:tavLst>
                                    </p:anim>
                                    <p:anim calcmode="lin" valueType="num">
                                      <p:cBhvr additive="base">
                                        <p:cTn id="227" dur="2000"/>
                                        <p:tgtEl>
                                          <p:spTgt spid="19"/>
                                        </p:tgtEl>
                                        <p:attrNameLst>
                                          <p:attrName>ppt_y</p:attrName>
                                        </p:attrNameLst>
                                      </p:cBhvr>
                                      <p:tavLst>
                                        <p:tav tm="0">
                                          <p:val>
                                            <p:strVal val="ppt_y"/>
                                          </p:val>
                                        </p:tav>
                                        <p:tav tm="100000">
                                          <p:val>
                                            <p:strVal val="0-ppt_h/2"/>
                                          </p:val>
                                        </p:tav>
                                      </p:tavLst>
                                    </p:anim>
                                    <p:set>
                                      <p:cBhvr>
                                        <p:cTn id="228" dur="1" fill="hold">
                                          <p:stCondLst>
                                            <p:cond delay="1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20"/>
                                        </p:tgtEl>
                                        <p:attrNameLst>
                                          <p:attrName>ppt_x</p:attrName>
                                        </p:attrNameLst>
                                      </p:cBhvr>
                                      <p:tavLst>
                                        <p:tav tm="0">
                                          <p:val>
                                            <p:strVal val="ppt_x"/>
                                          </p:val>
                                        </p:tav>
                                        <p:tav tm="100000">
                                          <p:val>
                                            <p:strVal val="ppt_x"/>
                                          </p:val>
                                        </p:tav>
                                      </p:tavLst>
                                    </p:anim>
                                    <p:anim calcmode="lin" valueType="num">
                                      <p:cBhvr additive="base">
                                        <p:cTn id="231" dur="2000"/>
                                        <p:tgtEl>
                                          <p:spTgt spid="20"/>
                                        </p:tgtEl>
                                        <p:attrNameLst>
                                          <p:attrName>ppt_y</p:attrName>
                                        </p:attrNameLst>
                                      </p:cBhvr>
                                      <p:tavLst>
                                        <p:tav tm="0">
                                          <p:val>
                                            <p:strVal val="ppt_y"/>
                                          </p:val>
                                        </p:tav>
                                        <p:tav tm="100000">
                                          <p:val>
                                            <p:strVal val="0-ppt_h/2"/>
                                          </p:val>
                                        </p:tav>
                                      </p:tavLst>
                                    </p:anim>
                                    <p:set>
                                      <p:cBhvr>
                                        <p:cTn id="232" dur="1" fill="hold">
                                          <p:stCondLst>
                                            <p:cond delay="1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strVal val="2/3*#ppt_w"/>
                                          </p:val>
                                        </p:tav>
                                        <p:tav tm="100000">
                                          <p:val>
                                            <p:strVal val="#ppt_w"/>
                                          </p:val>
                                        </p:tav>
                                      </p:tavLst>
                                    </p:anim>
                                    <p:anim calcmode="lin" valueType="num">
                                      <p:cBhvr>
                                        <p:cTn id="236" dur="2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16.jpg"/>
          <p:cNvPicPr>
            <a:picLocks noChangeAspect="1"/>
          </p:cNvPicPr>
          <p:nvPr/>
        </p:nvPicPr>
        <p:blipFill>
          <a:blip r:embed="rId2"/>
          <a:stretch>
            <a:fillRect/>
          </a:stretch>
        </p:blipFill>
        <p:spPr>
          <a:xfrm>
            <a:off x="0" y="0"/>
            <a:ext cx="9132109" cy="6858000"/>
          </a:xfrm>
          <a:prstGeom prst="rect">
            <a:avLst/>
          </a:prstGeom>
        </p:spPr>
      </p:pic>
      <p:sp>
        <p:nvSpPr>
          <p:cNvPr id="6" name="5 Triángulo rectángulo"/>
          <p:cNvSpPr/>
          <p:nvPr/>
        </p:nvSpPr>
        <p:spPr>
          <a:xfrm rot="3171761" flipV="1">
            <a:off x="-190485" y="811809"/>
            <a:ext cx="5024409" cy="2019672"/>
          </a:xfrm>
          <a:prstGeom prst="rtTriangle">
            <a:avLst/>
          </a:prstGeom>
          <a:gradFill flip="none" rotWithShape="1">
            <a:gsLst>
              <a:gs pos="65000">
                <a:schemeClr val="bg1">
                  <a:lumMod val="65000"/>
                  <a:lumOff val="35000"/>
                  <a:alpha val="59000"/>
                </a:schemeClr>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396104" flipV="1">
            <a:off x="-675865" y="2156370"/>
            <a:ext cx="5373917" cy="1663287"/>
          </a:xfrm>
          <a:prstGeom prst="rtTriangle">
            <a:avLst/>
          </a:prstGeom>
          <a:gradFill flip="none" rotWithShape="1">
            <a:gsLst>
              <a:gs pos="65000">
                <a:schemeClr val="bg1">
                  <a:lumMod val="65000"/>
                  <a:lumOff val="35000"/>
                  <a:alpha val="59000"/>
                </a:schemeClr>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642974" y="3286121"/>
            <a:ext cx="5286412" cy="1659983"/>
          </a:xfrm>
          <a:prstGeom prst="rtTriangle">
            <a:avLst/>
          </a:prstGeom>
          <a:gradFill flip="none" rotWithShape="1">
            <a:gsLst>
              <a:gs pos="65000">
                <a:schemeClr val="bg1">
                  <a:lumMod val="65000"/>
                  <a:lumOff val="35000"/>
                  <a:alpha val="59000"/>
                </a:schemeClr>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20008173" flipV="1">
            <a:off x="73980" y="4380211"/>
            <a:ext cx="5333248" cy="1842727"/>
          </a:xfrm>
          <a:prstGeom prst="rtTriangle">
            <a:avLst/>
          </a:prstGeom>
          <a:gradFill flip="none" rotWithShape="1">
            <a:gsLst>
              <a:gs pos="65000">
                <a:schemeClr val="bg1">
                  <a:lumMod val="65000"/>
                  <a:lumOff val="35000"/>
                  <a:alpha val="59000"/>
                </a:schemeClr>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12537040">
            <a:off x="3993209" y="4339274"/>
            <a:ext cx="5006424" cy="1394135"/>
          </a:xfrm>
          <a:prstGeom prst="rtTriangle">
            <a:avLst/>
          </a:prstGeom>
          <a:gradFill flip="none" rotWithShape="1">
            <a:gsLst>
              <a:gs pos="59000">
                <a:schemeClr val="bg1">
                  <a:lumMod val="65000"/>
                  <a:lumOff val="35000"/>
                  <a:alpha val="55000"/>
                </a:schemeClr>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4429124" y="3214686"/>
            <a:ext cx="5143536" cy="1785950"/>
          </a:xfrm>
          <a:prstGeom prst="rtTriangle">
            <a:avLst/>
          </a:prstGeom>
          <a:gradFill flip="none" rotWithShape="1">
            <a:gsLst>
              <a:gs pos="59000">
                <a:schemeClr val="bg1">
                  <a:lumMod val="65000"/>
                  <a:lumOff val="35000"/>
                  <a:alpha val="55000"/>
                </a:schemeClr>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9428308">
            <a:off x="4479225" y="2081736"/>
            <a:ext cx="5481734" cy="1734044"/>
          </a:xfrm>
          <a:prstGeom prst="rtTriangle">
            <a:avLst/>
          </a:prstGeom>
          <a:gradFill flip="none" rotWithShape="1">
            <a:gsLst>
              <a:gs pos="59000">
                <a:schemeClr val="bg1">
                  <a:lumMod val="65000"/>
                  <a:lumOff val="35000"/>
                  <a:alpha val="55000"/>
                </a:schemeClr>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8052247">
            <a:off x="4334583" y="1091262"/>
            <a:ext cx="5193331" cy="1730460"/>
          </a:xfrm>
          <a:prstGeom prst="rtTriangle">
            <a:avLst/>
          </a:prstGeom>
          <a:gradFill flip="none" rotWithShape="1">
            <a:gsLst>
              <a:gs pos="59000">
                <a:schemeClr val="bg1">
                  <a:lumMod val="65000"/>
                  <a:lumOff val="35000"/>
                  <a:alpha val="55000"/>
                </a:schemeClr>
              </a:gs>
              <a:gs pos="50000">
                <a:schemeClr val="tx1">
                  <a:lumMod val="75000"/>
                  <a:shade val="67500"/>
                  <a:satMod val="115000"/>
                </a:schemeClr>
              </a:gs>
              <a:gs pos="100000">
                <a:schemeClr val="tx1">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726" y="-714404"/>
            <a:ext cx="11001452" cy="78581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2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2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2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2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2000"/>
                                        <p:tgtEl>
                                          <p:spTgt spid="13"/>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1+#ppt_w/2"/>
                                          </p:val>
                                        </p:tav>
                                        <p:tav tm="100000">
                                          <p:val>
                                            <p:strVal val="#ppt_x"/>
                                          </p:val>
                                        </p:tav>
                                      </p:tavLst>
                                    </p:anim>
                                    <p:anim calcmode="lin" valueType="num">
                                      <p:cBhvr additive="base">
                                        <p:cTn id="39" dur="2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1+#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17" presetClass="exit" presetSubtype="8" fill="hold" grpId="2" nodeType="afterEffect">
                                  <p:stCondLst>
                                    <p:cond delay="0"/>
                                  </p:stCondLst>
                                  <p:childTnLst>
                                    <p:anim calcmode="lin" valueType="num">
                                      <p:cBhvr>
                                        <p:cTn id="66" dur="2000"/>
                                        <p:tgtEl>
                                          <p:spTgt spid="6"/>
                                        </p:tgtEl>
                                        <p:attrNameLst>
                                          <p:attrName>ppt_x</p:attrName>
                                        </p:attrNameLst>
                                      </p:cBhvr>
                                      <p:tavLst>
                                        <p:tav tm="0">
                                          <p:val>
                                            <p:strVal val="ppt_x"/>
                                          </p:val>
                                        </p:tav>
                                        <p:tav tm="100000">
                                          <p:val>
                                            <p:strVal val="ppt_x-ppt_w/2"/>
                                          </p:val>
                                        </p:tav>
                                      </p:tavLst>
                                    </p:anim>
                                    <p:anim calcmode="lin" valueType="num">
                                      <p:cBhvr>
                                        <p:cTn id="67" dur="2000"/>
                                        <p:tgtEl>
                                          <p:spTgt spid="6"/>
                                        </p:tgtEl>
                                        <p:attrNameLst>
                                          <p:attrName>ppt_y</p:attrName>
                                        </p:attrNameLst>
                                      </p:cBhvr>
                                      <p:tavLst>
                                        <p:tav tm="0">
                                          <p:val>
                                            <p:strVal val="ppt_y"/>
                                          </p:val>
                                        </p:tav>
                                        <p:tav tm="100000">
                                          <p:val>
                                            <p:strVal val="ppt_y"/>
                                          </p:val>
                                        </p:tav>
                                      </p:tavLst>
                                    </p:anim>
                                    <p:anim calcmode="lin" valueType="num">
                                      <p:cBhvr>
                                        <p:cTn id="68" dur="2000"/>
                                        <p:tgtEl>
                                          <p:spTgt spid="6"/>
                                        </p:tgtEl>
                                        <p:attrNameLst>
                                          <p:attrName>ppt_w</p:attrName>
                                        </p:attrNameLst>
                                      </p:cBhvr>
                                      <p:tavLst>
                                        <p:tav tm="0">
                                          <p:val>
                                            <p:strVal val="ppt_w"/>
                                          </p:val>
                                        </p:tav>
                                        <p:tav tm="100000">
                                          <p:val>
                                            <p:fltVal val="0"/>
                                          </p:val>
                                        </p:tav>
                                      </p:tavLst>
                                    </p:anim>
                                    <p:anim calcmode="lin" valueType="num">
                                      <p:cBhvr>
                                        <p:cTn id="69" dur="2000"/>
                                        <p:tgtEl>
                                          <p:spTgt spid="6"/>
                                        </p:tgtEl>
                                        <p:attrNameLst>
                                          <p:attrName>ppt_h</p:attrName>
                                        </p:attrNameLst>
                                      </p:cBhvr>
                                      <p:tavLst>
                                        <p:tav tm="0">
                                          <p:val>
                                            <p:strVal val="ppt_h"/>
                                          </p:val>
                                        </p:tav>
                                        <p:tav tm="100000">
                                          <p:val>
                                            <p:strVal val="ppt_h"/>
                                          </p:val>
                                        </p:tav>
                                      </p:tavLst>
                                    </p:anim>
                                    <p:set>
                                      <p:cBhvr>
                                        <p:cTn id="70" dur="1" fill="hold">
                                          <p:stCondLst>
                                            <p:cond delay="1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2000"/>
                                        <p:tgtEl>
                                          <p:spTgt spid="7"/>
                                        </p:tgtEl>
                                        <p:attrNameLst>
                                          <p:attrName>ppt_x</p:attrName>
                                        </p:attrNameLst>
                                      </p:cBhvr>
                                      <p:tavLst>
                                        <p:tav tm="0">
                                          <p:val>
                                            <p:strVal val="ppt_x"/>
                                          </p:val>
                                        </p:tav>
                                        <p:tav tm="100000">
                                          <p:val>
                                            <p:strVal val="ppt_x-ppt_w/2"/>
                                          </p:val>
                                        </p:tav>
                                      </p:tavLst>
                                    </p:anim>
                                    <p:anim calcmode="lin" valueType="num">
                                      <p:cBhvr>
                                        <p:cTn id="73" dur="2000"/>
                                        <p:tgtEl>
                                          <p:spTgt spid="7"/>
                                        </p:tgtEl>
                                        <p:attrNameLst>
                                          <p:attrName>ppt_y</p:attrName>
                                        </p:attrNameLst>
                                      </p:cBhvr>
                                      <p:tavLst>
                                        <p:tav tm="0">
                                          <p:val>
                                            <p:strVal val="ppt_y"/>
                                          </p:val>
                                        </p:tav>
                                        <p:tav tm="100000">
                                          <p:val>
                                            <p:strVal val="ppt_y"/>
                                          </p:val>
                                        </p:tav>
                                      </p:tavLst>
                                    </p:anim>
                                    <p:anim calcmode="lin" valueType="num">
                                      <p:cBhvr>
                                        <p:cTn id="74" dur="2000"/>
                                        <p:tgtEl>
                                          <p:spTgt spid="7"/>
                                        </p:tgtEl>
                                        <p:attrNameLst>
                                          <p:attrName>ppt_w</p:attrName>
                                        </p:attrNameLst>
                                      </p:cBhvr>
                                      <p:tavLst>
                                        <p:tav tm="0">
                                          <p:val>
                                            <p:strVal val="ppt_w"/>
                                          </p:val>
                                        </p:tav>
                                        <p:tav tm="100000">
                                          <p:val>
                                            <p:fltVal val="0"/>
                                          </p:val>
                                        </p:tav>
                                      </p:tavLst>
                                    </p:anim>
                                    <p:anim calcmode="lin" valueType="num">
                                      <p:cBhvr>
                                        <p:cTn id="75" dur="2000"/>
                                        <p:tgtEl>
                                          <p:spTgt spid="7"/>
                                        </p:tgtEl>
                                        <p:attrNameLst>
                                          <p:attrName>ppt_h</p:attrName>
                                        </p:attrNameLst>
                                      </p:cBhvr>
                                      <p:tavLst>
                                        <p:tav tm="0">
                                          <p:val>
                                            <p:strVal val="ppt_h"/>
                                          </p:val>
                                        </p:tav>
                                        <p:tav tm="100000">
                                          <p:val>
                                            <p:strVal val="ppt_h"/>
                                          </p:val>
                                        </p:tav>
                                      </p:tavLst>
                                    </p:anim>
                                    <p:set>
                                      <p:cBhvr>
                                        <p:cTn id="76" dur="1" fill="hold">
                                          <p:stCondLst>
                                            <p:cond delay="1999"/>
                                          </p:stCondLst>
                                        </p:cTn>
                                        <p:tgtEl>
                                          <p:spTgt spid="7"/>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2000"/>
                                        <p:tgtEl>
                                          <p:spTgt spid="8"/>
                                        </p:tgtEl>
                                        <p:attrNameLst>
                                          <p:attrName>ppt_x</p:attrName>
                                        </p:attrNameLst>
                                      </p:cBhvr>
                                      <p:tavLst>
                                        <p:tav tm="0">
                                          <p:val>
                                            <p:strVal val="ppt_x"/>
                                          </p:val>
                                        </p:tav>
                                        <p:tav tm="100000">
                                          <p:val>
                                            <p:strVal val="ppt_x-ppt_w/2"/>
                                          </p:val>
                                        </p:tav>
                                      </p:tavLst>
                                    </p:anim>
                                    <p:anim calcmode="lin" valueType="num">
                                      <p:cBhvr>
                                        <p:cTn id="79" dur="2000"/>
                                        <p:tgtEl>
                                          <p:spTgt spid="8"/>
                                        </p:tgtEl>
                                        <p:attrNameLst>
                                          <p:attrName>ppt_y</p:attrName>
                                        </p:attrNameLst>
                                      </p:cBhvr>
                                      <p:tavLst>
                                        <p:tav tm="0">
                                          <p:val>
                                            <p:strVal val="ppt_y"/>
                                          </p:val>
                                        </p:tav>
                                        <p:tav tm="100000">
                                          <p:val>
                                            <p:strVal val="ppt_y"/>
                                          </p:val>
                                        </p:tav>
                                      </p:tavLst>
                                    </p:anim>
                                    <p:anim calcmode="lin" valueType="num">
                                      <p:cBhvr>
                                        <p:cTn id="80" dur="2000"/>
                                        <p:tgtEl>
                                          <p:spTgt spid="8"/>
                                        </p:tgtEl>
                                        <p:attrNameLst>
                                          <p:attrName>ppt_w</p:attrName>
                                        </p:attrNameLst>
                                      </p:cBhvr>
                                      <p:tavLst>
                                        <p:tav tm="0">
                                          <p:val>
                                            <p:strVal val="ppt_w"/>
                                          </p:val>
                                        </p:tav>
                                        <p:tav tm="100000">
                                          <p:val>
                                            <p:fltVal val="0"/>
                                          </p:val>
                                        </p:tav>
                                      </p:tavLst>
                                    </p:anim>
                                    <p:anim calcmode="lin" valueType="num">
                                      <p:cBhvr>
                                        <p:cTn id="81" dur="2000"/>
                                        <p:tgtEl>
                                          <p:spTgt spid="8"/>
                                        </p:tgtEl>
                                        <p:attrNameLst>
                                          <p:attrName>ppt_h</p:attrName>
                                        </p:attrNameLst>
                                      </p:cBhvr>
                                      <p:tavLst>
                                        <p:tav tm="0">
                                          <p:val>
                                            <p:strVal val="ppt_h"/>
                                          </p:val>
                                        </p:tav>
                                        <p:tav tm="100000">
                                          <p:val>
                                            <p:strVal val="ppt_h"/>
                                          </p:val>
                                        </p:tav>
                                      </p:tavLst>
                                    </p:anim>
                                    <p:set>
                                      <p:cBhvr>
                                        <p:cTn id="82" dur="1" fill="hold">
                                          <p:stCondLst>
                                            <p:cond delay="1999"/>
                                          </p:stCondLst>
                                        </p:cTn>
                                        <p:tgtEl>
                                          <p:spTgt spid="8"/>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2000"/>
                                        <p:tgtEl>
                                          <p:spTgt spid="9"/>
                                        </p:tgtEl>
                                        <p:attrNameLst>
                                          <p:attrName>ppt_x</p:attrName>
                                        </p:attrNameLst>
                                      </p:cBhvr>
                                      <p:tavLst>
                                        <p:tav tm="0">
                                          <p:val>
                                            <p:strVal val="ppt_x"/>
                                          </p:val>
                                        </p:tav>
                                        <p:tav tm="100000">
                                          <p:val>
                                            <p:strVal val="ppt_x-ppt_w/2"/>
                                          </p:val>
                                        </p:tav>
                                      </p:tavLst>
                                    </p:anim>
                                    <p:anim calcmode="lin" valueType="num">
                                      <p:cBhvr>
                                        <p:cTn id="85" dur="2000"/>
                                        <p:tgtEl>
                                          <p:spTgt spid="9"/>
                                        </p:tgtEl>
                                        <p:attrNameLst>
                                          <p:attrName>ppt_y</p:attrName>
                                        </p:attrNameLst>
                                      </p:cBhvr>
                                      <p:tavLst>
                                        <p:tav tm="0">
                                          <p:val>
                                            <p:strVal val="ppt_y"/>
                                          </p:val>
                                        </p:tav>
                                        <p:tav tm="100000">
                                          <p:val>
                                            <p:strVal val="ppt_y"/>
                                          </p:val>
                                        </p:tav>
                                      </p:tavLst>
                                    </p:anim>
                                    <p:anim calcmode="lin" valueType="num">
                                      <p:cBhvr>
                                        <p:cTn id="86" dur="2000"/>
                                        <p:tgtEl>
                                          <p:spTgt spid="9"/>
                                        </p:tgtEl>
                                        <p:attrNameLst>
                                          <p:attrName>ppt_w</p:attrName>
                                        </p:attrNameLst>
                                      </p:cBhvr>
                                      <p:tavLst>
                                        <p:tav tm="0">
                                          <p:val>
                                            <p:strVal val="ppt_w"/>
                                          </p:val>
                                        </p:tav>
                                        <p:tav tm="100000">
                                          <p:val>
                                            <p:fltVal val="0"/>
                                          </p:val>
                                        </p:tav>
                                      </p:tavLst>
                                    </p:anim>
                                    <p:anim calcmode="lin" valueType="num">
                                      <p:cBhvr>
                                        <p:cTn id="87" dur="2000"/>
                                        <p:tgtEl>
                                          <p:spTgt spid="9"/>
                                        </p:tgtEl>
                                        <p:attrNameLst>
                                          <p:attrName>ppt_h</p:attrName>
                                        </p:attrNameLst>
                                      </p:cBhvr>
                                      <p:tavLst>
                                        <p:tav tm="0">
                                          <p:val>
                                            <p:strVal val="ppt_h"/>
                                          </p:val>
                                        </p:tav>
                                        <p:tav tm="100000">
                                          <p:val>
                                            <p:strVal val="ppt_h"/>
                                          </p:val>
                                        </p:tav>
                                      </p:tavLst>
                                    </p:anim>
                                    <p:set>
                                      <p:cBhvr>
                                        <p:cTn id="88" dur="1" fill="hold">
                                          <p:stCondLst>
                                            <p:cond delay="1999"/>
                                          </p:stCondLst>
                                        </p:cTn>
                                        <p:tgtEl>
                                          <p:spTgt spid="9"/>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2000"/>
                                        <p:tgtEl>
                                          <p:spTgt spid="10"/>
                                        </p:tgtEl>
                                        <p:attrNameLst>
                                          <p:attrName>ppt_x</p:attrName>
                                        </p:attrNameLst>
                                      </p:cBhvr>
                                      <p:tavLst>
                                        <p:tav tm="0">
                                          <p:val>
                                            <p:strVal val="ppt_x"/>
                                          </p:val>
                                        </p:tav>
                                        <p:tav tm="100000">
                                          <p:val>
                                            <p:strVal val="ppt_x+ppt_w/2"/>
                                          </p:val>
                                        </p:tav>
                                      </p:tavLst>
                                    </p:anim>
                                    <p:anim calcmode="lin" valueType="num">
                                      <p:cBhvr>
                                        <p:cTn id="91" dur="2000"/>
                                        <p:tgtEl>
                                          <p:spTgt spid="10"/>
                                        </p:tgtEl>
                                        <p:attrNameLst>
                                          <p:attrName>ppt_y</p:attrName>
                                        </p:attrNameLst>
                                      </p:cBhvr>
                                      <p:tavLst>
                                        <p:tav tm="0">
                                          <p:val>
                                            <p:strVal val="ppt_y"/>
                                          </p:val>
                                        </p:tav>
                                        <p:tav tm="100000">
                                          <p:val>
                                            <p:strVal val="ppt_y"/>
                                          </p:val>
                                        </p:tav>
                                      </p:tavLst>
                                    </p:anim>
                                    <p:anim calcmode="lin" valueType="num">
                                      <p:cBhvr>
                                        <p:cTn id="92" dur="2000"/>
                                        <p:tgtEl>
                                          <p:spTgt spid="10"/>
                                        </p:tgtEl>
                                        <p:attrNameLst>
                                          <p:attrName>ppt_w</p:attrName>
                                        </p:attrNameLst>
                                      </p:cBhvr>
                                      <p:tavLst>
                                        <p:tav tm="0">
                                          <p:val>
                                            <p:strVal val="ppt_w"/>
                                          </p:val>
                                        </p:tav>
                                        <p:tav tm="100000">
                                          <p:val>
                                            <p:fltVal val="0"/>
                                          </p:val>
                                        </p:tav>
                                      </p:tavLst>
                                    </p:anim>
                                    <p:anim calcmode="lin" valueType="num">
                                      <p:cBhvr>
                                        <p:cTn id="93" dur="2000"/>
                                        <p:tgtEl>
                                          <p:spTgt spid="10"/>
                                        </p:tgtEl>
                                        <p:attrNameLst>
                                          <p:attrName>ppt_h</p:attrName>
                                        </p:attrNameLst>
                                      </p:cBhvr>
                                      <p:tavLst>
                                        <p:tav tm="0">
                                          <p:val>
                                            <p:strVal val="ppt_h"/>
                                          </p:val>
                                        </p:tav>
                                        <p:tav tm="100000">
                                          <p:val>
                                            <p:strVal val="ppt_h"/>
                                          </p:val>
                                        </p:tav>
                                      </p:tavLst>
                                    </p:anim>
                                    <p:set>
                                      <p:cBhvr>
                                        <p:cTn id="94" dur="1" fill="hold">
                                          <p:stCondLst>
                                            <p:cond delay="1999"/>
                                          </p:stCondLst>
                                        </p:cTn>
                                        <p:tgtEl>
                                          <p:spTgt spid="10"/>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2000"/>
                                        <p:tgtEl>
                                          <p:spTgt spid="11"/>
                                        </p:tgtEl>
                                        <p:attrNameLst>
                                          <p:attrName>ppt_x</p:attrName>
                                        </p:attrNameLst>
                                      </p:cBhvr>
                                      <p:tavLst>
                                        <p:tav tm="0">
                                          <p:val>
                                            <p:strVal val="ppt_x"/>
                                          </p:val>
                                        </p:tav>
                                        <p:tav tm="100000">
                                          <p:val>
                                            <p:strVal val="ppt_x+ppt_w/2"/>
                                          </p:val>
                                        </p:tav>
                                      </p:tavLst>
                                    </p:anim>
                                    <p:anim calcmode="lin" valueType="num">
                                      <p:cBhvr>
                                        <p:cTn id="97" dur="2000"/>
                                        <p:tgtEl>
                                          <p:spTgt spid="11"/>
                                        </p:tgtEl>
                                        <p:attrNameLst>
                                          <p:attrName>ppt_y</p:attrName>
                                        </p:attrNameLst>
                                      </p:cBhvr>
                                      <p:tavLst>
                                        <p:tav tm="0">
                                          <p:val>
                                            <p:strVal val="ppt_y"/>
                                          </p:val>
                                        </p:tav>
                                        <p:tav tm="100000">
                                          <p:val>
                                            <p:strVal val="ppt_y"/>
                                          </p:val>
                                        </p:tav>
                                      </p:tavLst>
                                    </p:anim>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strVal val="ppt_h"/>
                                          </p:val>
                                        </p:tav>
                                      </p:tavLst>
                                    </p:anim>
                                    <p:set>
                                      <p:cBhvr>
                                        <p:cTn id="100" dur="1" fill="hold">
                                          <p:stCondLst>
                                            <p:cond delay="1999"/>
                                          </p:stCondLst>
                                        </p:cTn>
                                        <p:tgtEl>
                                          <p:spTgt spid="11"/>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2000"/>
                                        <p:tgtEl>
                                          <p:spTgt spid="12"/>
                                        </p:tgtEl>
                                        <p:attrNameLst>
                                          <p:attrName>ppt_x</p:attrName>
                                        </p:attrNameLst>
                                      </p:cBhvr>
                                      <p:tavLst>
                                        <p:tav tm="0">
                                          <p:val>
                                            <p:strVal val="ppt_x"/>
                                          </p:val>
                                        </p:tav>
                                        <p:tav tm="100000">
                                          <p:val>
                                            <p:strVal val="ppt_x+ppt_w/2"/>
                                          </p:val>
                                        </p:tav>
                                      </p:tavLst>
                                    </p:anim>
                                    <p:anim calcmode="lin" valueType="num">
                                      <p:cBhvr>
                                        <p:cTn id="103" dur="2000"/>
                                        <p:tgtEl>
                                          <p:spTgt spid="12"/>
                                        </p:tgtEl>
                                        <p:attrNameLst>
                                          <p:attrName>ppt_y</p:attrName>
                                        </p:attrNameLst>
                                      </p:cBhvr>
                                      <p:tavLst>
                                        <p:tav tm="0">
                                          <p:val>
                                            <p:strVal val="ppt_y"/>
                                          </p:val>
                                        </p:tav>
                                        <p:tav tm="100000">
                                          <p:val>
                                            <p:strVal val="ppt_y"/>
                                          </p:val>
                                        </p:tav>
                                      </p:tavLst>
                                    </p:anim>
                                    <p:anim calcmode="lin" valueType="num">
                                      <p:cBhvr>
                                        <p:cTn id="104" dur="2000"/>
                                        <p:tgtEl>
                                          <p:spTgt spid="12"/>
                                        </p:tgtEl>
                                        <p:attrNameLst>
                                          <p:attrName>ppt_w</p:attrName>
                                        </p:attrNameLst>
                                      </p:cBhvr>
                                      <p:tavLst>
                                        <p:tav tm="0">
                                          <p:val>
                                            <p:strVal val="ppt_w"/>
                                          </p:val>
                                        </p:tav>
                                        <p:tav tm="100000">
                                          <p:val>
                                            <p:fltVal val="0"/>
                                          </p:val>
                                        </p:tav>
                                      </p:tavLst>
                                    </p:anim>
                                    <p:anim calcmode="lin" valueType="num">
                                      <p:cBhvr>
                                        <p:cTn id="105" dur="2000"/>
                                        <p:tgtEl>
                                          <p:spTgt spid="12"/>
                                        </p:tgtEl>
                                        <p:attrNameLst>
                                          <p:attrName>ppt_h</p:attrName>
                                        </p:attrNameLst>
                                      </p:cBhvr>
                                      <p:tavLst>
                                        <p:tav tm="0">
                                          <p:val>
                                            <p:strVal val="ppt_h"/>
                                          </p:val>
                                        </p:tav>
                                        <p:tav tm="100000">
                                          <p:val>
                                            <p:strVal val="ppt_h"/>
                                          </p:val>
                                        </p:tav>
                                      </p:tavLst>
                                    </p:anim>
                                    <p:set>
                                      <p:cBhvr>
                                        <p:cTn id="106" dur="1" fill="hold">
                                          <p:stCondLst>
                                            <p:cond delay="1999"/>
                                          </p:stCondLst>
                                        </p:cTn>
                                        <p:tgtEl>
                                          <p:spTgt spid="12"/>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2000"/>
                                        <p:tgtEl>
                                          <p:spTgt spid="13"/>
                                        </p:tgtEl>
                                        <p:attrNameLst>
                                          <p:attrName>ppt_x</p:attrName>
                                        </p:attrNameLst>
                                      </p:cBhvr>
                                      <p:tavLst>
                                        <p:tav tm="0">
                                          <p:val>
                                            <p:strVal val="ppt_x"/>
                                          </p:val>
                                        </p:tav>
                                        <p:tav tm="100000">
                                          <p:val>
                                            <p:strVal val="ppt_x+ppt_w/2"/>
                                          </p:val>
                                        </p:tav>
                                      </p:tavLst>
                                    </p:anim>
                                    <p:anim calcmode="lin" valueType="num">
                                      <p:cBhvr>
                                        <p:cTn id="109" dur="2000"/>
                                        <p:tgtEl>
                                          <p:spTgt spid="13"/>
                                        </p:tgtEl>
                                        <p:attrNameLst>
                                          <p:attrName>ppt_y</p:attrName>
                                        </p:attrNameLst>
                                      </p:cBhvr>
                                      <p:tavLst>
                                        <p:tav tm="0">
                                          <p:val>
                                            <p:strVal val="ppt_y"/>
                                          </p:val>
                                        </p:tav>
                                        <p:tav tm="100000">
                                          <p:val>
                                            <p:strVal val="ppt_y"/>
                                          </p:val>
                                        </p:tav>
                                      </p:tavLst>
                                    </p:anim>
                                    <p:anim calcmode="lin" valueType="num">
                                      <p:cBhvr>
                                        <p:cTn id="110" dur="2000"/>
                                        <p:tgtEl>
                                          <p:spTgt spid="13"/>
                                        </p:tgtEl>
                                        <p:attrNameLst>
                                          <p:attrName>ppt_w</p:attrName>
                                        </p:attrNameLst>
                                      </p:cBhvr>
                                      <p:tavLst>
                                        <p:tav tm="0">
                                          <p:val>
                                            <p:strVal val="ppt_w"/>
                                          </p:val>
                                        </p:tav>
                                        <p:tav tm="100000">
                                          <p:val>
                                            <p:fltVal val="0"/>
                                          </p:val>
                                        </p:tav>
                                      </p:tavLst>
                                    </p:anim>
                                    <p:anim calcmode="lin" valueType="num">
                                      <p:cBhvr>
                                        <p:cTn id="111" dur="2000"/>
                                        <p:tgtEl>
                                          <p:spTgt spid="13"/>
                                        </p:tgtEl>
                                        <p:attrNameLst>
                                          <p:attrName>ppt_h</p:attrName>
                                        </p:attrNameLst>
                                      </p:cBhvr>
                                      <p:tavLst>
                                        <p:tav tm="0">
                                          <p:val>
                                            <p:strVal val="ppt_h"/>
                                          </p:val>
                                        </p:tav>
                                        <p:tav tm="100000">
                                          <p:val>
                                            <p:strVal val="ppt_h"/>
                                          </p:val>
                                        </p:tav>
                                      </p:tavLst>
                                    </p:anim>
                                    <p:set>
                                      <p:cBhvr>
                                        <p:cTn id="112" dur="1" fill="hold">
                                          <p:stCondLst>
                                            <p:cond delay="1999"/>
                                          </p:stCondLst>
                                        </p:cTn>
                                        <p:tgtEl>
                                          <p:spTgt spid="13"/>
                                        </p:tgtEl>
                                        <p:attrNameLst>
                                          <p:attrName>style.visibility</p:attrName>
                                        </p:attrNameLst>
                                      </p:cBhvr>
                                      <p:to>
                                        <p:strVal val="hidden"/>
                                      </p:to>
                                    </p:set>
                                  </p:childTnLst>
                                </p:cTn>
                              </p:par>
                              <p:par>
                                <p:cTn id="113" presetID="3" presetClass="exit" presetSubtype="5" fill="hold" grpId="3" nodeType="withEffect">
                                  <p:stCondLst>
                                    <p:cond delay="0"/>
                                  </p:stCondLst>
                                  <p:childTnLst>
                                    <p:animEffect transition="out" filter="blinds(vertical)">
                                      <p:cBhvr>
                                        <p:cTn id="114" dur="2000"/>
                                        <p:tgtEl>
                                          <p:spTgt spid="6"/>
                                        </p:tgtEl>
                                      </p:cBhvr>
                                    </p:animEffect>
                                    <p:set>
                                      <p:cBhvr>
                                        <p:cTn id="115" dur="1" fill="hold">
                                          <p:stCondLst>
                                            <p:cond delay="1999"/>
                                          </p:stCondLst>
                                        </p:cTn>
                                        <p:tgtEl>
                                          <p:spTgt spid="6"/>
                                        </p:tgtEl>
                                        <p:attrNameLst>
                                          <p:attrName>style.visibility</p:attrName>
                                        </p:attrNameLst>
                                      </p:cBhvr>
                                      <p:to>
                                        <p:strVal val="hidden"/>
                                      </p:to>
                                    </p:set>
                                  </p:childTnLst>
                                </p:cTn>
                              </p:par>
                              <p:par>
                                <p:cTn id="116" presetID="3" presetClass="exit" presetSubtype="5" fill="hold" grpId="3" nodeType="withEffect">
                                  <p:stCondLst>
                                    <p:cond delay="0"/>
                                  </p:stCondLst>
                                  <p:childTnLst>
                                    <p:animEffect transition="out" filter="blinds(vertical)">
                                      <p:cBhvr>
                                        <p:cTn id="117" dur="2000"/>
                                        <p:tgtEl>
                                          <p:spTgt spid="7"/>
                                        </p:tgtEl>
                                      </p:cBhvr>
                                    </p:animEffect>
                                    <p:set>
                                      <p:cBhvr>
                                        <p:cTn id="118" dur="1" fill="hold">
                                          <p:stCondLst>
                                            <p:cond delay="1999"/>
                                          </p:stCondLst>
                                        </p:cTn>
                                        <p:tgtEl>
                                          <p:spTgt spid="7"/>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2000"/>
                                        <p:tgtEl>
                                          <p:spTgt spid="8"/>
                                        </p:tgtEl>
                                      </p:cBhvr>
                                    </p:animEffect>
                                    <p:set>
                                      <p:cBhvr>
                                        <p:cTn id="121" dur="1" fill="hold">
                                          <p:stCondLst>
                                            <p:cond delay="1999"/>
                                          </p:stCondLst>
                                        </p:cTn>
                                        <p:tgtEl>
                                          <p:spTgt spid="8"/>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2000"/>
                                        <p:tgtEl>
                                          <p:spTgt spid="9"/>
                                        </p:tgtEl>
                                      </p:cBhvr>
                                    </p:animEffect>
                                    <p:set>
                                      <p:cBhvr>
                                        <p:cTn id="124" dur="1" fill="hold">
                                          <p:stCondLst>
                                            <p:cond delay="1999"/>
                                          </p:stCondLst>
                                        </p:cTn>
                                        <p:tgtEl>
                                          <p:spTgt spid="9"/>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2000"/>
                                        <p:tgtEl>
                                          <p:spTgt spid="10"/>
                                        </p:tgtEl>
                                      </p:cBhvr>
                                    </p:animEffect>
                                    <p:set>
                                      <p:cBhvr>
                                        <p:cTn id="127" dur="1" fill="hold">
                                          <p:stCondLst>
                                            <p:cond delay="1999"/>
                                          </p:stCondLst>
                                        </p:cTn>
                                        <p:tgtEl>
                                          <p:spTgt spid="10"/>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2000"/>
                                        <p:tgtEl>
                                          <p:spTgt spid="11"/>
                                        </p:tgtEl>
                                      </p:cBhvr>
                                    </p:animEffect>
                                    <p:set>
                                      <p:cBhvr>
                                        <p:cTn id="130" dur="1" fill="hold">
                                          <p:stCondLst>
                                            <p:cond delay="1999"/>
                                          </p:stCondLst>
                                        </p:cTn>
                                        <p:tgtEl>
                                          <p:spTgt spid="11"/>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2000"/>
                                        <p:tgtEl>
                                          <p:spTgt spid="12"/>
                                        </p:tgtEl>
                                      </p:cBhvr>
                                    </p:animEffect>
                                    <p:set>
                                      <p:cBhvr>
                                        <p:cTn id="133" dur="1" fill="hold">
                                          <p:stCondLst>
                                            <p:cond delay="1999"/>
                                          </p:stCondLst>
                                        </p:cTn>
                                        <p:tgtEl>
                                          <p:spTgt spid="12"/>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2000"/>
                                        <p:tgtEl>
                                          <p:spTgt spid="13"/>
                                        </p:tgtEl>
                                      </p:cBhvr>
                                    </p:animEffect>
                                    <p:set>
                                      <p:cBhvr>
                                        <p:cTn id="136" dur="1" fill="hold">
                                          <p:stCondLst>
                                            <p:cond delay="1999"/>
                                          </p:stCondLst>
                                        </p:cTn>
                                        <p:tgtEl>
                                          <p:spTgt spid="13"/>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17.jpg"/>
          <p:cNvPicPr>
            <a:picLocks noChangeAspect="1"/>
          </p:cNvPicPr>
          <p:nvPr/>
        </p:nvPicPr>
        <p:blipFill>
          <a:blip r:embed="rId2"/>
          <a:stretch>
            <a:fillRect/>
          </a:stretch>
        </p:blipFill>
        <p:spPr>
          <a:xfrm>
            <a:off x="0" y="20033"/>
            <a:ext cx="9144000" cy="6837967"/>
          </a:xfrm>
          <a:prstGeom prst="rect">
            <a:avLst/>
          </a:prstGeom>
        </p:spPr>
      </p:pic>
      <p:sp>
        <p:nvSpPr>
          <p:cNvPr id="6" name="5 Luna"/>
          <p:cNvSpPr/>
          <p:nvPr/>
        </p:nvSpPr>
        <p:spPr>
          <a:xfrm rot="10800000">
            <a:off x="0" y="110247"/>
            <a:ext cx="4574833" cy="6747751"/>
          </a:xfrm>
          <a:prstGeom prst="moon">
            <a:avLst>
              <a:gd name="adj" fmla="val 40442"/>
            </a:avLst>
          </a:prstGeom>
          <a:gradFill flip="none" rotWithShape="1">
            <a:gsLst>
              <a:gs pos="63000">
                <a:srgbClr val="2B34E1">
                  <a:alpha val="26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flipH="1">
            <a:off x="4500562" y="-4"/>
            <a:ext cx="4643439" cy="6908469"/>
          </a:xfrm>
          <a:prstGeom prst="moon">
            <a:avLst>
              <a:gd name="adj" fmla="val 40442"/>
            </a:avLst>
          </a:prstGeom>
          <a:gradFill flip="none" rotWithShape="1">
            <a:gsLst>
              <a:gs pos="59000">
                <a:srgbClr val="2B34E1">
                  <a:alpha val="39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28660" y="1071546"/>
            <a:ext cx="2860289" cy="4929198"/>
          </a:xfrm>
          <a:prstGeom prst="moon">
            <a:avLst>
              <a:gd name="adj" fmla="val 40442"/>
            </a:avLst>
          </a:prstGeom>
          <a:gradFill flip="none" rotWithShape="1">
            <a:gsLst>
              <a:gs pos="63000">
                <a:srgbClr val="2B34E1">
                  <a:alpha val="26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flipH="1">
            <a:off x="6500826" y="1214421"/>
            <a:ext cx="2643174" cy="4693915"/>
          </a:xfrm>
          <a:prstGeom prst="moon">
            <a:avLst>
              <a:gd name="adj" fmla="val 45214"/>
            </a:avLst>
          </a:prstGeom>
          <a:gradFill flip="none" rotWithShape="1">
            <a:gsLst>
              <a:gs pos="59000">
                <a:srgbClr val="2B34E1">
                  <a:alpha val="39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4" presetClass="entr" presetSubtype="1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2000"/>
                                        <p:tgtEl>
                                          <p:spTgt spid="6"/>
                                        </p:tgtEl>
                                      </p:cBhvr>
                                    </p:animEffect>
                                  </p:childTnLst>
                                </p:cTn>
                              </p:par>
                              <p:par>
                                <p:cTn id="11" presetID="14" presetClass="entr" presetSubtype="10" fill="hold" grpId="2"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2000"/>
                                        <p:tgtEl>
                                          <p:spTgt spid="8"/>
                                        </p:tgtEl>
                                      </p:cBhvr>
                                    </p:animEffect>
                                  </p:childTnLst>
                                </p:cTn>
                              </p:par>
                              <p:par>
                                <p:cTn id="14" presetID="14" presetClass="entr" presetSubtype="1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2000"/>
                                        <p:tgtEl>
                                          <p:spTgt spid="7"/>
                                        </p:tgtEl>
                                      </p:cBhvr>
                                    </p:animEffect>
                                  </p:childTnLst>
                                </p:cTn>
                              </p:par>
                              <p:par>
                                <p:cTn id="17" presetID="14" presetClass="entr" presetSubtype="10" fill="hold" grpId="2"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2000"/>
                                        <p:tgtEl>
                                          <p:spTgt spid="9"/>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17" presetClass="exit" presetSubtype="8" fill="hold" grpId="1" nodeType="afterEffect">
                                  <p:stCondLst>
                                    <p:cond delay="0"/>
                                  </p:stCondLst>
                                  <p:childTnLst>
                                    <p:anim calcmode="lin" valueType="num">
                                      <p:cBhvr>
                                        <p:cTn id="38" dur="2000"/>
                                        <p:tgtEl>
                                          <p:spTgt spid="6"/>
                                        </p:tgtEl>
                                        <p:attrNameLst>
                                          <p:attrName>ppt_x</p:attrName>
                                        </p:attrNameLst>
                                      </p:cBhvr>
                                      <p:tavLst>
                                        <p:tav tm="0">
                                          <p:val>
                                            <p:strVal val="ppt_x"/>
                                          </p:val>
                                        </p:tav>
                                        <p:tav tm="100000">
                                          <p:val>
                                            <p:strVal val="ppt_x-ppt_w/2"/>
                                          </p:val>
                                        </p:tav>
                                      </p:tavLst>
                                    </p:anim>
                                    <p:anim calcmode="lin" valueType="num">
                                      <p:cBhvr>
                                        <p:cTn id="39" dur="2000"/>
                                        <p:tgtEl>
                                          <p:spTgt spid="6"/>
                                        </p:tgtEl>
                                        <p:attrNameLst>
                                          <p:attrName>ppt_y</p:attrName>
                                        </p:attrNameLst>
                                      </p:cBhvr>
                                      <p:tavLst>
                                        <p:tav tm="0">
                                          <p:val>
                                            <p:strVal val="ppt_y"/>
                                          </p:val>
                                        </p:tav>
                                        <p:tav tm="100000">
                                          <p:val>
                                            <p:strVal val="ppt_y"/>
                                          </p:val>
                                        </p:tav>
                                      </p:tavLst>
                                    </p:anim>
                                    <p:anim calcmode="lin" valueType="num">
                                      <p:cBhvr>
                                        <p:cTn id="40" dur="2000"/>
                                        <p:tgtEl>
                                          <p:spTgt spid="6"/>
                                        </p:tgtEl>
                                        <p:attrNameLst>
                                          <p:attrName>ppt_w</p:attrName>
                                        </p:attrNameLst>
                                      </p:cBhvr>
                                      <p:tavLst>
                                        <p:tav tm="0">
                                          <p:val>
                                            <p:strVal val="ppt_w"/>
                                          </p:val>
                                        </p:tav>
                                        <p:tav tm="100000">
                                          <p:val>
                                            <p:fltVal val="0"/>
                                          </p:val>
                                        </p:tav>
                                      </p:tavLst>
                                    </p:anim>
                                    <p:anim calcmode="lin" valueType="num">
                                      <p:cBhvr>
                                        <p:cTn id="41" dur="2000"/>
                                        <p:tgtEl>
                                          <p:spTgt spid="6"/>
                                        </p:tgtEl>
                                        <p:attrNameLst>
                                          <p:attrName>ppt_h</p:attrName>
                                        </p:attrNameLst>
                                      </p:cBhvr>
                                      <p:tavLst>
                                        <p:tav tm="0">
                                          <p:val>
                                            <p:strVal val="ppt_h"/>
                                          </p:val>
                                        </p:tav>
                                        <p:tav tm="100000">
                                          <p:val>
                                            <p:strVal val="ppt_h"/>
                                          </p:val>
                                        </p:tav>
                                      </p:tavLst>
                                    </p:anim>
                                    <p:set>
                                      <p:cBhvr>
                                        <p:cTn id="42" dur="1" fill="hold">
                                          <p:stCondLst>
                                            <p:cond delay="1999"/>
                                          </p:stCondLst>
                                        </p:cTn>
                                        <p:tgtEl>
                                          <p:spTgt spid="6"/>
                                        </p:tgtEl>
                                        <p:attrNameLst>
                                          <p:attrName>style.visibility</p:attrName>
                                        </p:attrNameLst>
                                      </p:cBhvr>
                                      <p:to>
                                        <p:strVal val="hidden"/>
                                      </p:to>
                                    </p:set>
                                  </p:childTnLst>
                                </p:cTn>
                              </p:par>
                              <p:par>
                                <p:cTn id="43" presetID="17" presetClass="exit" presetSubtype="8" fill="hold" grpId="1" nodeType="withEffect">
                                  <p:stCondLst>
                                    <p:cond delay="0"/>
                                  </p:stCondLst>
                                  <p:childTnLst>
                                    <p:anim calcmode="lin" valueType="num">
                                      <p:cBhvr>
                                        <p:cTn id="44" dur="2000"/>
                                        <p:tgtEl>
                                          <p:spTgt spid="8"/>
                                        </p:tgtEl>
                                        <p:attrNameLst>
                                          <p:attrName>ppt_x</p:attrName>
                                        </p:attrNameLst>
                                      </p:cBhvr>
                                      <p:tavLst>
                                        <p:tav tm="0">
                                          <p:val>
                                            <p:strVal val="ppt_x"/>
                                          </p:val>
                                        </p:tav>
                                        <p:tav tm="100000">
                                          <p:val>
                                            <p:strVal val="ppt_x-ppt_w/2"/>
                                          </p:val>
                                        </p:tav>
                                      </p:tavLst>
                                    </p:anim>
                                    <p:anim calcmode="lin" valueType="num">
                                      <p:cBhvr>
                                        <p:cTn id="45" dur="2000"/>
                                        <p:tgtEl>
                                          <p:spTgt spid="8"/>
                                        </p:tgtEl>
                                        <p:attrNameLst>
                                          <p:attrName>ppt_y</p:attrName>
                                        </p:attrNameLst>
                                      </p:cBhvr>
                                      <p:tavLst>
                                        <p:tav tm="0">
                                          <p:val>
                                            <p:strVal val="ppt_y"/>
                                          </p:val>
                                        </p:tav>
                                        <p:tav tm="100000">
                                          <p:val>
                                            <p:strVal val="ppt_y"/>
                                          </p:val>
                                        </p:tav>
                                      </p:tavLst>
                                    </p:anim>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strVal val="ppt_h"/>
                                          </p:val>
                                        </p:tav>
                                      </p:tavLst>
                                    </p:anim>
                                    <p:set>
                                      <p:cBhvr>
                                        <p:cTn id="48" dur="1" fill="hold">
                                          <p:stCondLst>
                                            <p:cond delay="1999"/>
                                          </p:stCondLst>
                                        </p:cTn>
                                        <p:tgtEl>
                                          <p:spTgt spid="8"/>
                                        </p:tgtEl>
                                        <p:attrNameLst>
                                          <p:attrName>style.visibility</p:attrName>
                                        </p:attrNameLst>
                                      </p:cBhvr>
                                      <p:to>
                                        <p:strVal val="hidden"/>
                                      </p:to>
                                    </p:set>
                                  </p:childTnLst>
                                </p:cTn>
                              </p:par>
                              <p:par>
                                <p:cTn id="49" presetID="17" presetClass="exit" presetSubtype="2" fill="hold" grpId="1" nodeType="withEffect">
                                  <p:stCondLst>
                                    <p:cond delay="0"/>
                                  </p:stCondLst>
                                  <p:childTnLst>
                                    <p:anim calcmode="lin" valueType="num">
                                      <p:cBhvr>
                                        <p:cTn id="50" dur="2000"/>
                                        <p:tgtEl>
                                          <p:spTgt spid="7"/>
                                        </p:tgtEl>
                                        <p:attrNameLst>
                                          <p:attrName>ppt_x</p:attrName>
                                        </p:attrNameLst>
                                      </p:cBhvr>
                                      <p:tavLst>
                                        <p:tav tm="0">
                                          <p:val>
                                            <p:strVal val="ppt_x"/>
                                          </p:val>
                                        </p:tav>
                                        <p:tav tm="100000">
                                          <p:val>
                                            <p:strVal val="ppt_x+ppt_w/2"/>
                                          </p:val>
                                        </p:tav>
                                      </p:tavLst>
                                    </p:anim>
                                    <p:anim calcmode="lin" valueType="num">
                                      <p:cBhvr>
                                        <p:cTn id="51" dur="2000"/>
                                        <p:tgtEl>
                                          <p:spTgt spid="7"/>
                                        </p:tgtEl>
                                        <p:attrNameLst>
                                          <p:attrName>ppt_y</p:attrName>
                                        </p:attrNameLst>
                                      </p:cBhvr>
                                      <p:tavLst>
                                        <p:tav tm="0">
                                          <p:val>
                                            <p:strVal val="ppt_y"/>
                                          </p:val>
                                        </p:tav>
                                        <p:tav tm="100000">
                                          <p:val>
                                            <p:strVal val="ppt_y"/>
                                          </p:val>
                                        </p:tav>
                                      </p:tavLst>
                                    </p:anim>
                                    <p:anim calcmode="lin" valueType="num">
                                      <p:cBhvr>
                                        <p:cTn id="52" dur="2000"/>
                                        <p:tgtEl>
                                          <p:spTgt spid="7"/>
                                        </p:tgtEl>
                                        <p:attrNameLst>
                                          <p:attrName>ppt_w</p:attrName>
                                        </p:attrNameLst>
                                      </p:cBhvr>
                                      <p:tavLst>
                                        <p:tav tm="0">
                                          <p:val>
                                            <p:strVal val="ppt_w"/>
                                          </p:val>
                                        </p:tav>
                                        <p:tav tm="100000">
                                          <p:val>
                                            <p:fltVal val="0"/>
                                          </p:val>
                                        </p:tav>
                                      </p:tavLst>
                                    </p:anim>
                                    <p:anim calcmode="lin" valueType="num">
                                      <p:cBhvr>
                                        <p:cTn id="53" dur="2000"/>
                                        <p:tgtEl>
                                          <p:spTgt spid="7"/>
                                        </p:tgtEl>
                                        <p:attrNameLst>
                                          <p:attrName>ppt_h</p:attrName>
                                        </p:attrNameLst>
                                      </p:cBhvr>
                                      <p:tavLst>
                                        <p:tav tm="0">
                                          <p:val>
                                            <p:strVal val="ppt_h"/>
                                          </p:val>
                                        </p:tav>
                                        <p:tav tm="100000">
                                          <p:val>
                                            <p:strVal val="ppt_h"/>
                                          </p:val>
                                        </p:tav>
                                      </p:tavLst>
                                    </p:anim>
                                    <p:set>
                                      <p:cBhvr>
                                        <p:cTn id="54" dur="1" fill="hold">
                                          <p:stCondLst>
                                            <p:cond delay="1999"/>
                                          </p:stCondLst>
                                        </p:cTn>
                                        <p:tgtEl>
                                          <p:spTgt spid="7"/>
                                        </p:tgtEl>
                                        <p:attrNameLst>
                                          <p:attrName>style.visibility</p:attrName>
                                        </p:attrNameLst>
                                      </p:cBhvr>
                                      <p:to>
                                        <p:strVal val="hidden"/>
                                      </p:to>
                                    </p:set>
                                  </p:childTnLst>
                                </p:cTn>
                              </p:par>
                              <p:par>
                                <p:cTn id="55" presetID="17" presetClass="exit" presetSubtype="2" fill="hold" grpId="1" nodeType="withEffect">
                                  <p:stCondLst>
                                    <p:cond delay="0"/>
                                  </p:stCondLst>
                                  <p:childTnLst>
                                    <p:anim calcmode="lin" valueType="num">
                                      <p:cBhvr>
                                        <p:cTn id="56" dur="2000"/>
                                        <p:tgtEl>
                                          <p:spTgt spid="9"/>
                                        </p:tgtEl>
                                        <p:attrNameLst>
                                          <p:attrName>ppt_x</p:attrName>
                                        </p:attrNameLst>
                                      </p:cBhvr>
                                      <p:tavLst>
                                        <p:tav tm="0">
                                          <p:val>
                                            <p:strVal val="ppt_x"/>
                                          </p:val>
                                        </p:tav>
                                        <p:tav tm="100000">
                                          <p:val>
                                            <p:strVal val="ppt_x+ppt_w/2"/>
                                          </p:val>
                                        </p:tav>
                                      </p:tavLst>
                                    </p:anim>
                                    <p:anim calcmode="lin" valueType="num">
                                      <p:cBhvr>
                                        <p:cTn id="57" dur="2000"/>
                                        <p:tgtEl>
                                          <p:spTgt spid="9"/>
                                        </p:tgtEl>
                                        <p:attrNameLst>
                                          <p:attrName>ppt_y</p:attrName>
                                        </p:attrNameLst>
                                      </p:cBhvr>
                                      <p:tavLst>
                                        <p:tav tm="0">
                                          <p:val>
                                            <p:strVal val="ppt_y"/>
                                          </p:val>
                                        </p:tav>
                                        <p:tav tm="100000">
                                          <p:val>
                                            <p:strVal val="ppt_y"/>
                                          </p:val>
                                        </p:tav>
                                      </p:tavLst>
                                    </p:anim>
                                    <p:anim calcmode="lin" valueType="num">
                                      <p:cBhvr>
                                        <p:cTn id="58" dur="2000"/>
                                        <p:tgtEl>
                                          <p:spTgt spid="9"/>
                                        </p:tgtEl>
                                        <p:attrNameLst>
                                          <p:attrName>ppt_w</p:attrName>
                                        </p:attrNameLst>
                                      </p:cBhvr>
                                      <p:tavLst>
                                        <p:tav tm="0">
                                          <p:val>
                                            <p:strVal val="ppt_w"/>
                                          </p:val>
                                        </p:tav>
                                        <p:tav tm="100000">
                                          <p:val>
                                            <p:fltVal val="0"/>
                                          </p:val>
                                        </p:tav>
                                      </p:tavLst>
                                    </p:anim>
                                    <p:anim calcmode="lin" valueType="num">
                                      <p:cBhvr>
                                        <p:cTn id="59" dur="2000"/>
                                        <p:tgtEl>
                                          <p:spTgt spid="9"/>
                                        </p:tgtEl>
                                        <p:attrNameLst>
                                          <p:attrName>ppt_h</p:attrName>
                                        </p:attrNameLst>
                                      </p:cBhvr>
                                      <p:tavLst>
                                        <p:tav tm="0">
                                          <p:val>
                                            <p:strVal val="ppt_h"/>
                                          </p:val>
                                        </p:tav>
                                        <p:tav tm="100000">
                                          <p:val>
                                            <p:strVal val="ppt_h"/>
                                          </p:val>
                                        </p:tav>
                                      </p:tavLst>
                                    </p:anim>
                                    <p:set>
                                      <p:cBhvr>
                                        <p:cTn id="60" dur="1" fill="hold">
                                          <p:stCondLst>
                                            <p:cond delay="1999"/>
                                          </p:stCondLst>
                                        </p:cTn>
                                        <p:tgtEl>
                                          <p:spTgt spid="9"/>
                                        </p:tgtEl>
                                        <p:attrNameLst>
                                          <p:attrName>style.visibility</p:attrName>
                                        </p:attrNameLst>
                                      </p:cBhvr>
                                      <p:to>
                                        <p:strVal val="hidden"/>
                                      </p:to>
                                    </p:set>
                                  </p:childTnLst>
                                </p:cTn>
                              </p:par>
                              <p:par>
                                <p:cTn id="61" presetID="16" presetClass="entr" presetSubtype="37"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outVertical)">
                                      <p:cBhvr>
                                        <p:cTn id="63" dur="3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2/3*#ppt_w"/>
                                          </p:val>
                                        </p:tav>
                                        <p:tav tm="100000">
                                          <p:val>
                                            <p:strVal val="#ppt_w"/>
                                          </p:val>
                                        </p:tav>
                                      </p:tavLst>
                                    </p:anim>
                                    <p:anim calcmode="lin" valueType="num">
                                      <p:cBhvr>
                                        <p:cTn id="67"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18.jpg"/>
          <p:cNvPicPr>
            <a:picLocks noChangeAspect="1"/>
          </p:cNvPicPr>
          <p:nvPr/>
        </p:nvPicPr>
        <p:blipFill>
          <a:blip r:embed="rId2"/>
          <a:stretch>
            <a:fillRect/>
          </a:stretch>
        </p:blipFill>
        <p:spPr>
          <a:xfrm>
            <a:off x="0" y="0"/>
            <a:ext cx="9144000" cy="6844632"/>
          </a:xfrm>
          <a:prstGeom prst="rect">
            <a:avLst/>
          </a:prstGeom>
        </p:spPr>
      </p:pic>
      <p:sp>
        <p:nvSpPr>
          <p:cNvPr id="6" name="5 Onda"/>
          <p:cNvSpPr/>
          <p:nvPr/>
        </p:nvSpPr>
        <p:spPr>
          <a:xfrm>
            <a:off x="-1" y="-73963"/>
            <a:ext cx="4658265" cy="2145641"/>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643438" y="-79347"/>
            <a:ext cx="4500562" cy="2222463"/>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 y="1354772"/>
            <a:ext cx="4658265" cy="2145666"/>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643438" y="1497554"/>
            <a:ext cx="4500562" cy="2074322"/>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2995296"/>
            <a:ext cx="4572000" cy="2219654"/>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72000" y="3140628"/>
            <a:ext cx="4572000" cy="2074322"/>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500570"/>
            <a:ext cx="4572000" cy="2071702"/>
          </a:xfrm>
          <a:prstGeom prst="wave">
            <a:avLst>
              <a:gd name="adj1" fmla="val 20000"/>
              <a:gd name="adj2" fmla="val 0"/>
            </a:avLst>
          </a:prstGeom>
          <a:gradFill flip="none" rotWithShape="1">
            <a:gsLst>
              <a:gs pos="9000">
                <a:schemeClr val="accent2">
                  <a:lumMod val="60000"/>
                  <a:lumOff val="40000"/>
                  <a:alpha val="61000"/>
                </a:schemeClr>
              </a:gs>
              <a:gs pos="50000">
                <a:srgbClr val="000099">
                  <a:shade val="67500"/>
                  <a:satMod val="115000"/>
                </a:srgbClr>
              </a:gs>
              <a:gs pos="100000">
                <a:srgbClr val="00009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572000" y="4500570"/>
            <a:ext cx="4572000" cy="2000264"/>
          </a:xfrm>
          <a:prstGeom prst="wave">
            <a:avLst>
              <a:gd name="adj1" fmla="val 20000"/>
              <a:gd name="adj2" fmla="val 0"/>
            </a:avLst>
          </a:prstGeom>
          <a:gradFill flip="none" rotWithShape="1">
            <a:gsLst>
              <a:gs pos="3000">
                <a:schemeClr val="accent2">
                  <a:lumMod val="60000"/>
                  <a:lumOff val="40000"/>
                  <a:alpha val="79000"/>
                </a:schemeClr>
              </a:gs>
              <a:gs pos="50000">
                <a:srgbClr val="000099">
                  <a:shade val="67500"/>
                  <a:satMod val="115000"/>
                </a:srgbClr>
              </a:gs>
              <a:gs pos="100000">
                <a:srgbClr val="00009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214338"/>
            <a:ext cx="9572660" cy="7286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8" presetClass="emph" presetSubtype="0" fill="hold" grpId="1" nodeType="withEffect">
                                  <p:stCondLst>
                                    <p:cond delay="0"/>
                                  </p:stCondLst>
                                  <p:childTnLst>
                                    <p:animRot by="21600000">
                                      <p:cBhvr>
                                        <p:cTn id="15" dur="3000" fill="hold"/>
                                        <p:tgtEl>
                                          <p:spTgt spid="6"/>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7"/>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3000"/>
                                        <p:tgtEl>
                                          <p:spTgt spid="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3000"/>
                                        <p:tgtEl>
                                          <p:spTgt spid="9"/>
                                        </p:tgtEl>
                                      </p:cBhvr>
                                    </p:animEffect>
                                  </p:childTnLst>
                                </p:cTn>
                              </p:par>
                              <p:par>
                                <p:cTn id="24" presetID="8" presetClass="emph" presetSubtype="0" fill="hold" grpId="1" nodeType="withEffect">
                                  <p:stCondLst>
                                    <p:cond delay="0"/>
                                  </p:stCondLst>
                                  <p:childTnLst>
                                    <p:animRot by="21600000">
                                      <p:cBhvr>
                                        <p:cTn id="25" dur="3000" fill="hold"/>
                                        <p:tgtEl>
                                          <p:spTgt spid="8"/>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9"/>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3000"/>
                                        <p:tgtEl>
                                          <p:spTgt spid="1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3000"/>
                                        <p:tgtEl>
                                          <p:spTgt spid="11"/>
                                        </p:tgtEl>
                                      </p:cBhvr>
                                    </p:animEffect>
                                  </p:childTnLst>
                                </p:cTn>
                              </p:par>
                              <p:par>
                                <p:cTn id="34" presetID="8" presetClass="emph" presetSubtype="0" fill="hold" grpId="1" nodeType="withEffect">
                                  <p:stCondLst>
                                    <p:cond delay="0"/>
                                  </p:stCondLst>
                                  <p:childTnLst>
                                    <p:animRot by="21600000">
                                      <p:cBhvr>
                                        <p:cTn id="35" dur="3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heckerboard(across)">
                                      <p:cBhvr>
                                        <p:cTn id="40" dur="3000"/>
                                        <p:tgtEl>
                                          <p:spTgt spid="12"/>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3000"/>
                                        <p:tgtEl>
                                          <p:spTgt spid="13"/>
                                        </p:tgtEl>
                                      </p:cBhvr>
                                    </p:animEffec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1+#ppt_w/2"/>
                                          </p:val>
                                        </p:tav>
                                        <p:tav tm="100000">
                                          <p:val>
                                            <p:strVal val="#ppt_x"/>
                                          </p:val>
                                        </p:tav>
                                      </p:tavLst>
                                    </p:anim>
                                    <p:anim calcmode="lin" valueType="num">
                                      <p:cBhvr additive="base">
                                        <p:cTn id="71" dur="3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1+#ppt_w/2"/>
                                          </p:val>
                                        </p:tav>
                                        <p:tav tm="100000">
                                          <p:val>
                                            <p:strVal val="#ppt_x"/>
                                          </p:val>
                                        </p:tav>
                                      </p:tavLst>
                                    </p:anim>
                                    <p:anim calcmode="lin" valueType="num">
                                      <p:cBhvr additive="base">
                                        <p:cTn id="79" dur="3000" fill="hold"/>
                                        <p:tgtEl>
                                          <p:spTgt spid="13"/>
                                        </p:tgtEl>
                                        <p:attrNameLst>
                                          <p:attrName>ppt_y</p:attrName>
                                        </p:attrNameLst>
                                      </p:cBhvr>
                                      <p:tavLst>
                                        <p:tav tm="0">
                                          <p:val>
                                            <p:strVal val="#ppt_y"/>
                                          </p:val>
                                        </p:tav>
                                        <p:tav tm="100000">
                                          <p:val>
                                            <p:strVal val="#ppt_y"/>
                                          </p:val>
                                        </p:tav>
                                      </p:tavLst>
                                    </p:anim>
                                  </p:childTnLst>
                                </p:cTn>
                              </p:par>
                            </p:childTnLst>
                          </p:cTn>
                        </p:par>
                        <p:par>
                          <p:cTn id="80" fill="hold">
                            <p:stCondLst>
                              <p:cond delay="3000"/>
                            </p:stCondLst>
                            <p:childTnLst>
                              <p:par>
                                <p:cTn id="81" presetID="17" presetClass="exit" presetSubtype="8" fill="hold" grpId="3" nodeType="afterEffect">
                                  <p:stCondLst>
                                    <p:cond delay="0"/>
                                  </p:stCondLst>
                                  <p:childTnLst>
                                    <p:anim calcmode="lin" valueType="num">
                                      <p:cBhvr>
                                        <p:cTn id="82" dur="3000"/>
                                        <p:tgtEl>
                                          <p:spTgt spid="6"/>
                                        </p:tgtEl>
                                        <p:attrNameLst>
                                          <p:attrName>ppt_x</p:attrName>
                                        </p:attrNameLst>
                                      </p:cBhvr>
                                      <p:tavLst>
                                        <p:tav tm="0">
                                          <p:val>
                                            <p:strVal val="ppt_x"/>
                                          </p:val>
                                        </p:tav>
                                        <p:tav tm="100000">
                                          <p:val>
                                            <p:strVal val="ppt_x-ppt_w/2"/>
                                          </p:val>
                                        </p:tav>
                                      </p:tavLst>
                                    </p:anim>
                                    <p:anim calcmode="lin" valueType="num">
                                      <p:cBhvr>
                                        <p:cTn id="83" dur="3000"/>
                                        <p:tgtEl>
                                          <p:spTgt spid="6"/>
                                        </p:tgtEl>
                                        <p:attrNameLst>
                                          <p:attrName>ppt_y</p:attrName>
                                        </p:attrNameLst>
                                      </p:cBhvr>
                                      <p:tavLst>
                                        <p:tav tm="0">
                                          <p:val>
                                            <p:strVal val="ppt_y"/>
                                          </p:val>
                                        </p:tav>
                                        <p:tav tm="100000">
                                          <p:val>
                                            <p:strVal val="ppt_y"/>
                                          </p:val>
                                        </p:tav>
                                      </p:tavLst>
                                    </p:anim>
                                    <p:anim calcmode="lin" valueType="num">
                                      <p:cBhvr>
                                        <p:cTn id="84" dur="3000"/>
                                        <p:tgtEl>
                                          <p:spTgt spid="6"/>
                                        </p:tgtEl>
                                        <p:attrNameLst>
                                          <p:attrName>ppt_w</p:attrName>
                                        </p:attrNameLst>
                                      </p:cBhvr>
                                      <p:tavLst>
                                        <p:tav tm="0">
                                          <p:val>
                                            <p:strVal val="ppt_w"/>
                                          </p:val>
                                        </p:tav>
                                        <p:tav tm="100000">
                                          <p:val>
                                            <p:fltVal val="0"/>
                                          </p:val>
                                        </p:tav>
                                      </p:tavLst>
                                    </p:anim>
                                    <p:anim calcmode="lin" valueType="num">
                                      <p:cBhvr>
                                        <p:cTn id="85" dur="3000"/>
                                        <p:tgtEl>
                                          <p:spTgt spid="6"/>
                                        </p:tgtEl>
                                        <p:attrNameLst>
                                          <p:attrName>ppt_h</p:attrName>
                                        </p:attrNameLst>
                                      </p:cBhvr>
                                      <p:tavLst>
                                        <p:tav tm="0">
                                          <p:val>
                                            <p:strVal val="ppt_h"/>
                                          </p:val>
                                        </p:tav>
                                        <p:tav tm="100000">
                                          <p:val>
                                            <p:strVal val="ppt_h"/>
                                          </p:val>
                                        </p:tav>
                                      </p:tavLst>
                                    </p:anim>
                                    <p:set>
                                      <p:cBhvr>
                                        <p:cTn id="86" dur="1" fill="hold">
                                          <p:stCondLst>
                                            <p:cond delay="2999"/>
                                          </p:stCondLst>
                                        </p:cTn>
                                        <p:tgtEl>
                                          <p:spTgt spid="6"/>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3000"/>
                                        <p:tgtEl>
                                          <p:spTgt spid="8"/>
                                        </p:tgtEl>
                                        <p:attrNameLst>
                                          <p:attrName>ppt_x</p:attrName>
                                        </p:attrNameLst>
                                      </p:cBhvr>
                                      <p:tavLst>
                                        <p:tav tm="0">
                                          <p:val>
                                            <p:strVal val="ppt_x"/>
                                          </p:val>
                                        </p:tav>
                                        <p:tav tm="100000">
                                          <p:val>
                                            <p:strVal val="ppt_x-ppt_w/2"/>
                                          </p:val>
                                        </p:tav>
                                      </p:tavLst>
                                    </p:anim>
                                    <p:anim calcmode="lin" valueType="num">
                                      <p:cBhvr>
                                        <p:cTn id="89" dur="3000"/>
                                        <p:tgtEl>
                                          <p:spTgt spid="8"/>
                                        </p:tgtEl>
                                        <p:attrNameLst>
                                          <p:attrName>ppt_y</p:attrName>
                                        </p:attrNameLst>
                                      </p:cBhvr>
                                      <p:tavLst>
                                        <p:tav tm="0">
                                          <p:val>
                                            <p:strVal val="ppt_y"/>
                                          </p:val>
                                        </p:tav>
                                        <p:tav tm="100000">
                                          <p:val>
                                            <p:strVal val="ppt_y"/>
                                          </p:val>
                                        </p:tav>
                                      </p:tavLst>
                                    </p:anim>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strVal val="ppt_h"/>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ppt_w/2"/>
                                          </p:val>
                                        </p:tav>
                                      </p:tavLst>
                                    </p:anim>
                                    <p:anim calcmode="lin" valueType="num">
                                      <p:cBhvr>
                                        <p:cTn id="95" dur="3000"/>
                                        <p:tgtEl>
                                          <p:spTgt spid="10"/>
                                        </p:tgtEl>
                                        <p:attrNameLst>
                                          <p:attrName>ppt_y</p:attrName>
                                        </p:attrNameLst>
                                      </p:cBhvr>
                                      <p:tavLst>
                                        <p:tav tm="0">
                                          <p:val>
                                            <p:strVal val="ppt_y"/>
                                          </p:val>
                                        </p:tav>
                                        <p:tav tm="100000">
                                          <p:val>
                                            <p:strVal val="ppt_y"/>
                                          </p:val>
                                        </p:tav>
                                      </p:tavLst>
                                    </p:anim>
                                    <p:anim calcmode="lin" valueType="num">
                                      <p:cBhvr>
                                        <p:cTn id="96" dur="3000"/>
                                        <p:tgtEl>
                                          <p:spTgt spid="10"/>
                                        </p:tgtEl>
                                        <p:attrNameLst>
                                          <p:attrName>ppt_w</p:attrName>
                                        </p:attrNameLst>
                                      </p:cBhvr>
                                      <p:tavLst>
                                        <p:tav tm="0">
                                          <p:val>
                                            <p:strVal val="ppt_w"/>
                                          </p:val>
                                        </p:tav>
                                        <p:tav tm="100000">
                                          <p:val>
                                            <p:fltVal val="0"/>
                                          </p:val>
                                        </p:tav>
                                      </p:tavLst>
                                    </p:anim>
                                    <p:anim calcmode="lin" valueType="num">
                                      <p:cBhvr>
                                        <p:cTn id="97" dur="3000"/>
                                        <p:tgtEl>
                                          <p:spTgt spid="10"/>
                                        </p:tgtEl>
                                        <p:attrNameLst>
                                          <p:attrName>ppt_h</p:attrName>
                                        </p:attrNameLst>
                                      </p:cBhvr>
                                      <p:tavLst>
                                        <p:tav tm="0">
                                          <p:val>
                                            <p:strVal val="ppt_h"/>
                                          </p:val>
                                        </p:tav>
                                        <p:tav tm="100000">
                                          <p:val>
                                            <p:strVal val="ppt_h"/>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3000"/>
                                        <p:tgtEl>
                                          <p:spTgt spid="12"/>
                                        </p:tgtEl>
                                        <p:attrNameLst>
                                          <p:attrName>ppt_x</p:attrName>
                                        </p:attrNameLst>
                                      </p:cBhvr>
                                      <p:tavLst>
                                        <p:tav tm="0">
                                          <p:val>
                                            <p:strVal val="ppt_x"/>
                                          </p:val>
                                        </p:tav>
                                        <p:tav tm="100000">
                                          <p:val>
                                            <p:strVal val="ppt_x-ppt_w/2"/>
                                          </p:val>
                                        </p:tav>
                                      </p:tavLst>
                                    </p:anim>
                                    <p:anim calcmode="lin" valueType="num">
                                      <p:cBhvr>
                                        <p:cTn id="101" dur="3000"/>
                                        <p:tgtEl>
                                          <p:spTgt spid="12"/>
                                        </p:tgtEl>
                                        <p:attrNameLst>
                                          <p:attrName>ppt_y</p:attrName>
                                        </p:attrNameLst>
                                      </p:cBhvr>
                                      <p:tavLst>
                                        <p:tav tm="0">
                                          <p:val>
                                            <p:strVal val="ppt_y"/>
                                          </p:val>
                                        </p:tav>
                                        <p:tav tm="100000">
                                          <p:val>
                                            <p:strVal val="ppt_y"/>
                                          </p:val>
                                        </p:tav>
                                      </p:tavLst>
                                    </p:anim>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strVal val="ppt_h"/>
                                          </p:val>
                                        </p:tav>
                                      </p:tavLst>
                                    </p:anim>
                                    <p:set>
                                      <p:cBhvr>
                                        <p:cTn id="104" dur="1" fill="hold">
                                          <p:stCondLst>
                                            <p:cond delay="2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3000"/>
                                        <p:tgtEl>
                                          <p:spTgt spid="7"/>
                                        </p:tgtEl>
                                        <p:attrNameLst>
                                          <p:attrName>ppt_x</p:attrName>
                                        </p:attrNameLst>
                                      </p:cBhvr>
                                      <p:tavLst>
                                        <p:tav tm="0">
                                          <p:val>
                                            <p:strVal val="ppt_x"/>
                                          </p:val>
                                        </p:tav>
                                        <p:tav tm="100000">
                                          <p:val>
                                            <p:strVal val="ppt_x+ppt_w/2"/>
                                          </p:val>
                                        </p:tav>
                                      </p:tavLst>
                                    </p:anim>
                                    <p:anim calcmode="lin" valueType="num">
                                      <p:cBhvr>
                                        <p:cTn id="107" dur="3000"/>
                                        <p:tgtEl>
                                          <p:spTgt spid="7"/>
                                        </p:tgtEl>
                                        <p:attrNameLst>
                                          <p:attrName>ppt_y</p:attrName>
                                        </p:attrNameLst>
                                      </p:cBhvr>
                                      <p:tavLst>
                                        <p:tav tm="0">
                                          <p:val>
                                            <p:strVal val="ppt_y"/>
                                          </p:val>
                                        </p:tav>
                                        <p:tav tm="100000">
                                          <p:val>
                                            <p:strVal val="ppt_y"/>
                                          </p:val>
                                        </p:tav>
                                      </p:tavLst>
                                    </p:anim>
                                    <p:anim calcmode="lin" valueType="num">
                                      <p:cBhvr>
                                        <p:cTn id="108" dur="3000"/>
                                        <p:tgtEl>
                                          <p:spTgt spid="7"/>
                                        </p:tgtEl>
                                        <p:attrNameLst>
                                          <p:attrName>ppt_w</p:attrName>
                                        </p:attrNameLst>
                                      </p:cBhvr>
                                      <p:tavLst>
                                        <p:tav tm="0">
                                          <p:val>
                                            <p:strVal val="ppt_w"/>
                                          </p:val>
                                        </p:tav>
                                        <p:tav tm="100000">
                                          <p:val>
                                            <p:fltVal val="0"/>
                                          </p:val>
                                        </p:tav>
                                      </p:tavLst>
                                    </p:anim>
                                    <p:anim calcmode="lin" valueType="num">
                                      <p:cBhvr>
                                        <p:cTn id="109" dur="3000"/>
                                        <p:tgtEl>
                                          <p:spTgt spid="7"/>
                                        </p:tgtEl>
                                        <p:attrNameLst>
                                          <p:attrName>ppt_h</p:attrName>
                                        </p:attrNameLst>
                                      </p:cBhvr>
                                      <p:tavLst>
                                        <p:tav tm="0">
                                          <p:val>
                                            <p:strVal val="ppt_h"/>
                                          </p:val>
                                        </p:tav>
                                        <p:tav tm="100000">
                                          <p:val>
                                            <p:strVal val="ppt_h"/>
                                          </p:val>
                                        </p:tav>
                                      </p:tavLst>
                                    </p:anim>
                                    <p:set>
                                      <p:cBhvr>
                                        <p:cTn id="110" dur="1" fill="hold">
                                          <p:stCondLst>
                                            <p:cond delay="2999"/>
                                          </p:stCondLst>
                                        </p:cTn>
                                        <p:tgtEl>
                                          <p:spTgt spid="7"/>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3000"/>
                                        <p:tgtEl>
                                          <p:spTgt spid="9"/>
                                        </p:tgtEl>
                                        <p:attrNameLst>
                                          <p:attrName>ppt_x</p:attrName>
                                        </p:attrNameLst>
                                      </p:cBhvr>
                                      <p:tavLst>
                                        <p:tav tm="0">
                                          <p:val>
                                            <p:strVal val="ppt_x"/>
                                          </p:val>
                                        </p:tav>
                                        <p:tav tm="100000">
                                          <p:val>
                                            <p:strVal val="ppt_x+ppt_w/2"/>
                                          </p:val>
                                        </p:tav>
                                      </p:tavLst>
                                    </p:anim>
                                    <p:anim calcmode="lin" valueType="num">
                                      <p:cBhvr>
                                        <p:cTn id="113" dur="3000"/>
                                        <p:tgtEl>
                                          <p:spTgt spid="9"/>
                                        </p:tgtEl>
                                        <p:attrNameLst>
                                          <p:attrName>ppt_y</p:attrName>
                                        </p:attrNameLst>
                                      </p:cBhvr>
                                      <p:tavLst>
                                        <p:tav tm="0">
                                          <p:val>
                                            <p:strVal val="ppt_y"/>
                                          </p:val>
                                        </p:tav>
                                        <p:tav tm="100000">
                                          <p:val>
                                            <p:strVal val="ppt_y"/>
                                          </p:val>
                                        </p:tav>
                                      </p:tavLst>
                                    </p:anim>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strVal val="ppt_h"/>
                                          </p:val>
                                        </p:tav>
                                      </p:tavLst>
                                    </p:anim>
                                    <p:set>
                                      <p:cBhvr>
                                        <p:cTn id="116" dur="1" fill="hold">
                                          <p:stCondLst>
                                            <p:cond delay="2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3000"/>
                                        <p:tgtEl>
                                          <p:spTgt spid="11"/>
                                        </p:tgtEl>
                                        <p:attrNameLst>
                                          <p:attrName>ppt_x</p:attrName>
                                        </p:attrNameLst>
                                      </p:cBhvr>
                                      <p:tavLst>
                                        <p:tav tm="0">
                                          <p:val>
                                            <p:strVal val="ppt_x"/>
                                          </p:val>
                                        </p:tav>
                                        <p:tav tm="100000">
                                          <p:val>
                                            <p:strVal val="ppt_x+ppt_w/2"/>
                                          </p:val>
                                        </p:tav>
                                      </p:tavLst>
                                    </p:anim>
                                    <p:anim calcmode="lin" valueType="num">
                                      <p:cBhvr>
                                        <p:cTn id="119" dur="3000"/>
                                        <p:tgtEl>
                                          <p:spTgt spid="11"/>
                                        </p:tgtEl>
                                        <p:attrNameLst>
                                          <p:attrName>ppt_y</p:attrName>
                                        </p:attrNameLst>
                                      </p:cBhvr>
                                      <p:tavLst>
                                        <p:tav tm="0">
                                          <p:val>
                                            <p:strVal val="ppt_y"/>
                                          </p:val>
                                        </p:tav>
                                        <p:tav tm="100000">
                                          <p:val>
                                            <p:strVal val="ppt_y"/>
                                          </p:val>
                                        </p:tav>
                                      </p:tavLst>
                                    </p:anim>
                                    <p:anim calcmode="lin" valueType="num">
                                      <p:cBhvr>
                                        <p:cTn id="120" dur="3000"/>
                                        <p:tgtEl>
                                          <p:spTgt spid="11"/>
                                        </p:tgtEl>
                                        <p:attrNameLst>
                                          <p:attrName>ppt_w</p:attrName>
                                        </p:attrNameLst>
                                      </p:cBhvr>
                                      <p:tavLst>
                                        <p:tav tm="0">
                                          <p:val>
                                            <p:strVal val="ppt_w"/>
                                          </p:val>
                                        </p:tav>
                                        <p:tav tm="100000">
                                          <p:val>
                                            <p:fltVal val="0"/>
                                          </p:val>
                                        </p:tav>
                                      </p:tavLst>
                                    </p:anim>
                                    <p:anim calcmode="lin" valueType="num">
                                      <p:cBhvr>
                                        <p:cTn id="121" dur="3000"/>
                                        <p:tgtEl>
                                          <p:spTgt spid="11"/>
                                        </p:tgtEl>
                                        <p:attrNameLst>
                                          <p:attrName>ppt_h</p:attrName>
                                        </p:attrNameLst>
                                      </p:cBhvr>
                                      <p:tavLst>
                                        <p:tav tm="0">
                                          <p:val>
                                            <p:strVal val="ppt_h"/>
                                          </p:val>
                                        </p:tav>
                                        <p:tav tm="100000">
                                          <p:val>
                                            <p:strVal val="ppt_h"/>
                                          </p:val>
                                        </p:tav>
                                      </p:tavLst>
                                    </p:anim>
                                    <p:set>
                                      <p:cBhvr>
                                        <p:cTn id="122" dur="1" fill="hold">
                                          <p:stCondLst>
                                            <p:cond delay="2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3000"/>
                                        <p:tgtEl>
                                          <p:spTgt spid="13"/>
                                        </p:tgtEl>
                                        <p:attrNameLst>
                                          <p:attrName>ppt_x</p:attrName>
                                        </p:attrNameLst>
                                      </p:cBhvr>
                                      <p:tavLst>
                                        <p:tav tm="0">
                                          <p:val>
                                            <p:strVal val="ppt_x"/>
                                          </p:val>
                                        </p:tav>
                                        <p:tav tm="100000">
                                          <p:val>
                                            <p:strVal val="ppt_x+ppt_w/2"/>
                                          </p:val>
                                        </p:tav>
                                      </p:tavLst>
                                    </p:anim>
                                    <p:anim calcmode="lin" valueType="num">
                                      <p:cBhvr>
                                        <p:cTn id="125" dur="3000"/>
                                        <p:tgtEl>
                                          <p:spTgt spid="13"/>
                                        </p:tgtEl>
                                        <p:attrNameLst>
                                          <p:attrName>ppt_y</p:attrName>
                                        </p:attrNameLst>
                                      </p:cBhvr>
                                      <p:tavLst>
                                        <p:tav tm="0">
                                          <p:val>
                                            <p:strVal val="ppt_y"/>
                                          </p:val>
                                        </p:tav>
                                        <p:tav tm="100000">
                                          <p:val>
                                            <p:strVal val="ppt_y"/>
                                          </p:val>
                                        </p:tav>
                                      </p:tavLst>
                                    </p:anim>
                                    <p:anim calcmode="lin" valueType="num">
                                      <p:cBhvr>
                                        <p:cTn id="126" dur="3000"/>
                                        <p:tgtEl>
                                          <p:spTgt spid="13"/>
                                        </p:tgtEl>
                                        <p:attrNameLst>
                                          <p:attrName>ppt_w</p:attrName>
                                        </p:attrNameLst>
                                      </p:cBhvr>
                                      <p:tavLst>
                                        <p:tav tm="0">
                                          <p:val>
                                            <p:strVal val="ppt_w"/>
                                          </p:val>
                                        </p:tav>
                                        <p:tav tm="100000">
                                          <p:val>
                                            <p:fltVal val="0"/>
                                          </p:val>
                                        </p:tav>
                                      </p:tavLst>
                                    </p:anim>
                                    <p:anim calcmode="lin" valueType="num">
                                      <p:cBhvr>
                                        <p:cTn id="127" dur="3000"/>
                                        <p:tgtEl>
                                          <p:spTgt spid="13"/>
                                        </p:tgtEl>
                                        <p:attrNameLst>
                                          <p:attrName>ppt_h</p:attrName>
                                        </p:attrNameLst>
                                      </p:cBhvr>
                                      <p:tavLst>
                                        <p:tav tm="0">
                                          <p:val>
                                            <p:strVal val="ppt_h"/>
                                          </p:val>
                                        </p:tav>
                                        <p:tav tm="100000">
                                          <p:val>
                                            <p:strVal val="ppt_h"/>
                                          </p:val>
                                        </p:tav>
                                      </p:tavLst>
                                    </p:anim>
                                    <p:set>
                                      <p:cBhvr>
                                        <p:cTn id="128" dur="1" fill="hold">
                                          <p:stCondLst>
                                            <p:cond delay="2999"/>
                                          </p:stCondLst>
                                        </p:cTn>
                                        <p:tgtEl>
                                          <p:spTgt spid="13"/>
                                        </p:tgtEl>
                                        <p:attrNameLst>
                                          <p:attrName>style.visibility</p:attrName>
                                        </p:attrNameLst>
                                      </p:cBhvr>
                                      <p:to>
                                        <p:strVal val="hidden"/>
                                      </p:to>
                                    </p:set>
                                  </p:childTnLst>
                                </p:cTn>
                              </p:par>
                              <p:par>
                                <p:cTn id="129" presetID="16" presetClass="entr" presetSubtype="37"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barn(outVertical)">
                                      <p:cBhvr>
                                        <p:cTn id="1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32003"/>
          </a:solidFill>
        </p:spPr>
        <p:txBody>
          <a:bodyPr/>
          <a:lstStyle/>
          <a:p>
            <a:endParaRPr lang="es-ES" dirty="0"/>
          </a:p>
        </p:txBody>
      </p:sp>
      <p:pic>
        <p:nvPicPr>
          <p:cNvPr id="4" name="3 Imagen" descr="Imagen20.jpg"/>
          <p:cNvPicPr>
            <a:picLocks noChangeAspect="1"/>
          </p:cNvPicPr>
          <p:nvPr/>
        </p:nvPicPr>
        <p:blipFill>
          <a:blip r:embed="rId2"/>
          <a:stretch>
            <a:fillRect/>
          </a:stretch>
        </p:blipFill>
        <p:spPr>
          <a:xfrm>
            <a:off x="0" y="33324"/>
            <a:ext cx="9144000" cy="6824676"/>
          </a:xfrm>
          <a:prstGeom prst="rect">
            <a:avLst/>
          </a:prstGeom>
        </p:spPr>
      </p:pic>
      <p:sp>
        <p:nvSpPr>
          <p:cNvPr id="6" name="5 Paralelogramo"/>
          <p:cNvSpPr/>
          <p:nvPr/>
        </p:nvSpPr>
        <p:spPr>
          <a:xfrm rot="5400000">
            <a:off x="642938" y="-214334"/>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678657" y="3321847"/>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602457" y="-602457"/>
            <a:ext cx="3081336" cy="4286250"/>
          </a:xfrm>
          <a:prstGeom prst="parallelogram">
            <a:avLst>
              <a:gd name="adj" fmla="val 9063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678657" y="2893219"/>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88855" flipH="1">
            <a:off x="5516123" y="3148350"/>
            <a:ext cx="3002794" cy="4425587"/>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5429240" y="-714364"/>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5429240" y="-285760"/>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488855" flipH="1">
            <a:off x="5583069" y="2791159"/>
            <a:ext cx="3002794" cy="4425587"/>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a:off x="642938" y="285732"/>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678657" y="2536029"/>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H="1">
            <a:off x="5429240" y="71430"/>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20488855" flipH="1">
            <a:off x="5579813" y="1972941"/>
            <a:ext cx="3215049" cy="4501025"/>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a:off x="642938" y="714360"/>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678657" y="2178839"/>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flipH="1">
            <a:off x="5429240" y="500058"/>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20488855" flipH="1">
            <a:off x="5735468" y="2468534"/>
            <a:ext cx="3002794" cy="4425587"/>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a:off x="642938" y="1142988"/>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678657" y="1750211"/>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5429240" y="928686"/>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20488855" flipH="1">
            <a:off x="5583791" y="1505362"/>
            <a:ext cx="3001469" cy="4429539"/>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642938" y="1643054"/>
            <a:ext cx="2928934" cy="4214810"/>
          </a:xfrm>
          <a:prstGeom prst="parallelogram">
            <a:avLst>
              <a:gd name="adj" fmla="val 89024"/>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flipH="1">
            <a:off x="678657" y="1393021"/>
            <a:ext cx="2857496" cy="4214810"/>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16200000" flipH="1">
            <a:off x="5429240" y="1428752"/>
            <a:ext cx="3000396" cy="4429124"/>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20401423" flipH="1">
            <a:off x="5540051" y="991923"/>
            <a:ext cx="2953779" cy="4571791"/>
          </a:xfrm>
          <a:prstGeom prst="parallelogram">
            <a:avLst>
              <a:gd name="adj" fmla="val 9069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28660" y="0"/>
            <a:ext cx="10001320" cy="7286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1+#ppt_w/2"/>
                                          </p:val>
                                        </p:tav>
                                        <p:tav tm="100000">
                                          <p:val>
                                            <p:strVal val="#ppt_x"/>
                                          </p:val>
                                        </p:tav>
                                      </p:tavLst>
                                    </p:anim>
                                    <p:anim calcmode="lin" valueType="num">
                                      <p:cBhvr additive="base">
                                        <p:cTn id="43" dur="3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1+#ppt_w/2"/>
                                          </p:val>
                                        </p:tav>
                                        <p:tav tm="100000">
                                          <p:val>
                                            <p:strVal val="#ppt_x"/>
                                          </p:val>
                                        </p:tav>
                                      </p:tavLst>
                                    </p:anim>
                                    <p:anim calcmode="lin" valueType="num">
                                      <p:cBhvr additive="base">
                                        <p:cTn id="47" dur="3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1+#ppt_w/2"/>
                                          </p:val>
                                        </p:tav>
                                        <p:tav tm="100000">
                                          <p:val>
                                            <p:strVal val="#ppt_x"/>
                                          </p:val>
                                        </p:tav>
                                      </p:tavLst>
                                    </p:anim>
                                    <p:anim calcmode="lin" valueType="num">
                                      <p:cBhvr additive="base">
                                        <p:cTn id="55" dur="3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0-#ppt_w/2"/>
                                          </p:val>
                                        </p:tav>
                                        <p:tav tm="100000">
                                          <p:val>
                                            <p:strVal val="#ppt_x"/>
                                          </p:val>
                                        </p:tav>
                                      </p:tavLst>
                                    </p:anim>
                                    <p:anim calcmode="lin" valueType="num">
                                      <p:cBhvr additive="base">
                                        <p:cTn id="75" dur="3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0-#ppt_w/2"/>
                                          </p:val>
                                        </p:tav>
                                        <p:tav tm="100000">
                                          <p:val>
                                            <p:strVal val="#ppt_x"/>
                                          </p:val>
                                        </p:tav>
                                      </p:tavLst>
                                    </p:anim>
                                    <p:anim calcmode="lin" valueType="num">
                                      <p:cBhvr additive="base">
                                        <p:cTn id="91" dur="3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3000" fill="hold"/>
                                        <p:tgtEl>
                                          <p:spTgt spid="21"/>
                                        </p:tgtEl>
                                        <p:attrNameLst>
                                          <p:attrName>ppt_x</p:attrName>
                                        </p:attrNameLst>
                                      </p:cBhvr>
                                      <p:tavLst>
                                        <p:tav tm="0">
                                          <p:val>
                                            <p:strVal val="0-#ppt_w/2"/>
                                          </p:val>
                                        </p:tav>
                                        <p:tav tm="100000">
                                          <p:val>
                                            <p:strVal val="#ppt_x"/>
                                          </p:val>
                                        </p:tav>
                                      </p:tavLst>
                                    </p:anim>
                                    <p:anim calcmode="lin" valueType="num">
                                      <p:cBhvr additive="base">
                                        <p:cTn id="95" dur="3000" fill="hold"/>
                                        <p:tgtEl>
                                          <p:spTgt spid="21"/>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3000"/>
                                        <p:tgtEl>
                                          <p:spTgt spid="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Effect transition="in" filter="checkerboard(across)">
                                      <p:cBhvr>
                                        <p:cTn id="109" dur="3000"/>
                                        <p:tgtEl>
                                          <p:spTgt spid="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checkerboard(across)">
                                      <p:cBhvr>
                                        <p:cTn id="112" dur="3000"/>
                                        <p:tgtEl>
                                          <p:spTgt spid="8"/>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checkerboard(across)">
                                      <p:cBhvr>
                                        <p:cTn id="115" dur="3000"/>
                                        <p:tgtEl>
                                          <p:spTgt spid="9"/>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checkerboard(across)">
                                      <p:cBhvr>
                                        <p:cTn id="118" dur="3000"/>
                                        <p:tgtEl>
                                          <p:spTgt spid="14"/>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checkerboard(across)">
                                      <p:cBhvr>
                                        <p:cTn id="121" dur="3000"/>
                                        <p:tgtEl>
                                          <p:spTgt spid="15"/>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8"/>
                                        </p:tgtEl>
                                        <p:attrNameLst>
                                          <p:attrName>style.visibility</p:attrName>
                                        </p:attrNameLst>
                                      </p:cBhvr>
                                      <p:to>
                                        <p:strVal val="visible"/>
                                      </p:to>
                                    </p:set>
                                    <p:animEffect transition="in" filter="checkerboard(across)">
                                      <p:cBhvr>
                                        <p:cTn id="124" dur="3000"/>
                                        <p:tgtEl>
                                          <p:spTgt spid="18"/>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checkerboard(across)">
                                      <p:cBhvr>
                                        <p:cTn id="127" dur="3000"/>
                                        <p:tgtEl>
                                          <p:spTgt spid="19"/>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animEffect transition="in" filter="checkerboard(across)">
                                      <p:cBhvr>
                                        <p:cTn id="130" dur="3000"/>
                                        <p:tgtEl>
                                          <p:spTgt spid="22"/>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3"/>
                                        </p:tgtEl>
                                        <p:attrNameLst>
                                          <p:attrName>style.visibility</p:attrName>
                                        </p:attrNameLst>
                                      </p:cBhvr>
                                      <p:to>
                                        <p:strVal val="visible"/>
                                      </p:to>
                                    </p:set>
                                    <p:animEffect transition="in" filter="checkerboard(across)">
                                      <p:cBhvr>
                                        <p:cTn id="133" dur="3000"/>
                                        <p:tgtEl>
                                          <p:spTgt spid="23"/>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26"/>
                                        </p:tgtEl>
                                        <p:attrNameLst>
                                          <p:attrName>style.visibility</p:attrName>
                                        </p:attrNameLst>
                                      </p:cBhvr>
                                      <p:to>
                                        <p:strVal val="visible"/>
                                      </p:to>
                                    </p:set>
                                    <p:animEffect transition="in" filter="checkerboard(across)">
                                      <p:cBhvr>
                                        <p:cTn id="136" dur="3000"/>
                                        <p:tgtEl>
                                          <p:spTgt spid="26"/>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checkerboard(across)">
                                      <p:cBhvr>
                                        <p:cTn id="139" dur="3000"/>
                                        <p:tgtEl>
                                          <p:spTgt spid="27"/>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checkerboard(across)">
                                      <p:cBhvr>
                                        <p:cTn id="142" dur="3000"/>
                                        <p:tgtEl>
                                          <p:spTgt spid="10"/>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checkerboard(across)">
                                      <p:cBhvr>
                                        <p:cTn id="145" dur="3000"/>
                                        <p:tgtEl>
                                          <p:spTgt spid="11"/>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checkerboard(across)">
                                      <p:cBhvr>
                                        <p:cTn id="148" dur="3000"/>
                                        <p:tgtEl>
                                          <p:spTgt spid="12"/>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checkerboard(across)">
                                      <p:cBhvr>
                                        <p:cTn id="151" dur="3000"/>
                                        <p:tgtEl>
                                          <p:spTgt spid="13"/>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checkerboard(across)">
                                      <p:cBhvr>
                                        <p:cTn id="154" dur="3000"/>
                                        <p:tgtEl>
                                          <p:spTgt spid="16"/>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checkerboard(across)">
                                      <p:cBhvr>
                                        <p:cTn id="157" dur="3000"/>
                                        <p:tgtEl>
                                          <p:spTgt spid="17"/>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3000"/>
                                        <p:tgtEl>
                                          <p:spTgt spid="20"/>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3000"/>
                                        <p:tgtEl>
                                          <p:spTgt spid="21"/>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3000"/>
                                        <p:tgtEl>
                                          <p:spTgt spid="24"/>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3000"/>
                                        <p:tgtEl>
                                          <p:spTgt spid="25"/>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checkerboard(across)">
                                      <p:cBhvr>
                                        <p:cTn id="172" dur="3000"/>
                                        <p:tgtEl>
                                          <p:spTgt spid="28"/>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29"/>
                                        </p:tgtEl>
                                        <p:attrNameLst>
                                          <p:attrName>style.visibility</p:attrName>
                                        </p:attrNameLst>
                                      </p:cBhvr>
                                      <p:to>
                                        <p:strVal val="visible"/>
                                      </p:to>
                                    </p:set>
                                    <p:animEffect transition="in" filter="checkerboard(across)">
                                      <p:cBhvr>
                                        <p:cTn id="175" dur="3000"/>
                                        <p:tgtEl>
                                          <p:spTgt spid="29"/>
                                        </p:tgtEl>
                                      </p:cBhvr>
                                    </p:animEffect>
                                  </p:childTnLst>
                                </p:cTn>
                              </p:par>
                            </p:childTnLst>
                          </p:cTn>
                        </p:par>
                        <p:par>
                          <p:cTn id="176" fill="hold">
                            <p:stCondLst>
                              <p:cond delay="3000"/>
                            </p:stCondLst>
                            <p:childTnLst>
                              <p:par>
                                <p:cTn id="177" presetID="17" presetClass="exit" presetSubtype="8" fill="hold" grpId="2" nodeType="afterEffect">
                                  <p:stCondLst>
                                    <p:cond delay="0"/>
                                  </p:stCondLst>
                                  <p:childTnLst>
                                    <p:anim calcmode="lin" valueType="num">
                                      <p:cBhvr>
                                        <p:cTn id="178" dur="3000"/>
                                        <p:tgtEl>
                                          <p:spTgt spid="6"/>
                                        </p:tgtEl>
                                        <p:attrNameLst>
                                          <p:attrName>ppt_x</p:attrName>
                                        </p:attrNameLst>
                                      </p:cBhvr>
                                      <p:tavLst>
                                        <p:tav tm="0">
                                          <p:val>
                                            <p:strVal val="ppt_x"/>
                                          </p:val>
                                        </p:tav>
                                        <p:tav tm="100000">
                                          <p:val>
                                            <p:strVal val="ppt_x-ppt_w/2"/>
                                          </p:val>
                                        </p:tav>
                                      </p:tavLst>
                                    </p:anim>
                                    <p:anim calcmode="lin" valueType="num">
                                      <p:cBhvr>
                                        <p:cTn id="179" dur="3000"/>
                                        <p:tgtEl>
                                          <p:spTgt spid="6"/>
                                        </p:tgtEl>
                                        <p:attrNameLst>
                                          <p:attrName>ppt_y</p:attrName>
                                        </p:attrNameLst>
                                      </p:cBhvr>
                                      <p:tavLst>
                                        <p:tav tm="0">
                                          <p:val>
                                            <p:strVal val="ppt_y"/>
                                          </p:val>
                                        </p:tav>
                                        <p:tav tm="100000">
                                          <p:val>
                                            <p:strVal val="ppt_y"/>
                                          </p:val>
                                        </p:tav>
                                      </p:tavLst>
                                    </p:anim>
                                    <p:anim calcmode="lin" valueType="num">
                                      <p:cBhvr>
                                        <p:cTn id="180" dur="3000"/>
                                        <p:tgtEl>
                                          <p:spTgt spid="6"/>
                                        </p:tgtEl>
                                        <p:attrNameLst>
                                          <p:attrName>ppt_w</p:attrName>
                                        </p:attrNameLst>
                                      </p:cBhvr>
                                      <p:tavLst>
                                        <p:tav tm="0">
                                          <p:val>
                                            <p:strVal val="ppt_w"/>
                                          </p:val>
                                        </p:tav>
                                        <p:tav tm="100000">
                                          <p:val>
                                            <p:fltVal val="0"/>
                                          </p:val>
                                        </p:tav>
                                      </p:tavLst>
                                    </p:anim>
                                    <p:anim calcmode="lin" valueType="num">
                                      <p:cBhvr>
                                        <p:cTn id="181" dur="3000"/>
                                        <p:tgtEl>
                                          <p:spTgt spid="6"/>
                                        </p:tgtEl>
                                        <p:attrNameLst>
                                          <p:attrName>ppt_h</p:attrName>
                                        </p:attrNameLst>
                                      </p:cBhvr>
                                      <p:tavLst>
                                        <p:tav tm="0">
                                          <p:val>
                                            <p:strVal val="ppt_h"/>
                                          </p:val>
                                        </p:tav>
                                        <p:tav tm="100000">
                                          <p:val>
                                            <p:strVal val="ppt_h"/>
                                          </p:val>
                                        </p:tav>
                                      </p:tavLst>
                                    </p:anim>
                                    <p:set>
                                      <p:cBhvr>
                                        <p:cTn id="182" dur="1" fill="hold">
                                          <p:stCondLst>
                                            <p:cond delay="2999"/>
                                          </p:stCondLst>
                                        </p:cTn>
                                        <p:tgtEl>
                                          <p:spTgt spid="6"/>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3000"/>
                                        <p:tgtEl>
                                          <p:spTgt spid="7"/>
                                        </p:tgtEl>
                                        <p:attrNameLst>
                                          <p:attrName>ppt_x</p:attrName>
                                        </p:attrNameLst>
                                      </p:cBhvr>
                                      <p:tavLst>
                                        <p:tav tm="0">
                                          <p:val>
                                            <p:strVal val="ppt_x"/>
                                          </p:val>
                                        </p:tav>
                                        <p:tav tm="100000">
                                          <p:val>
                                            <p:strVal val="ppt_x-ppt_w/2"/>
                                          </p:val>
                                        </p:tav>
                                      </p:tavLst>
                                    </p:anim>
                                    <p:anim calcmode="lin" valueType="num">
                                      <p:cBhvr>
                                        <p:cTn id="185" dur="3000"/>
                                        <p:tgtEl>
                                          <p:spTgt spid="7"/>
                                        </p:tgtEl>
                                        <p:attrNameLst>
                                          <p:attrName>ppt_y</p:attrName>
                                        </p:attrNameLst>
                                      </p:cBhvr>
                                      <p:tavLst>
                                        <p:tav tm="0">
                                          <p:val>
                                            <p:strVal val="ppt_y"/>
                                          </p:val>
                                        </p:tav>
                                        <p:tav tm="100000">
                                          <p:val>
                                            <p:strVal val="ppt_y"/>
                                          </p:val>
                                        </p:tav>
                                      </p:tavLst>
                                    </p:anim>
                                    <p:anim calcmode="lin" valueType="num">
                                      <p:cBhvr>
                                        <p:cTn id="186" dur="3000"/>
                                        <p:tgtEl>
                                          <p:spTgt spid="7"/>
                                        </p:tgtEl>
                                        <p:attrNameLst>
                                          <p:attrName>ppt_w</p:attrName>
                                        </p:attrNameLst>
                                      </p:cBhvr>
                                      <p:tavLst>
                                        <p:tav tm="0">
                                          <p:val>
                                            <p:strVal val="ppt_w"/>
                                          </p:val>
                                        </p:tav>
                                        <p:tav tm="100000">
                                          <p:val>
                                            <p:fltVal val="0"/>
                                          </p:val>
                                        </p:tav>
                                      </p:tavLst>
                                    </p:anim>
                                    <p:anim calcmode="lin" valueType="num">
                                      <p:cBhvr>
                                        <p:cTn id="187" dur="3000"/>
                                        <p:tgtEl>
                                          <p:spTgt spid="7"/>
                                        </p:tgtEl>
                                        <p:attrNameLst>
                                          <p:attrName>ppt_h</p:attrName>
                                        </p:attrNameLst>
                                      </p:cBhvr>
                                      <p:tavLst>
                                        <p:tav tm="0">
                                          <p:val>
                                            <p:strVal val="ppt_h"/>
                                          </p:val>
                                        </p:tav>
                                        <p:tav tm="100000">
                                          <p:val>
                                            <p:strVal val="ppt_h"/>
                                          </p:val>
                                        </p:tav>
                                      </p:tavLst>
                                    </p:anim>
                                    <p:set>
                                      <p:cBhvr>
                                        <p:cTn id="188" dur="1" fill="hold">
                                          <p:stCondLst>
                                            <p:cond delay="2999"/>
                                          </p:stCondLst>
                                        </p:cTn>
                                        <p:tgtEl>
                                          <p:spTgt spid="7"/>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3000"/>
                                        <p:tgtEl>
                                          <p:spTgt spid="8"/>
                                        </p:tgtEl>
                                        <p:attrNameLst>
                                          <p:attrName>ppt_x</p:attrName>
                                        </p:attrNameLst>
                                      </p:cBhvr>
                                      <p:tavLst>
                                        <p:tav tm="0">
                                          <p:val>
                                            <p:strVal val="ppt_x"/>
                                          </p:val>
                                        </p:tav>
                                        <p:tav tm="100000">
                                          <p:val>
                                            <p:strVal val="ppt_x-ppt_w/2"/>
                                          </p:val>
                                        </p:tav>
                                      </p:tavLst>
                                    </p:anim>
                                    <p:anim calcmode="lin" valueType="num">
                                      <p:cBhvr>
                                        <p:cTn id="191" dur="3000"/>
                                        <p:tgtEl>
                                          <p:spTgt spid="8"/>
                                        </p:tgtEl>
                                        <p:attrNameLst>
                                          <p:attrName>ppt_y</p:attrName>
                                        </p:attrNameLst>
                                      </p:cBhvr>
                                      <p:tavLst>
                                        <p:tav tm="0">
                                          <p:val>
                                            <p:strVal val="ppt_y"/>
                                          </p:val>
                                        </p:tav>
                                        <p:tav tm="100000">
                                          <p:val>
                                            <p:strVal val="ppt_y"/>
                                          </p:val>
                                        </p:tav>
                                      </p:tavLst>
                                    </p:anim>
                                    <p:anim calcmode="lin" valueType="num">
                                      <p:cBhvr>
                                        <p:cTn id="192" dur="3000"/>
                                        <p:tgtEl>
                                          <p:spTgt spid="8"/>
                                        </p:tgtEl>
                                        <p:attrNameLst>
                                          <p:attrName>ppt_w</p:attrName>
                                        </p:attrNameLst>
                                      </p:cBhvr>
                                      <p:tavLst>
                                        <p:tav tm="0">
                                          <p:val>
                                            <p:strVal val="ppt_w"/>
                                          </p:val>
                                        </p:tav>
                                        <p:tav tm="100000">
                                          <p:val>
                                            <p:fltVal val="0"/>
                                          </p:val>
                                        </p:tav>
                                      </p:tavLst>
                                    </p:anim>
                                    <p:anim calcmode="lin" valueType="num">
                                      <p:cBhvr>
                                        <p:cTn id="193" dur="3000"/>
                                        <p:tgtEl>
                                          <p:spTgt spid="8"/>
                                        </p:tgtEl>
                                        <p:attrNameLst>
                                          <p:attrName>ppt_h</p:attrName>
                                        </p:attrNameLst>
                                      </p:cBhvr>
                                      <p:tavLst>
                                        <p:tav tm="0">
                                          <p:val>
                                            <p:strVal val="ppt_h"/>
                                          </p:val>
                                        </p:tav>
                                        <p:tav tm="100000">
                                          <p:val>
                                            <p:strVal val="ppt_h"/>
                                          </p:val>
                                        </p:tav>
                                      </p:tavLst>
                                    </p:anim>
                                    <p:set>
                                      <p:cBhvr>
                                        <p:cTn id="194" dur="1" fill="hold">
                                          <p:stCondLst>
                                            <p:cond delay="2999"/>
                                          </p:stCondLst>
                                        </p:cTn>
                                        <p:tgtEl>
                                          <p:spTgt spid="8"/>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3000"/>
                                        <p:tgtEl>
                                          <p:spTgt spid="9"/>
                                        </p:tgtEl>
                                        <p:attrNameLst>
                                          <p:attrName>ppt_x</p:attrName>
                                        </p:attrNameLst>
                                      </p:cBhvr>
                                      <p:tavLst>
                                        <p:tav tm="0">
                                          <p:val>
                                            <p:strVal val="ppt_x"/>
                                          </p:val>
                                        </p:tav>
                                        <p:tav tm="100000">
                                          <p:val>
                                            <p:strVal val="ppt_x-ppt_w/2"/>
                                          </p:val>
                                        </p:tav>
                                      </p:tavLst>
                                    </p:anim>
                                    <p:anim calcmode="lin" valueType="num">
                                      <p:cBhvr>
                                        <p:cTn id="197" dur="3000"/>
                                        <p:tgtEl>
                                          <p:spTgt spid="9"/>
                                        </p:tgtEl>
                                        <p:attrNameLst>
                                          <p:attrName>ppt_y</p:attrName>
                                        </p:attrNameLst>
                                      </p:cBhvr>
                                      <p:tavLst>
                                        <p:tav tm="0">
                                          <p:val>
                                            <p:strVal val="ppt_y"/>
                                          </p:val>
                                        </p:tav>
                                        <p:tav tm="100000">
                                          <p:val>
                                            <p:strVal val="ppt_y"/>
                                          </p:val>
                                        </p:tav>
                                      </p:tavLst>
                                    </p:anim>
                                    <p:anim calcmode="lin" valueType="num">
                                      <p:cBhvr>
                                        <p:cTn id="198" dur="3000"/>
                                        <p:tgtEl>
                                          <p:spTgt spid="9"/>
                                        </p:tgtEl>
                                        <p:attrNameLst>
                                          <p:attrName>ppt_w</p:attrName>
                                        </p:attrNameLst>
                                      </p:cBhvr>
                                      <p:tavLst>
                                        <p:tav tm="0">
                                          <p:val>
                                            <p:strVal val="ppt_w"/>
                                          </p:val>
                                        </p:tav>
                                        <p:tav tm="100000">
                                          <p:val>
                                            <p:fltVal val="0"/>
                                          </p:val>
                                        </p:tav>
                                      </p:tavLst>
                                    </p:anim>
                                    <p:anim calcmode="lin" valueType="num">
                                      <p:cBhvr>
                                        <p:cTn id="199" dur="3000"/>
                                        <p:tgtEl>
                                          <p:spTgt spid="9"/>
                                        </p:tgtEl>
                                        <p:attrNameLst>
                                          <p:attrName>ppt_h</p:attrName>
                                        </p:attrNameLst>
                                      </p:cBhvr>
                                      <p:tavLst>
                                        <p:tav tm="0">
                                          <p:val>
                                            <p:strVal val="ppt_h"/>
                                          </p:val>
                                        </p:tav>
                                        <p:tav tm="100000">
                                          <p:val>
                                            <p:strVal val="ppt_h"/>
                                          </p:val>
                                        </p:tav>
                                      </p:tavLst>
                                    </p:anim>
                                    <p:set>
                                      <p:cBhvr>
                                        <p:cTn id="200" dur="1" fill="hold">
                                          <p:stCondLst>
                                            <p:cond delay="2999"/>
                                          </p:stCondLst>
                                        </p:cTn>
                                        <p:tgtEl>
                                          <p:spTgt spid="9"/>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3000"/>
                                        <p:tgtEl>
                                          <p:spTgt spid="14"/>
                                        </p:tgtEl>
                                        <p:attrNameLst>
                                          <p:attrName>ppt_x</p:attrName>
                                        </p:attrNameLst>
                                      </p:cBhvr>
                                      <p:tavLst>
                                        <p:tav tm="0">
                                          <p:val>
                                            <p:strVal val="ppt_x"/>
                                          </p:val>
                                        </p:tav>
                                        <p:tav tm="100000">
                                          <p:val>
                                            <p:strVal val="ppt_x-ppt_w/2"/>
                                          </p:val>
                                        </p:tav>
                                      </p:tavLst>
                                    </p:anim>
                                    <p:anim calcmode="lin" valueType="num">
                                      <p:cBhvr>
                                        <p:cTn id="203" dur="3000"/>
                                        <p:tgtEl>
                                          <p:spTgt spid="14"/>
                                        </p:tgtEl>
                                        <p:attrNameLst>
                                          <p:attrName>ppt_y</p:attrName>
                                        </p:attrNameLst>
                                      </p:cBhvr>
                                      <p:tavLst>
                                        <p:tav tm="0">
                                          <p:val>
                                            <p:strVal val="ppt_y"/>
                                          </p:val>
                                        </p:tav>
                                        <p:tav tm="100000">
                                          <p:val>
                                            <p:strVal val="ppt_y"/>
                                          </p:val>
                                        </p:tav>
                                      </p:tavLst>
                                    </p:anim>
                                    <p:anim calcmode="lin" valueType="num">
                                      <p:cBhvr>
                                        <p:cTn id="204" dur="3000"/>
                                        <p:tgtEl>
                                          <p:spTgt spid="14"/>
                                        </p:tgtEl>
                                        <p:attrNameLst>
                                          <p:attrName>ppt_w</p:attrName>
                                        </p:attrNameLst>
                                      </p:cBhvr>
                                      <p:tavLst>
                                        <p:tav tm="0">
                                          <p:val>
                                            <p:strVal val="ppt_w"/>
                                          </p:val>
                                        </p:tav>
                                        <p:tav tm="100000">
                                          <p:val>
                                            <p:fltVal val="0"/>
                                          </p:val>
                                        </p:tav>
                                      </p:tavLst>
                                    </p:anim>
                                    <p:anim calcmode="lin" valueType="num">
                                      <p:cBhvr>
                                        <p:cTn id="205" dur="3000"/>
                                        <p:tgtEl>
                                          <p:spTgt spid="14"/>
                                        </p:tgtEl>
                                        <p:attrNameLst>
                                          <p:attrName>ppt_h</p:attrName>
                                        </p:attrNameLst>
                                      </p:cBhvr>
                                      <p:tavLst>
                                        <p:tav tm="0">
                                          <p:val>
                                            <p:strVal val="ppt_h"/>
                                          </p:val>
                                        </p:tav>
                                        <p:tav tm="100000">
                                          <p:val>
                                            <p:strVal val="ppt_h"/>
                                          </p:val>
                                        </p:tav>
                                      </p:tavLst>
                                    </p:anim>
                                    <p:set>
                                      <p:cBhvr>
                                        <p:cTn id="206" dur="1" fill="hold">
                                          <p:stCondLst>
                                            <p:cond delay="2999"/>
                                          </p:stCondLst>
                                        </p:cTn>
                                        <p:tgtEl>
                                          <p:spTgt spid="14"/>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3000"/>
                                        <p:tgtEl>
                                          <p:spTgt spid="15"/>
                                        </p:tgtEl>
                                        <p:attrNameLst>
                                          <p:attrName>ppt_x</p:attrName>
                                        </p:attrNameLst>
                                      </p:cBhvr>
                                      <p:tavLst>
                                        <p:tav tm="0">
                                          <p:val>
                                            <p:strVal val="ppt_x"/>
                                          </p:val>
                                        </p:tav>
                                        <p:tav tm="100000">
                                          <p:val>
                                            <p:strVal val="ppt_x-ppt_w/2"/>
                                          </p:val>
                                        </p:tav>
                                      </p:tavLst>
                                    </p:anim>
                                    <p:anim calcmode="lin" valueType="num">
                                      <p:cBhvr>
                                        <p:cTn id="209" dur="3000"/>
                                        <p:tgtEl>
                                          <p:spTgt spid="15"/>
                                        </p:tgtEl>
                                        <p:attrNameLst>
                                          <p:attrName>ppt_y</p:attrName>
                                        </p:attrNameLst>
                                      </p:cBhvr>
                                      <p:tavLst>
                                        <p:tav tm="0">
                                          <p:val>
                                            <p:strVal val="ppt_y"/>
                                          </p:val>
                                        </p:tav>
                                        <p:tav tm="100000">
                                          <p:val>
                                            <p:strVal val="ppt_y"/>
                                          </p:val>
                                        </p:tav>
                                      </p:tavLst>
                                    </p:anim>
                                    <p:anim calcmode="lin" valueType="num">
                                      <p:cBhvr>
                                        <p:cTn id="210" dur="3000"/>
                                        <p:tgtEl>
                                          <p:spTgt spid="15"/>
                                        </p:tgtEl>
                                        <p:attrNameLst>
                                          <p:attrName>ppt_w</p:attrName>
                                        </p:attrNameLst>
                                      </p:cBhvr>
                                      <p:tavLst>
                                        <p:tav tm="0">
                                          <p:val>
                                            <p:strVal val="ppt_w"/>
                                          </p:val>
                                        </p:tav>
                                        <p:tav tm="100000">
                                          <p:val>
                                            <p:fltVal val="0"/>
                                          </p:val>
                                        </p:tav>
                                      </p:tavLst>
                                    </p:anim>
                                    <p:anim calcmode="lin" valueType="num">
                                      <p:cBhvr>
                                        <p:cTn id="211" dur="3000"/>
                                        <p:tgtEl>
                                          <p:spTgt spid="15"/>
                                        </p:tgtEl>
                                        <p:attrNameLst>
                                          <p:attrName>ppt_h</p:attrName>
                                        </p:attrNameLst>
                                      </p:cBhvr>
                                      <p:tavLst>
                                        <p:tav tm="0">
                                          <p:val>
                                            <p:strVal val="ppt_h"/>
                                          </p:val>
                                        </p:tav>
                                        <p:tav tm="100000">
                                          <p:val>
                                            <p:strVal val="ppt_h"/>
                                          </p:val>
                                        </p:tav>
                                      </p:tavLst>
                                    </p:anim>
                                    <p:set>
                                      <p:cBhvr>
                                        <p:cTn id="212" dur="1" fill="hold">
                                          <p:stCondLst>
                                            <p:cond delay="2999"/>
                                          </p:stCondLst>
                                        </p:cTn>
                                        <p:tgtEl>
                                          <p:spTgt spid="15"/>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3000"/>
                                        <p:tgtEl>
                                          <p:spTgt spid="18"/>
                                        </p:tgtEl>
                                        <p:attrNameLst>
                                          <p:attrName>ppt_x</p:attrName>
                                        </p:attrNameLst>
                                      </p:cBhvr>
                                      <p:tavLst>
                                        <p:tav tm="0">
                                          <p:val>
                                            <p:strVal val="ppt_x"/>
                                          </p:val>
                                        </p:tav>
                                        <p:tav tm="100000">
                                          <p:val>
                                            <p:strVal val="ppt_x-ppt_w/2"/>
                                          </p:val>
                                        </p:tav>
                                      </p:tavLst>
                                    </p:anim>
                                    <p:anim calcmode="lin" valueType="num">
                                      <p:cBhvr>
                                        <p:cTn id="215" dur="3000"/>
                                        <p:tgtEl>
                                          <p:spTgt spid="18"/>
                                        </p:tgtEl>
                                        <p:attrNameLst>
                                          <p:attrName>ppt_y</p:attrName>
                                        </p:attrNameLst>
                                      </p:cBhvr>
                                      <p:tavLst>
                                        <p:tav tm="0">
                                          <p:val>
                                            <p:strVal val="ppt_y"/>
                                          </p:val>
                                        </p:tav>
                                        <p:tav tm="100000">
                                          <p:val>
                                            <p:strVal val="ppt_y"/>
                                          </p:val>
                                        </p:tav>
                                      </p:tavLst>
                                    </p:anim>
                                    <p:anim calcmode="lin" valueType="num">
                                      <p:cBhvr>
                                        <p:cTn id="216" dur="3000"/>
                                        <p:tgtEl>
                                          <p:spTgt spid="18"/>
                                        </p:tgtEl>
                                        <p:attrNameLst>
                                          <p:attrName>ppt_w</p:attrName>
                                        </p:attrNameLst>
                                      </p:cBhvr>
                                      <p:tavLst>
                                        <p:tav tm="0">
                                          <p:val>
                                            <p:strVal val="ppt_w"/>
                                          </p:val>
                                        </p:tav>
                                        <p:tav tm="100000">
                                          <p:val>
                                            <p:fltVal val="0"/>
                                          </p:val>
                                        </p:tav>
                                      </p:tavLst>
                                    </p:anim>
                                    <p:anim calcmode="lin" valueType="num">
                                      <p:cBhvr>
                                        <p:cTn id="217" dur="3000"/>
                                        <p:tgtEl>
                                          <p:spTgt spid="18"/>
                                        </p:tgtEl>
                                        <p:attrNameLst>
                                          <p:attrName>ppt_h</p:attrName>
                                        </p:attrNameLst>
                                      </p:cBhvr>
                                      <p:tavLst>
                                        <p:tav tm="0">
                                          <p:val>
                                            <p:strVal val="ppt_h"/>
                                          </p:val>
                                        </p:tav>
                                        <p:tav tm="100000">
                                          <p:val>
                                            <p:strVal val="ppt_h"/>
                                          </p:val>
                                        </p:tav>
                                      </p:tavLst>
                                    </p:anim>
                                    <p:set>
                                      <p:cBhvr>
                                        <p:cTn id="218" dur="1" fill="hold">
                                          <p:stCondLst>
                                            <p:cond delay="2999"/>
                                          </p:stCondLst>
                                        </p:cTn>
                                        <p:tgtEl>
                                          <p:spTgt spid="18"/>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3000"/>
                                        <p:tgtEl>
                                          <p:spTgt spid="19"/>
                                        </p:tgtEl>
                                        <p:attrNameLst>
                                          <p:attrName>ppt_x</p:attrName>
                                        </p:attrNameLst>
                                      </p:cBhvr>
                                      <p:tavLst>
                                        <p:tav tm="0">
                                          <p:val>
                                            <p:strVal val="ppt_x"/>
                                          </p:val>
                                        </p:tav>
                                        <p:tav tm="100000">
                                          <p:val>
                                            <p:strVal val="ppt_x-ppt_w/2"/>
                                          </p:val>
                                        </p:tav>
                                      </p:tavLst>
                                    </p:anim>
                                    <p:anim calcmode="lin" valueType="num">
                                      <p:cBhvr>
                                        <p:cTn id="221" dur="3000"/>
                                        <p:tgtEl>
                                          <p:spTgt spid="19"/>
                                        </p:tgtEl>
                                        <p:attrNameLst>
                                          <p:attrName>ppt_y</p:attrName>
                                        </p:attrNameLst>
                                      </p:cBhvr>
                                      <p:tavLst>
                                        <p:tav tm="0">
                                          <p:val>
                                            <p:strVal val="ppt_y"/>
                                          </p:val>
                                        </p:tav>
                                        <p:tav tm="100000">
                                          <p:val>
                                            <p:strVal val="ppt_y"/>
                                          </p:val>
                                        </p:tav>
                                      </p:tavLst>
                                    </p:anim>
                                    <p:anim calcmode="lin" valueType="num">
                                      <p:cBhvr>
                                        <p:cTn id="222" dur="3000"/>
                                        <p:tgtEl>
                                          <p:spTgt spid="19"/>
                                        </p:tgtEl>
                                        <p:attrNameLst>
                                          <p:attrName>ppt_w</p:attrName>
                                        </p:attrNameLst>
                                      </p:cBhvr>
                                      <p:tavLst>
                                        <p:tav tm="0">
                                          <p:val>
                                            <p:strVal val="ppt_w"/>
                                          </p:val>
                                        </p:tav>
                                        <p:tav tm="100000">
                                          <p:val>
                                            <p:fltVal val="0"/>
                                          </p:val>
                                        </p:tav>
                                      </p:tavLst>
                                    </p:anim>
                                    <p:anim calcmode="lin" valueType="num">
                                      <p:cBhvr>
                                        <p:cTn id="223" dur="3000"/>
                                        <p:tgtEl>
                                          <p:spTgt spid="19"/>
                                        </p:tgtEl>
                                        <p:attrNameLst>
                                          <p:attrName>ppt_h</p:attrName>
                                        </p:attrNameLst>
                                      </p:cBhvr>
                                      <p:tavLst>
                                        <p:tav tm="0">
                                          <p:val>
                                            <p:strVal val="ppt_h"/>
                                          </p:val>
                                        </p:tav>
                                        <p:tav tm="100000">
                                          <p:val>
                                            <p:strVal val="ppt_h"/>
                                          </p:val>
                                        </p:tav>
                                      </p:tavLst>
                                    </p:anim>
                                    <p:set>
                                      <p:cBhvr>
                                        <p:cTn id="224" dur="1" fill="hold">
                                          <p:stCondLst>
                                            <p:cond delay="2999"/>
                                          </p:stCondLst>
                                        </p:cTn>
                                        <p:tgtEl>
                                          <p:spTgt spid="19"/>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3000"/>
                                        <p:tgtEl>
                                          <p:spTgt spid="22"/>
                                        </p:tgtEl>
                                        <p:attrNameLst>
                                          <p:attrName>ppt_x</p:attrName>
                                        </p:attrNameLst>
                                      </p:cBhvr>
                                      <p:tavLst>
                                        <p:tav tm="0">
                                          <p:val>
                                            <p:strVal val="ppt_x"/>
                                          </p:val>
                                        </p:tav>
                                        <p:tav tm="100000">
                                          <p:val>
                                            <p:strVal val="ppt_x-ppt_w/2"/>
                                          </p:val>
                                        </p:tav>
                                      </p:tavLst>
                                    </p:anim>
                                    <p:anim calcmode="lin" valueType="num">
                                      <p:cBhvr>
                                        <p:cTn id="227" dur="3000"/>
                                        <p:tgtEl>
                                          <p:spTgt spid="22"/>
                                        </p:tgtEl>
                                        <p:attrNameLst>
                                          <p:attrName>ppt_y</p:attrName>
                                        </p:attrNameLst>
                                      </p:cBhvr>
                                      <p:tavLst>
                                        <p:tav tm="0">
                                          <p:val>
                                            <p:strVal val="ppt_y"/>
                                          </p:val>
                                        </p:tav>
                                        <p:tav tm="100000">
                                          <p:val>
                                            <p:strVal val="ppt_y"/>
                                          </p:val>
                                        </p:tav>
                                      </p:tavLst>
                                    </p:anim>
                                    <p:anim calcmode="lin" valueType="num">
                                      <p:cBhvr>
                                        <p:cTn id="228" dur="3000"/>
                                        <p:tgtEl>
                                          <p:spTgt spid="22"/>
                                        </p:tgtEl>
                                        <p:attrNameLst>
                                          <p:attrName>ppt_w</p:attrName>
                                        </p:attrNameLst>
                                      </p:cBhvr>
                                      <p:tavLst>
                                        <p:tav tm="0">
                                          <p:val>
                                            <p:strVal val="ppt_w"/>
                                          </p:val>
                                        </p:tav>
                                        <p:tav tm="100000">
                                          <p:val>
                                            <p:fltVal val="0"/>
                                          </p:val>
                                        </p:tav>
                                      </p:tavLst>
                                    </p:anim>
                                    <p:anim calcmode="lin" valueType="num">
                                      <p:cBhvr>
                                        <p:cTn id="229" dur="3000"/>
                                        <p:tgtEl>
                                          <p:spTgt spid="22"/>
                                        </p:tgtEl>
                                        <p:attrNameLst>
                                          <p:attrName>ppt_h</p:attrName>
                                        </p:attrNameLst>
                                      </p:cBhvr>
                                      <p:tavLst>
                                        <p:tav tm="0">
                                          <p:val>
                                            <p:strVal val="ppt_h"/>
                                          </p:val>
                                        </p:tav>
                                        <p:tav tm="100000">
                                          <p:val>
                                            <p:strVal val="ppt_h"/>
                                          </p:val>
                                        </p:tav>
                                      </p:tavLst>
                                    </p:anim>
                                    <p:set>
                                      <p:cBhvr>
                                        <p:cTn id="230" dur="1" fill="hold">
                                          <p:stCondLst>
                                            <p:cond delay="2999"/>
                                          </p:stCondLst>
                                        </p:cTn>
                                        <p:tgtEl>
                                          <p:spTgt spid="22"/>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3000"/>
                                        <p:tgtEl>
                                          <p:spTgt spid="23"/>
                                        </p:tgtEl>
                                        <p:attrNameLst>
                                          <p:attrName>ppt_x</p:attrName>
                                        </p:attrNameLst>
                                      </p:cBhvr>
                                      <p:tavLst>
                                        <p:tav tm="0">
                                          <p:val>
                                            <p:strVal val="ppt_x"/>
                                          </p:val>
                                        </p:tav>
                                        <p:tav tm="100000">
                                          <p:val>
                                            <p:strVal val="ppt_x-ppt_w/2"/>
                                          </p:val>
                                        </p:tav>
                                      </p:tavLst>
                                    </p:anim>
                                    <p:anim calcmode="lin" valueType="num">
                                      <p:cBhvr>
                                        <p:cTn id="233" dur="3000"/>
                                        <p:tgtEl>
                                          <p:spTgt spid="23"/>
                                        </p:tgtEl>
                                        <p:attrNameLst>
                                          <p:attrName>ppt_y</p:attrName>
                                        </p:attrNameLst>
                                      </p:cBhvr>
                                      <p:tavLst>
                                        <p:tav tm="0">
                                          <p:val>
                                            <p:strVal val="ppt_y"/>
                                          </p:val>
                                        </p:tav>
                                        <p:tav tm="100000">
                                          <p:val>
                                            <p:strVal val="ppt_y"/>
                                          </p:val>
                                        </p:tav>
                                      </p:tavLst>
                                    </p:anim>
                                    <p:anim calcmode="lin" valueType="num">
                                      <p:cBhvr>
                                        <p:cTn id="234" dur="3000"/>
                                        <p:tgtEl>
                                          <p:spTgt spid="23"/>
                                        </p:tgtEl>
                                        <p:attrNameLst>
                                          <p:attrName>ppt_w</p:attrName>
                                        </p:attrNameLst>
                                      </p:cBhvr>
                                      <p:tavLst>
                                        <p:tav tm="0">
                                          <p:val>
                                            <p:strVal val="ppt_w"/>
                                          </p:val>
                                        </p:tav>
                                        <p:tav tm="100000">
                                          <p:val>
                                            <p:fltVal val="0"/>
                                          </p:val>
                                        </p:tav>
                                      </p:tavLst>
                                    </p:anim>
                                    <p:anim calcmode="lin" valueType="num">
                                      <p:cBhvr>
                                        <p:cTn id="235" dur="3000"/>
                                        <p:tgtEl>
                                          <p:spTgt spid="23"/>
                                        </p:tgtEl>
                                        <p:attrNameLst>
                                          <p:attrName>ppt_h</p:attrName>
                                        </p:attrNameLst>
                                      </p:cBhvr>
                                      <p:tavLst>
                                        <p:tav tm="0">
                                          <p:val>
                                            <p:strVal val="ppt_h"/>
                                          </p:val>
                                        </p:tav>
                                        <p:tav tm="100000">
                                          <p:val>
                                            <p:strVal val="ppt_h"/>
                                          </p:val>
                                        </p:tav>
                                      </p:tavLst>
                                    </p:anim>
                                    <p:set>
                                      <p:cBhvr>
                                        <p:cTn id="236" dur="1" fill="hold">
                                          <p:stCondLst>
                                            <p:cond delay="2999"/>
                                          </p:stCondLst>
                                        </p:cTn>
                                        <p:tgtEl>
                                          <p:spTgt spid="23"/>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3000"/>
                                        <p:tgtEl>
                                          <p:spTgt spid="26"/>
                                        </p:tgtEl>
                                        <p:attrNameLst>
                                          <p:attrName>ppt_x</p:attrName>
                                        </p:attrNameLst>
                                      </p:cBhvr>
                                      <p:tavLst>
                                        <p:tav tm="0">
                                          <p:val>
                                            <p:strVal val="ppt_x"/>
                                          </p:val>
                                        </p:tav>
                                        <p:tav tm="100000">
                                          <p:val>
                                            <p:strVal val="ppt_x-ppt_w/2"/>
                                          </p:val>
                                        </p:tav>
                                      </p:tavLst>
                                    </p:anim>
                                    <p:anim calcmode="lin" valueType="num">
                                      <p:cBhvr>
                                        <p:cTn id="239" dur="3000"/>
                                        <p:tgtEl>
                                          <p:spTgt spid="26"/>
                                        </p:tgtEl>
                                        <p:attrNameLst>
                                          <p:attrName>ppt_y</p:attrName>
                                        </p:attrNameLst>
                                      </p:cBhvr>
                                      <p:tavLst>
                                        <p:tav tm="0">
                                          <p:val>
                                            <p:strVal val="ppt_y"/>
                                          </p:val>
                                        </p:tav>
                                        <p:tav tm="100000">
                                          <p:val>
                                            <p:strVal val="ppt_y"/>
                                          </p:val>
                                        </p:tav>
                                      </p:tavLst>
                                    </p:anim>
                                    <p:anim calcmode="lin" valueType="num">
                                      <p:cBhvr>
                                        <p:cTn id="240" dur="3000"/>
                                        <p:tgtEl>
                                          <p:spTgt spid="26"/>
                                        </p:tgtEl>
                                        <p:attrNameLst>
                                          <p:attrName>ppt_w</p:attrName>
                                        </p:attrNameLst>
                                      </p:cBhvr>
                                      <p:tavLst>
                                        <p:tav tm="0">
                                          <p:val>
                                            <p:strVal val="ppt_w"/>
                                          </p:val>
                                        </p:tav>
                                        <p:tav tm="100000">
                                          <p:val>
                                            <p:fltVal val="0"/>
                                          </p:val>
                                        </p:tav>
                                      </p:tavLst>
                                    </p:anim>
                                    <p:anim calcmode="lin" valueType="num">
                                      <p:cBhvr>
                                        <p:cTn id="241" dur="3000"/>
                                        <p:tgtEl>
                                          <p:spTgt spid="26"/>
                                        </p:tgtEl>
                                        <p:attrNameLst>
                                          <p:attrName>ppt_h</p:attrName>
                                        </p:attrNameLst>
                                      </p:cBhvr>
                                      <p:tavLst>
                                        <p:tav tm="0">
                                          <p:val>
                                            <p:strVal val="ppt_h"/>
                                          </p:val>
                                        </p:tav>
                                        <p:tav tm="100000">
                                          <p:val>
                                            <p:strVal val="ppt_h"/>
                                          </p:val>
                                        </p:tav>
                                      </p:tavLst>
                                    </p:anim>
                                    <p:set>
                                      <p:cBhvr>
                                        <p:cTn id="242" dur="1" fill="hold">
                                          <p:stCondLst>
                                            <p:cond delay="2999"/>
                                          </p:stCondLst>
                                        </p:cTn>
                                        <p:tgtEl>
                                          <p:spTgt spid="26"/>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3000"/>
                                        <p:tgtEl>
                                          <p:spTgt spid="27"/>
                                        </p:tgtEl>
                                        <p:attrNameLst>
                                          <p:attrName>ppt_x</p:attrName>
                                        </p:attrNameLst>
                                      </p:cBhvr>
                                      <p:tavLst>
                                        <p:tav tm="0">
                                          <p:val>
                                            <p:strVal val="ppt_x"/>
                                          </p:val>
                                        </p:tav>
                                        <p:tav tm="100000">
                                          <p:val>
                                            <p:strVal val="ppt_x-ppt_w/2"/>
                                          </p:val>
                                        </p:tav>
                                      </p:tavLst>
                                    </p:anim>
                                    <p:anim calcmode="lin" valueType="num">
                                      <p:cBhvr>
                                        <p:cTn id="245" dur="3000"/>
                                        <p:tgtEl>
                                          <p:spTgt spid="27"/>
                                        </p:tgtEl>
                                        <p:attrNameLst>
                                          <p:attrName>ppt_y</p:attrName>
                                        </p:attrNameLst>
                                      </p:cBhvr>
                                      <p:tavLst>
                                        <p:tav tm="0">
                                          <p:val>
                                            <p:strVal val="ppt_y"/>
                                          </p:val>
                                        </p:tav>
                                        <p:tav tm="100000">
                                          <p:val>
                                            <p:strVal val="ppt_y"/>
                                          </p:val>
                                        </p:tav>
                                      </p:tavLst>
                                    </p:anim>
                                    <p:anim calcmode="lin" valueType="num">
                                      <p:cBhvr>
                                        <p:cTn id="246" dur="3000"/>
                                        <p:tgtEl>
                                          <p:spTgt spid="27"/>
                                        </p:tgtEl>
                                        <p:attrNameLst>
                                          <p:attrName>ppt_w</p:attrName>
                                        </p:attrNameLst>
                                      </p:cBhvr>
                                      <p:tavLst>
                                        <p:tav tm="0">
                                          <p:val>
                                            <p:strVal val="ppt_w"/>
                                          </p:val>
                                        </p:tav>
                                        <p:tav tm="100000">
                                          <p:val>
                                            <p:fltVal val="0"/>
                                          </p:val>
                                        </p:tav>
                                      </p:tavLst>
                                    </p:anim>
                                    <p:anim calcmode="lin" valueType="num">
                                      <p:cBhvr>
                                        <p:cTn id="247" dur="3000"/>
                                        <p:tgtEl>
                                          <p:spTgt spid="27"/>
                                        </p:tgtEl>
                                        <p:attrNameLst>
                                          <p:attrName>ppt_h</p:attrName>
                                        </p:attrNameLst>
                                      </p:cBhvr>
                                      <p:tavLst>
                                        <p:tav tm="0">
                                          <p:val>
                                            <p:strVal val="ppt_h"/>
                                          </p:val>
                                        </p:tav>
                                        <p:tav tm="100000">
                                          <p:val>
                                            <p:strVal val="ppt_h"/>
                                          </p:val>
                                        </p:tav>
                                      </p:tavLst>
                                    </p:anim>
                                    <p:set>
                                      <p:cBhvr>
                                        <p:cTn id="248" dur="1" fill="hold">
                                          <p:stCondLst>
                                            <p:cond delay="2999"/>
                                          </p:stCondLst>
                                        </p:cTn>
                                        <p:tgtEl>
                                          <p:spTgt spid="27"/>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3000"/>
                                        <p:tgtEl>
                                          <p:spTgt spid="10"/>
                                        </p:tgtEl>
                                        <p:attrNameLst>
                                          <p:attrName>ppt_x</p:attrName>
                                        </p:attrNameLst>
                                      </p:cBhvr>
                                      <p:tavLst>
                                        <p:tav tm="0">
                                          <p:val>
                                            <p:strVal val="ppt_x"/>
                                          </p:val>
                                        </p:tav>
                                        <p:tav tm="100000">
                                          <p:val>
                                            <p:strVal val="ppt_x+ppt_w/2"/>
                                          </p:val>
                                        </p:tav>
                                      </p:tavLst>
                                    </p:anim>
                                    <p:anim calcmode="lin" valueType="num">
                                      <p:cBhvr>
                                        <p:cTn id="251" dur="3000"/>
                                        <p:tgtEl>
                                          <p:spTgt spid="10"/>
                                        </p:tgtEl>
                                        <p:attrNameLst>
                                          <p:attrName>ppt_y</p:attrName>
                                        </p:attrNameLst>
                                      </p:cBhvr>
                                      <p:tavLst>
                                        <p:tav tm="0">
                                          <p:val>
                                            <p:strVal val="ppt_y"/>
                                          </p:val>
                                        </p:tav>
                                        <p:tav tm="100000">
                                          <p:val>
                                            <p:strVal val="ppt_y"/>
                                          </p:val>
                                        </p:tav>
                                      </p:tavLst>
                                    </p:anim>
                                    <p:anim calcmode="lin" valueType="num">
                                      <p:cBhvr>
                                        <p:cTn id="252" dur="3000"/>
                                        <p:tgtEl>
                                          <p:spTgt spid="10"/>
                                        </p:tgtEl>
                                        <p:attrNameLst>
                                          <p:attrName>ppt_w</p:attrName>
                                        </p:attrNameLst>
                                      </p:cBhvr>
                                      <p:tavLst>
                                        <p:tav tm="0">
                                          <p:val>
                                            <p:strVal val="ppt_w"/>
                                          </p:val>
                                        </p:tav>
                                        <p:tav tm="100000">
                                          <p:val>
                                            <p:fltVal val="0"/>
                                          </p:val>
                                        </p:tav>
                                      </p:tavLst>
                                    </p:anim>
                                    <p:anim calcmode="lin" valueType="num">
                                      <p:cBhvr>
                                        <p:cTn id="253" dur="3000"/>
                                        <p:tgtEl>
                                          <p:spTgt spid="10"/>
                                        </p:tgtEl>
                                        <p:attrNameLst>
                                          <p:attrName>ppt_h</p:attrName>
                                        </p:attrNameLst>
                                      </p:cBhvr>
                                      <p:tavLst>
                                        <p:tav tm="0">
                                          <p:val>
                                            <p:strVal val="ppt_h"/>
                                          </p:val>
                                        </p:tav>
                                        <p:tav tm="100000">
                                          <p:val>
                                            <p:strVal val="ppt_h"/>
                                          </p:val>
                                        </p:tav>
                                      </p:tavLst>
                                    </p:anim>
                                    <p:set>
                                      <p:cBhvr>
                                        <p:cTn id="254" dur="1" fill="hold">
                                          <p:stCondLst>
                                            <p:cond delay="2999"/>
                                          </p:stCondLst>
                                        </p:cTn>
                                        <p:tgtEl>
                                          <p:spTgt spid="10"/>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3000"/>
                                        <p:tgtEl>
                                          <p:spTgt spid="11"/>
                                        </p:tgtEl>
                                        <p:attrNameLst>
                                          <p:attrName>ppt_x</p:attrName>
                                        </p:attrNameLst>
                                      </p:cBhvr>
                                      <p:tavLst>
                                        <p:tav tm="0">
                                          <p:val>
                                            <p:strVal val="ppt_x"/>
                                          </p:val>
                                        </p:tav>
                                        <p:tav tm="100000">
                                          <p:val>
                                            <p:strVal val="ppt_x+ppt_w/2"/>
                                          </p:val>
                                        </p:tav>
                                      </p:tavLst>
                                    </p:anim>
                                    <p:anim calcmode="lin" valueType="num">
                                      <p:cBhvr>
                                        <p:cTn id="257" dur="3000"/>
                                        <p:tgtEl>
                                          <p:spTgt spid="11"/>
                                        </p:tgtEl>
                                        <p:attrNameLst>
                                          <p:attrName>ppt_y</p:attrName>
                                        </p:attrNameLst>
                                      </p:cBhvr>
                                      <p:tavLst>
                                        <p:tav tm="0">
                                          <p:val>
                                            <p:strVal val="ppt_y"/>
                                          </p:val>
                                        </p:tav>
                                        <p:tav tm="100000">
                                          <p:val>
                                            <p:strVal val="ppt_y"/>
                                          </p:val>
                                        </p:tav>
                                      </p:tavLst>
                                    </p:anim>
                                    <p:anim calcmode="lin" valueType="num">
                                      <p:cBhvr>
                                        <p:cTn id="258" dur="3000"/>
                                        <p:tgtEl>
                                          <p:spTgt spid="11"/>
                                        </p:tgtEl>
                                        <p:attrNameLst>
                                          <p:attrName>ppt_w</p:attrName>
                                        </p:attrNameLst>
                                      </p:cBhvr>
                                      <p:tavLst>
                                        <p:tav tm="0">
                                          <p:val>
                                            <p:strVal val="ppt_w"/>
                                          </p:val>
                                        </p:tav>
                                        <p:tav tm="100000">
                                          <p:val>
                                            <p:fltVal val="0"/>
                                          </p:val>
                                        </p:tav>
                                      </p:tavLst>
                                    </p:anim>
                                    <p:anim calcmode="lin" valueType="num">
                                      <p:cBhvr>
                                        <p:cTn id="259" dur="3000"/>
                                        <p:tgtEl>
                                          <p:spTgt spid="11"/>
                                        </p:tgtEl>
                                        <p:attrNameLst>
                                          <p:attrName>ppt_h</p:attrName>
                                        </p:attrNameLst>
                                      </p:cBhvr>
                                      <p:tavLst>
                                        <p:tav tm="0">
                                          <p:val>
                                            <p:strVal val="ppt_h"/>
                                          </p:val>
                                        </p:tav>
                                        <p:tav tm="100000">
                                          <p:val>
                                            <p:strVal val="ppt_h"/>
                                          </p:val>
                                        </p:tav>
                                      </p:tavLst>
                                    </p:anim>
                                    <p:set>
                                      <p:cBhvr>
                                        <p:cTn id="260" dur="1" fill="hold">
                                          <p:stCondLst>
                                            <p:cond delay="2999"/>
                                          </p:stCondLst>
                                        </p:cTn>
                                        <p:tgtEl>
                                          <p:spTgt spid="11"/>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3000"/>
                                        <p:tgtEl>
                                          <p:spTgt spid="12"/>
                                        </p:tgtEl>
                                        <p:attrNameLst>
                                          <p:attrName>ppt_x</p:attrName>
                                        </p:attrNameLst>
                                      </p:cBhvr>
                                      <p:tavLst>
                                        <p:tav tm="0">
                                          <p:val>
                                            <p:strVal val="ppt_x"/>
                                          </p:val>
                                        </p:tav>
                                        <p:tav tm="100000">
                                          <p:val>
                                            <p:strVal val="ppt_x+ppt_w/2"/>
                                          </p:val>
                                        </p:tav>
                                      </p:tavLst>
                                    </p:anim>
                                    <p:anim calcmode="lin" valueType="num">
                                      <p:cBhvr>
                                        <p:cTn id="263" dur="3000"/>
                                        <p:tgtEl>
                                          <p:spTgt spid="12"/>
                                        </p:tgtEl>
                                        <p:attrNameLst>
                                          <p:attrName>ppt_y</p:attrName>
                                        </p:attrNameLst>
                                      </p:cBhvr>
                                      <p:tavLst>
                                        <p:tav tm="0">
                                          <p:val>
                                            <p:strVal val="ppt_y"/>
                                          </p:val>
                                        </p:tav>
                                        <p:tav tm="100000">
                                          <p:val>
                                            <p:strVal val="ppt_y"/>
                                          </p:val>
                                        </p:tav>
                                      </p:tavLst>
                                    </p:anim>
                                    <p:anim calcmode="lin" valueType="num">
                                      <p:cBhvr>
                                        <p:cTn id="264" dur="3000"/>
                                        <p:tgtEl>
                                          <p:spTgt spid="12"/>
                                        </p:tgtEl>
                                        <p:attrNameLst>
                                          <p:attrName>ppt_w</p:attrName>
                                        </p:attrNameLst>
                                      </p:cBhvr>
                                      <p:tavLst>
                                        <p:tav tm="0">
                                          <p:val>
                                            <p:strVal val="ppt_w"/>
                                          </p:val>
                                        </p:tav>
                                        <p:tav tm="100000">
                                          <p:val>
                                            <p:fltVal val="0"/>
                                          </p:val>
                                        </p:tav>
                                      </p:tavLst>
                                    </p:anim>
                                    <p:anim calcmode="lin" valueType="num">
                                      <p:cBhvr>
                                        <p:cTn id="265" dur="3000"/>
                                        <p:tgtEl>
                                          <p:spTgt spid="12"/>
                                        </p:tgtEl>
                                        <p:attrNameLst>
                                          <p:attrName>ppt_h</p:attrName>
                                        </p:attrNameLst>
                                      </p:cBhvr>
                                      <p:tavLst>
                                        <p:tav tm="0">
                                          <p:val>
                                            <p:strVal val="ppt_h"/>
                                          </p:val>
                                        </p:tav>
                                        <p:tav tm="100000">
                                          <p:val>
                                            <p:strVal val="ppt_h"/>
                                          </p:val>
                                        </p:tav>
                                      </p:tavLst>
                                    </p:anim>
                                    <p:set>
                                      <p:cBhvr>
                                        <p:cTn id="266" dur="1" fill="hold">
                                          <p:stCondLst>
                                            <p:cond delay="2999"/>
                                          </p:stCondLst>
                                        </p:cTn>
                                        <p:tgtEl>
                                          <p:spTgt spid="12"/>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3000"/>
                                        <p:tgtEl>
                                          <p:spTgt spid="13"/>
                                        </p:tgtEl>
                                        <p:attrNameLst>
                                          <p:attrName>ppt_x</p:attrName>
                                        </p:attrNameLst>
                                      </p:cBhvr>
                                      <p:tavLst>
                                        <p:tav tm="0">
                                          <p:val>
                                            <p:strVal val="ppt_x"/>
                                          </p:val>
                                        </p:tav>
                                        <p:tav tm="100000">
                                          <p:val>
                                            <p:strVal val="ppt_x+ppt_w/2"/>
                                          </p:val>
                                        </p:tav>
                                      </p:tavLst>
                                    </p:anim>
                                    <p:anim calcmode="lin" valueType="num">
                                      <p:cBhvr>
                                        <p:cTn id="269" dur="3000"/>
                                        <p:tgtEl>
                                          <p:spTgt spid="13"/>
                                        </p:tgtEl>
                                        <p:attrNameLst>
                                          <p:attrName>ppt_y</p:attrName>
                                        </p:attrNameLst>
                                      </p:cBhvr>
                                      <p:tavLst>
                                        <p:tav tm="0">
                                          <p:val>
                                            <p:strVal val="ppt_y"/>
                                          </p:val>
                                        </p:tav>
                                        <p:tav tm="100000">
                                          <p:val>
                                            <p:strVal val="ppt_y"/>
                                          </p:val>
                                        </p:tav>
                                      </p:tavLst>
                                    </p:anim>
                                    <p:anim calcmode="lin" valueType="num">
                                      <p:cBhvr>
                                        <p:cTn id="270" dur="3000"/>
                                        <p:tgtEl>
                                          <p:spTgt spid="13"/>
                                        </p:tgtEl>
                                        <p:attrNameLst>
                                          <p:attrName>ppt_w</p:attrName>
                                        </p:attrNameLst>
                                      </p:cBhvr>
                                      <p:tavLst>
                                        <p:tav tm="0">
                                          <p:val>
                                            <p:strVal val="ppt_w"/>
                                          </p:val>
                                        </p:tav>
                                        <p:tav tm="100000">
                                          <p:val>
                                            <p:fltVal val="0"/>
                                          </p:val>
                                        </p:tav>
                                      </p:tavLst>
                                    </p:anim>
                                    <p:anim calcmode="lin" valueType="num">
                                      <p:cBhvr>
                                        <p:cTn id="271" dur="3000"/>
                                        <p:tgtEl>
                                          <p:spTgt spid="13"/>
                                        </p:tgtEl>
                                        <p:attrNameLst>
                                          <p:attrName>ppt_h</p:attrName>
                                        </p:attrNameLst>
                                      </p:cBhvr>
                                      <p:tavLst>
                                        <p:tav tm="0">
                                          <p:val>
                                            <p:strVal val="ppt_h"/>
                                          </p:val>
                                        </p:tav>
                                        <p:tav tm="100000">
                                          <p:val>
                                            <p:strVal val="ppt_h"/>
                                          </p:val>
                                        </p:tav>
                                      </p:tavLst>
                                    </p:anim>
                                    <p:set>
                                      <p:cBhvr>
                                        <p:cTn id="272" dur="1" fill="hold">
                                          <p:stCondLst>
                                            <p:cond delay="2999"/>
                                          </p:stCondLst>
                                        </p:cTn>
                                        <p:tgtEl>
                                          <p:spTgt spid="13"/>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3000"/>
                                        <p:tgtEl>
                                          <p:spTgt spid="16"/>
                                        </p:tgtEl>
                                        <p:attrNameLst>
                                          <p:attrName>ppt_x</p:attrName>
                                        </p:attrNameLst>
                                      </p:cBhvr>
                                      <p:tavLst>
                                        <p:tav tm="0">
                                          <p:val>
                                            <p:strVal val="ppt_x"/>
                                          </p:val>
                                        </p:tav>
                                        <p:tav tm="100000">
                                          <p:val>
                                            <p:strVal val="ppt_x+ppt_w/2"/>
                                          </p:val>
                                        </p:tav>
                                      </p:tavLst>
                                    </p:anim>
                                    <p:anim calcmode="lin" valueType="num">
                                      <p:cBhvr>
                                        <p:cTn id="275" dur="3000"/>
                                        <p:tgtEl>
                                          <p:spTgt spid="16"/>
                                        </p:tgtEl>
                                        <p:attrNameLst>
                                          <p:attrName>ppt_y</p:attrName>
                                        </p:attrNameLst>
                                      </p:cBhvr>
                                      <p:tavLst>
                                        <p:tav tm="0">
                                          <p:val>
                                            <p:strVal val="ppt_y"/>
                                          </p:val>
                                        </p:tav>
                                        <p:tav tm="100000">
                                          <p:val>
                                            <p:strVal val="ppt_y"/>
                                          </p:val>
                                        </p:tav>
                                      </p:tavLst>
                                    </p:anim>
                                    <p:anim calcmode="lin" valueType="num">
                                      <p:cBhvr>
                                        <p:cTn id="276" dur="3000"/>
                                        <p:tgtEl>
                                          <p:spTgt spid="16"/>
                                        </p:tgtEl>
                                        <p:attrNameLst>
                                          <p:attrName>ppt_w</p:attrName>
                                        </p:attrNameLst>
                                      </p:cBhvr>
                                      <p:tavLst>
                                        <p:tav tm="0">
                                          <p:val>
                                            <p:strVal val="ppt_w"/>
                                          </p:val>
                                        </p:tav>
                                        <p:tav tm="100000">
                                          <p:val>
                                            <p:fltVal val="0"/>
                                          </p:val>
                                        </p:tav>
                                      </p:tavLst>
                                    </p:anim>
                                    <p:anim calcmode="lin" valueType="num">
                                      <p:cBhvr>
                                        <p:cTn id="277" dur="3000"/>
                                        <p:tgtEl>
                                          <p:spTgt spid="16"/>
                                        </p:tgtEl>
                                        <p:attrNameLst>
                                          <p:attrName>ppt_h</p:attrName>
                                        </p:attrNameLst>
                                      </p:cBhvr>
                                      <p:tavLst>
                                        <p:tav tm="0">
                                          <p:val>
                                            <p:strVal val="ppt_h"/>
                                          </p:val>
                                        </p:tav>
                                        <p:tav tm="100000">
                                          <p:val>
                                            <p:strVal val="ppt_h"/>
                                          </p:val>
                                        </p:tav>
                                      </p:tavLst>
                                    </p:anim>
                                    <p:set>
                                      <p:cBhvr>
                                        <p:cTn id="278" dur="1" fill="hold">
                                          <p:stCondLst>
                                            <p:cond delay="2999"/>
                                          </p:stCondLst>
                                        </p:cTn>
                                        <p:tgtEl>
                                          <p:spTgt spid="16"/>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3000"/>
                                        <p:tgtEl>
                                          <p:spTgt spid="17"/>
                                        </p:tgtEl>
                                        <p:attrNameLst>
                                          <p:attrName>ppt_x</p:attrName>
                                        </p:attrNameLst>
                                      </p:cBhvr>
                                      <p:tavLst>
                                        <p:tav tm="0">
                                          <p:val>
                                            <p:strVal val="ppt_x"/>
                                          </p:val>
                                        </p:tav>
                                        <p:tav tm="100000">
                                          <p:val>
                                            <p:strVal val="ppt_x+ppt_w/2"/>
                                          </p:val>
                                        </p:tav>
                                      </p:tavLst>
                                    </p:anim>
                                    <p:anim calcmode="lin" valueType="num">
                                      <p:cBhvr>
                                        <p:cTn id="281" dur="3000"/>
                                        <p:tgtEl>
                                          <p:spTgt spid="17"/>
                                        </p:tgtEl>
                                        <p:attrNameLst>
                                          <p:attrName>ppt_y</p:attrName>
                                        </p:attrNameLst>
                                      </p:cBhvr>
                                      <p:tavLst>
                                        <p:tav tm="0">
                                          <p:val>
                                            <p:strVal val="ppt_y"/>
                                          </p:val>
                                        </p:tav>
                                        <p:tav tm="100000">
                                          <p:val>
                                            <p:strVal val="ppt_y"/>
                                          </p:val>
                                        </p:tav>
                                      </p:tavLst>
                                    </p:anim>
                                    <p:anim calcmode="lin" valueType="num">
                                      <p:cBhvr>
                                        <p:cTn id="282" dur="3000"/>
                                        <p:tgtEl>
                                          <p:spTgt spid="17"/>
                                        </p:tgtEl>
                                        <p:attrNameLst>
                                          <p:attrName>ppt_w</p:attrName>
                                        </p:attrNameLst>
                                      </p:cBhvr>
                                      <p:tavLst>
                                        <p:tav tm="0">
                                          <p:val>
                                            <p:strVal val="ppt_w"/>
                                          </p:val>
                                        </p:tav>
                                        <p:tav tm="100000">
                                          <p:val>
                                            <p:fltVal val="0"/>
                                          </p:val>
                                        </p:tav>
                                      </p:tavLst>
                                    </p:anim>
                                    <p:anim calcmode="lin" valueType="num">
                                      <p:cBhvr>
                                        <p:cTn id="283" dur="3000"/>
                                        <p:tgtEl>
                                          <p:spTgt spid="17"/>
                                        </p:tgtEl>
                                        <p:attrNameLst>
                                          <p:attrName>ppt_h</p:attrName>
                                        </p:attrNameLst>
                                      </p:cBhvr>
                                      <p:tavLst>
                                        <p:tav tm="0">
                                          <p:val>
                                            <p:strVal val="ppt_h"/>
                                          </p:val>
                                        </p:tav>
                                        <p:tav tm="100000">
                                          <p:val>
                                            <p:strVal val="ppt_h"/>
                                          </p:val>
                                        </p:tav>
                                      </p:tavLst>
                                    </p:anim>
                                    <p:set>
                                      <p:cBhvr>
                                        <p:cTn id="284" dur="1" fill="hold">
                                          <p:stCondLst>
                                            <p:cond delay="2999"/>
                                          </p:stCondLst>
                                        </p:cTn>
                                        <p:tgtEl>
                                          <p:spTgt spid="17"/>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3000"/>
                                        <p:tgtEl>
                                          <p:spTgt spid="20"/>
                                        </p:tgtEl>
                                        <p:attrNameLst>
                                          <p:attrName>ppt_x</p:attrName>
                                        </p:attrNameLst>
                                      </p:cBhvr>
                                      <p:tavLst>
                                        <p:tav tm="0">
                                          <p:val>
                                            <p:strVal val="ppt_x"/>
                                          </p:val>
                                        </p:tav>
                                        <p:tav tm="100000">
                                          <p:val>
                                            <p:strVal val="ppt_x+ppt_w/2"/>
                                          </p:val>
                                        </p:tav>
                                      </p:tavLst>
                                    </p:anim>
                                    <p:anim calcmode="lin" valueType="num">
                                      <p:cBhvr>
                                        <p:cTn id="287" dur="3000"/>
                                        <p:tgtEl>
                                          <p:spTgt spid="20"/>
                                        </p:tgtEl>
                                        <p:attrNameLst>
                                          <p:attrName>ppt_y</p:attrName>
                                        </p:attrNameLst>
                                      </p:cBhvr>
                                      <p:tavLst>
                                        <p:tav tm="0">
                                          <p:val>
                                            <p:strVal val="ppt_y"/>
                                          </p:val>
                                        </p:tav>
                                        <p:tav tm="100000">
                                          <p:val>
                                            <p:strVal val="ppt_y"/>
                                          </p:val>
                                        </p:tav>
                                      </p:tavLst>
                                    </p:anim>
                                    <p:anim calcmode="lin" valueType="num">
                                      <p:cBhvr>
                                        <p:cTn id="288" dur="3000"/>
                                        <p:tgtEl>
                                          <p:spTgt spid="20"/>
                                        </p:tgtEl>
                                        <p:attrNameLst>
                                          <p:attrName>ppt_w</p:attrName>
                                        </p:attrNameLst>
                                      </p:cBhvr>
                                      <p:tavLst>
                                        <p:tav tm="0">
                                          <p:val>
                                            <p:strVal val="ppt_w"/>
                                          </p:val>
                                        </p:tav>
                                        <p:tav tm="100000">
                                          <p:val>
                                            <p:fltVal val="0"/>
                                          </p:val>
                                        </p:tav>
                                      </p:tavLst>
                                    </p:anim>
                                    <p:anim calcmode="lin" valueType="num">
                                      <p:cBhvr>
                                        <p:cTn id="289" dur="3000"/>
                                        <p:tgtEl>
                                          <p:spTgt spid="20"/>
                                        </p:tgtEl>
                                        <p:attrNameLst>
                                          <p:attrName>ppt_h</p:attrName>
                                        </p:attrNameLst>
                                      </p:cBhvr>
                                      <p:tavLst>
                                        <p:tav tm="0">
                                          <p:val>
                                            <p:strVal val="ppt_h"/>
                                          </p:val>
                                        </p:tav>
                                        <p:tav tm="100000">
                                          <p:val>
                                            <p:strVal val="ppt_h"/>
                                          </p:val>
                                        </p:tav>
                                      </p:tavLst>
                                    </p:anim>
                                    <p:set>
                                      <p:cBhvr>
                                        <p:cTn id="290" dur="1" fill="hold">
                                          <p:stCondLst>
                                            <p:cond delay="2999"/>
                                          </p:stCondLst>
                                        </p:cTn>
                                        <p:tgtEl>
                                          <p:spTgt spid="20"/>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3000"/>
                                        <p:tgtEl>
                                          <p:spTgt spid="21"/>
                                        </p:tgtEl>
                                        <p:attrNameLst>
                                          <p:attrName>ppt_x</p:attrName>
                                        </p:attrNameLst>
                                      </p:cBhvr>
                                      <p:tavLst>
                                        <p:tav tm="0">
                                          <p:val>
                                            <p:strVal val="ppt_x"/>
                                          </p:val>
                                        </p:tav>
                                        <p:tav tm="100000">
                                          <p:val>
                                            <p:strVal val="ppt_x+ppt_w/2"/>
                                          </p:val>
                                        </p:tav>
                                      </p:tavLst>
                                    </p:anim>
                                    <p:anim calcmode="lin" valueType="num">
                                      <p:cBhvr>
                                        <p:cTn id="293" dur="3000"/>
                                        <p:tgtEl>
                                          <p:spTgt spid="21"/>
                                        </p:tgtEl>
                                        <p:attrNameLst>
                                          <p:attrName>ppt_y</p:attrName>
                                        </p:attrNameLst>
                                      </p:cBhvr>
                                      <p:tavLst>
                                        <p:tav tm="0">
                                          <p:val>
                                            <p:strVal val="ppt_y"/>
                                          </p:val>
                                        </p:tav>
                                        <p:tav tm="100000">
                                          <p:val>
                                            <p:strVal val="ppt_y"/>
                                          </p:val>
                                        </p:tav>
                                      </p:tavLst>
                                    </p:anim>
                                    <p:anim calcmode="lin" valueType="num">
                                      <p:cBhvr>
                                        <p:cTn id="294" dur="3000"/>
                                        <p:tgtEl>
                                          <p:spTgt spid="21"/>
                                        </p:tgtEl>
                                        <p:attrNameLst>
                                          <p:attrName>ppt_w</p:attrName>
                                        </p:attrNameLst>
                                      </p:cBhvr>
                                      <p:tavLst>
                                        <p:tav tm="0">
                                          <p:val>
                                            <p:strVal val="ppt_w"/>
                                          </p:val>
                                        </p:tav>
                                        <p:tav tm="100000">
                                          <p:val>
                                            <p:fltVal val="0"/>
                                          </p:val>
                                        </p:tav>
                                      </p:tavLst>
                                    </p:anim>
                                    <p:anim calcmode="lin" valueType="num">
                                      <p:cBhvr>
                                        <p:cTn id="295" dur="3000"/>
                                        <p:tgtEl>
                                          <p:spTgt spid="21"/>
                                        </p:tgtEl>
                                        <p:attrNameLst>
                                          <p:attrName>ppt_h</p:attrName>
                                        </p:attrNameLst>
                                      </p:cBhvr>
                                      <p:tavLst>
                                        <p:tav tm="0">
                                          <p:val>
                                            <p:strVal val="ppt_h"/>
                                          </p:val>
                                        </p:tav>
                                        <p:tav tm="100000">
                                          <p:val>
                                            <p:strVal val="ppt_h"/>
                                          </p:val>
                                        </p:tav>
                                      </p:tavLst>
                                    </p:anim>
                                    <p:set>
                                      <p:cBhvr>
                                        <p:cTn id="296" dur="1" fill="hold">
                                          <p:stCondLst>
                                            <p:cond delay="2999"/>
                                          </p:stCondLst>
                                        </p:cTn>
                                        <p:tgtEl>
                                          <p:spTgt spid="21"/>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3000"/>
                                        <p:tgtEl>
                                          <p:spTgt spid="24"/>
                                        </p:tgtEl>
                                        <p:attrNameLst>
                                          <p:attrName>ppt_x</p:attrName>
                                        </p:attrNameLst>
                                      </p:cBhvr>
                                      <p:tavLst>
                                        <p:tav tm="0">
                                          <p:val>
                                            <p:strVal val="ppt_x"/>
                                          </p:val>
                                        </p:tav>
                                        <p:tav tm="100000">
                                          <p:val>
                                            <p:strVal val="ppt_x+ppt_w/2"/>
                                          </p:val>
                                        </p:tav>
                                      </p:tavLst>
                                    </p:anim>
                                    <p:anim calcmode="lin" valueType="num">
                                      <p:cBhvr>
                                        <p:cTn id="299" dur="3000"/>
                                        <p:tgtEl>
                                          <p:spTgt spid="24"/>
                                        </p:tgtEl>
                                        <p:attrNameLst>
                                          <p:attrName>ppt_y</p:attrName>
                                        </p:attrNameLst>
                                      </p:cBhvr>
                                      <p:tavLst>
                                        <p:tav tm="0">
                                          <p:val>
                                            <p:strVal val="ppt_y"/>
                                          </p:val>
                                        </p:tav>
                                        <p:tav tm="100000">
                                          <p:val>
                                            <p:strVal val="ppt_y"/>
                                          </p:val>
                                        </p:tav>
                                      </p:tavLst>
                                    </p:anim>
                                    <p:anim calcmode="lin" valueType="num">
                                      <p:cBhvr>
                                        <p:cTn id="300" dur="3000"/>
                                        <p:tgtEl>
                                          <p:spTgt spid="24"/>
                                        </p:tgtEl>
                                        <p:attrNameLst>
                                          <p:attrName>ppt_w</p:attrName>
                                        </p:attrNameLst>
                                      </p:cBhvr>
                                      <p:tavLst>
                                        <p:tav tm="0">
                                          <p:val>
                                            <p:strVal val="ppt_w"/>
                                          </p:val>
                                        </p:tav>
                                        <p:tav tm="100000">
                                          <p:val>
                                            <p:fltVal val="0"/>
                                          </p:val>
                                        </p:tav>
                                      </p:tavLst>
                                    </p:anim>
                                    <p:anim calcmode="lin" valueType="num">
                                      <p:cBhvr>
                                        <p:cTn id="301" dur="3000"/>
                                        <p:tgtEl>
                                          <p:spTgt spid="24"/>
                                        </p:tgtEl>
                                        <p:attrNameLst>
                                          <p:attrName>ppt_h</p:attrName>
                                        </p:attrNameLst>
                                      </p:cBhvr>
                                      <p:tavLst>
                                        <p:tav tm="0">
                                          <p:val>
                                            <p:strVal val="ppt_h"/>
                                          </p:val>
                                        </p:tav>
                                        <p:tav tm="100000">
                                          <p:val>
                                            <p:strVal val="ppt_h"/>
                                          </p:val>
                                        </p:tav>
                                      </p:tavLst>
                                    </p:anim>
                                    <p:set>
                                      <p:cBhvr>
                                        <p:cTn id="302" dur="1" fill="hold">
                                          <p:stCondLst>
                                            <p:cond delay="2999"/>
                                          </p:stCondLst>
                                        </p:cTn>
                                        <p:tgtEl>
                                          <p:spTgt spid="24"/>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3000"/>
                                        <p:tgtEl>
                                          <p:spTgt spid="25"/>
                                        </p:tgtEl>
                                        <p:attrNameLst>
                                          <p:attrName>ppt_x</p:attrName>
                                        </p:attrNameLst>
                                      </p:cBhvr>
                                      <p:tavLst>
                                        <p:tav tm="0">
                                          <p:val>
                                            <p:strVal val="ppt_x"/>
                                          </p:val>
                                        </p:tav>
                                        <p:tav tm="100000">
                                          <p:val>
                                            <p:strVal val="ppt_x+ppt_w/2"/>
                                          </p:val>
                                        </p:tav>
                                      </p:tavLst>
                                    </p:anim>
                                    <p:anim calcmode="lin" valueType="num">
                                      <p:cBhvr>
                                        <p:cTn id="305" dur="3000"/>
                                        <p:tgtEl>
                                          <p:spTgt spid="25"/>
                                        </p:tgtEl>
                                        <p:attrNameLst>
                                          <p:attrName>ppt_y</p:attrName>
                                        </p:attrNameLst>
                                      </p:cBhvr>
                                      <p:tavLst>
                                        <p:tav tm="0">
                                          <p:val>
                                            <p:strVal val="ppt_y"/>
                                          </p:val>
                                        </p:tav>
                                        <p:tav tm="100000">
                                          <p:val>
                                            <p:strVal val="ppt_y"/>
                                          </p:val>
                                        </p:tav>
                                      </p:tavLst>
                                    </p:anim>
                                    <p:anim calcmode="lin" valueType="num">
                                      <p:cBhvr>
                                        <p:cTn id="306" dur="3000"/>
                                        <p:tgtEl>
                                          <p:spTgt spid="25"/>
                                        </p:tgtEl>
                                        <p:attrNameLst>
                                          <p:attrName>ppt_w</p:attrName>
                                        </p:attrNameLst>
                                      </p:cBhvr>
                                      <p:tavLst>
                                        <p:tav tm="0">
                                          <p:val>
                                            <p:strVal val="ppt_w"/>
                                          </p:val>
                                        </p:tav>
                                        <p:tav tm="100000">
                                          <p:val>
                                            <p:fltVal val="0"/>
                                          </p:val>
                                        </p:tav>
                                      </p:tavLst>
                                    </p:anim>
                                    <p:anim calcmode="lin" valueType="num">
                                      <p:cBhvr>
                                        <p:cTn id="307" dur="3000"/>
                                        <p:tgtEl>
                                          <p:spTgt spid="25"/>
                                        </p:tgtEl>
                                        <p:attrNameLst>
                                          <p:attrName>ppt_h</p:attrName>
                                        </p:attrNameLst>
                                      </p:cBhvr>
                                      <p:tavLst>
                                        <p:tav tm="0">
                                          <p:val>
                                            <p:strVal val="ppt_h"/>
                                          </p:val>
                                        </p:tav>
                                        <p:tav tm="100000">
                                          <p:val>
                                            <p:strVal val="ppt_h"/>
                                          </p:val>
                                        </p:tav>
                                      </p:tavLst>
                                    </p:anim>
                                    <p:set>
                                      <p:cBhvr>
                                        <p:cTn id="308" dur="1" fill="hold">
                                          <p:stCondLst>
                                            <p:cond delay="2999"/>
                                          </p:stCondLst>
                                        </p:cTn>
                                        <p:tgtEl>
                                          <p:spTgt spid="25"/>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3000"/>
                                        <p:tgtEl>
                                          <p:spTgt spid="28"/>
                                        </p:tgtEl>
                                        <p:attrNameLst>
                                          <p:attrName>ppt_x</p:attrName>
                                        </p:attrNameLst>
                                      </p:cBhvr>
                                      <p:tavLst>
                                        <p:tav tm="0">
                                          <p:val>
                                            <p:strVal val="ppt_x"/>
                                          </p:val>
                                        </p:tav>
                                        <p:tav tm="100000">
                                          <p:val>
                                            <p:strVal val="ppt_x+ppt_w/2"/>
                                          </p:val>
                                        </p:tav>
                                      </p:tavLst>
                                    </p:anim>
                                    <p:anim calcmode="lin" valueType="num">
                                      <p:cBhvr>
                                        <p:cTn id="311" dur="3000"/>
                                        <p:tgtEl>
                                          <p:spTgt spid="28"/>
                                        </p:tgtEl>
                                        <p:attrNameLst>
                                          <p:attrName>ppt_y</p:attrName>
                                        </p:attrNameLst>
                                      </p:cBhvr>
                                      <p:tavLst>
                                        <p:tav tm="0">
                                          <p:val>
                                            <p:strVal val="ppt_y"/>
                                          </p:val>
                                        </p:tav>
                                        <p:tav tm="100000">
                                          <p:val>
                                            <p:strVal val="ppt_y"/>
                                          </p:val>
                                        </p:tav>
                                      </p:tavLst>
                                    </p:anim>
                                    <p:anim calcmode="lin" valueType="num">
                                      <p:cBhvr>
                                        <p:cTn id="312" dur="3000"/>
                                        <p:tgtEl>
                                          <p:spTgt spid="28"/>
                                        </p:tgtEl>
                                        <p:attrNameLst>
                                          <p:attrName>ppt_w</p:attrName>
                                        </p:attrNameLst>
                                      </p:cBhvr>
                                      <p:tavLst>
                                        <p:tav tm="0">
                                          <p:val>
                                            <p:strVal val="ppt_w"/>
                                          </p:val>
                                        </p:tav>
                                        <p:tav tm="100000">
                                          <p:val>
                                            <p:fltVal val="0"/>
                                          </p:val>
                                        </p:tav>
                                      </p:tavLst>
                                    </p:anim>
                                    <p:anim calcmode="lin" valueType="num">
                                      <p:cBhvr>
                                        <p:cTn id="313" dur="3000"/>
                                        <p:tgtEl>
                                          <p:spTgt spid="28"/>
                                        </p:tgtEl>
                                        <p:attrNameLst>
                                          <p:attrName>ppt_h</p:attrName>
                                        </p:attrNameLst>
                                      </p:cBhvr>
                                      <p:tavLst>
                                        <p:tav tm="0">
                                          <p:val>
                                            <p:strVal val="ppt_h"/>
                                          </p:val>
                                        </p:tav>
                                        <p:tav tm="100000">
                                          <p:val>
                                            <p:strVal val="ppt_h"/>
                                          </p:val>
                                        </p:tav>
                                      </p:tavLst>
                                    </p:anim>
                                    <p:set>
                                      <p:cBhvr>
                                        <p:cTn id="314" dur="1" fill="hold">
                                          <p:stCondLst>
                                            <p:cond delay="2999"/>
                                          </p:stCondLst>
                                        </p:cTn>
                                        <p:tgtEl>
                                          <p:spTgt spid="28"/>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3000"/>
                                        <p:tgtEl>
                                          <p:spTgt spid="29"/>
                                        </p:tgtEl>
                                        <p:attrNameLst>
                                          <p:attrName>ppt_x</p:attrName>
                                        </p:attrNameLst>
                                      </p:cBhvr>
                                      <p:tavLst>
                                        <p:tav tm="0">
                                          <p:val>
                                            <p:strVal val="ppt_x"/>
                                          </p:val>
                                        </p:tav>
                                        <p:tav tm="100000">
                                          <p:val>
                                            <p:strVal val="ppt_x+ppt_w/2"/>
                                          </p:val>
                                        </p:tav>
                                      </p:tavLst>
                                    </p:anim>
                                    <p:anim calcmode="lin" valueType="num">
                                      <p:cBhvr>
                                        <p:cTn id="317" dur="3000"/>
                                        <p:tgtEl>
                                          <p:spTgt spid="29"/>
                                        </p:tgtEl>
                                        <p:attrNameLst>
                                          <p:attrName>ppt_y</p:attrName>
                                        </p:attrNameLst>
                                      </p:cBhvr>
                                      <p:tavLst>
                                        <p:tav tm="0">
                                          <p:val>
                                            <p:strVal val="ppt_y"/>
                                          </p:val>
                                        </p:tav>
                                        <p:tav tm="100000">
                                          <p:val>
                                            <p:strVal val="ppt_y"/>
                                          </p:val>
                                        </p:tav>
                                      </p:tavLst>
                                    </p:anim>
                                    <p:anim calcmode="lin" valueType="num">
                                      <p:cBhvr>
                                        <p:cTn id="318" dur="3000"/>
                                        <p:tgtEl>
                                          <p:spTgt spid="29"/>
                                        </p:tgtEl>
                                        <p:attrNameLst>
                                          <p:attrName>ppt_w</p:attrName>
                                        </p:attrNameLst>
                                      </p:cBhvr>
                                      <p:tavLst>
                                        <p:tav tm="0">
                                          <p:val>
                                            <p:strVal val="ppt_w"/>
                                          </p:val>
                                        </p:tav>
                                        <p:tav tm="100000">
                                          <p:val>
                                            <p:fltVal val="0"/>
                                          </p:val>
                                        </p:tav>
                                      </p:tavLst>
                                    </p:anim>
                                    <p:anim calcmode="lin" valueType="num">
                                      <p:cBhvr>
                                        <p:cTn id="319" dur="3000"/>
                                        <p:tgtEl>
                                          <p:spTgt spid="29"/>
                                        </p:tgtEl>
                                        <p:attrNameLst>
                                          <p:attrName>ppt_h</p:attrName>
                                        </p:attrNameLst>
                                      </p:cBhvr>
                                      <p:tavLst>
                                        <p:tav tm="0">
                                          <p:val>
                                            <p:strVal val="ppt_h"/>
                                          </p:val>
                                        </p:tav>
                                        <p:tav tm="100000">
                                          <p:val>
                                            <p:strVal val="ppt_h"/>
                                          </p:val>
                                        </p:tav>
                                      </p:tavLst>
                                    </p:anim>
                                    <p:set>
                                      <p:cBhvr>
                                        <p:cTn id="320" dur="1" fill="hold">
                                          <p:stCondLst>
                                            <p:cond delay="2999"/>
                                          </p:stCondLst>
                                        </p:cTn>
                                        <p:tgtEl>
                                          <p:spTgt spid="29"/>
                                        </p:tgtEl>
                                        <p:attrNameLst>
                                          <p:attrName>style.visibility</p:attrName>
                                        </p:attrNameLst>
                                      </p:cBhvr>
                                      <p:to>
                                        <p:strVal val="hidden"/>
                                      </p:to>
                                    </p:set>
                                  </p:childTnLst>
                                </p:cTn>
                              </p:par>
                              <p:par>
                                <p:cTn id="321" presetID="23" presetClass="entr" presetSubtype="288"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3000" fill="hold"/>
                                        <p:tgtEl>
                                          <p:spTgt spid="4"/>
                                        </p:tgtEl>
                                        <p:attrNameLst>
                                          <p:attrName>ppt_w</p:attrName>
                                        </p:attrNameLst>
                                      </p:cBhvr>
                                      <p:tavLst>
                                        <p:tav tm="0">
                                          <p:val>
                                            <p:strVal val="4/3*#ppt_w"/>
                                          </p:val>
                                        </p:tav>
                                        <p:tav tm="100000">
                                          <p:val>
                                            <p:strVal val="#ppt_w"/>
                                          </p:val>
                                        </p:tav>
                                      </p:tavLst>
                                    </p:anim>
                                    <p:anim calcmode="lin" valueType="num">
                                      <p:cBhvr>
                                        <p:cTn id="324" dur="3000" fill="hold"/>
                                        <p:tgtEl>
                                          <p:spTgt spid="4"/>
                                        </p:tgtEl>
                                        <p:attrNameLst>
                                          <p:attrName>ppt_h</p:attrName>
                                        </p:attrNameLst>
                                      </p:cBhvr>
                                      <p:tavLst>
                                        <p:tav tm="0">
                                          <p:val>
                                            <p:strVal val="4/3*#ppt_h"/>
                                          </p:val>
                                        </p:tav>
                                        <p:tav tm="100000">
                                          <p:val>
                                            <p:strVal val="#ppt_h"/>
                                          </p:val>
                                        </p:tav>
                                      </p:tavLst>
                                    </p:anim>
                                  </p:childTnLst>
                                </p:cTn>
                              </p:par>
                              <p:par>
                                <p:cTn id="325" presetID="16" presetClass="entr" presetSubtype="37"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arn(outVertical)">
                                      <p:cBhvr>
                                        <p:cTn id="3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274467"/>
          </a:solidFill>
        </p:spPr>
        <p:txBody>
          <a:bodyPr/>
          <a:lstStyle/>
          <a:p>
            <a:endParaRPr lang="es-ES" dirty="0"/>
          </a:p>
        </p:txBody>
      </p:sp>
      <p:pic>
        <p:nvPicPr>
          <p:cNvPr id="4" name="3 Imagen" descr="Imagen21.jpg"/>
          <p:cNvPicPr>
            <a:picLocks noChangeAspect="1"/>
          </p:cNvPicPr>
          <p:nvPr/>
        </p:nvPicPr>
        <p:blipFill>
          <a:blip r:embed="rId2"/>
          <a:stretch>
            <a:fillRect/>
          </a:stretch>
        </p:blipFill>
        <p:spPr>
          <a:xfrm>
            <a:off x="23658" y="0"/>
            <a:ext cx="9120342" cy="6858000"/>
          </a:xfrm>
          <a:prstGeom prst="rect">
            <a:avLst/>
          </a:prstGeom>
        </p:spPr>
      </p:pic>
      <p:sp>
        <p:nvSpPr>
          <p:cNvPr id="6" name="5 Triángulo rectángulo"/>
          <p:cNvSpPr/>
          <p:nvPr/>
        </p:nvSpPr>
        <p:spPr>
          <a:xfrm rot="3171761" flipV="1">
            <a:off x="-190485" y="811809"/>
            <a:ext cx="5024409" cy="2019672"/>
          </a:xfrm>
          <a:prstGeom prst="rtTriangle">
            <a:avLst/>
          </a:prstGeom>
          <a:gradFill flip="none" rotWithShape="1">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396104" flipV="1">
            <a:off x="-675865" y="2156370"/>
            <a:ext cx="5373917" cy="1663287"/>
          </a:xfrm>
          <a:prstGeom prst="rtTriangle">
            <a:avLst/>
          </a:prstGeom>
          <a:gradFill flip="none" rotWithShape="1">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642974" y="3286121"/>
            <a:ext cx="5286412" cy="1659983"/>
          </a:xfrm>
          <a:prstGeom prst="rtTriangle">
            <a:avLst/>
          </a:prstGeom>
          <a:gradFill flip="none" rotWithShape="1">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20008173" flipV="1">
            <a:off x="73980" y="4380211"/>
            <a:ext cx="5333248" cy="1842727"/>
          </a:xfrm>
          <a:prstGeom prst="rtTriangle">
            <a:avLst/>
          </a:prstGeom>
          <a:gradFill flip="none" rotWithShape="1">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12537040">
            <a:off x="3993209" y="4339274"/>
            <a:ext cx="5006424" cy="1394135"/>
          </a:xfrm>
          <a:prstGeom prst="rtTriangle">
            <a:avLst/>
          </a:prstGeom>
          <a:gradFill>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4429124" y="3214686"/>
            <a:ext cx="5143536" cy="1785950"/>
          </a:xfrm>
          <a:prstGeom prst="rtTriangle">
            <a:avLst/>
          </a:prstGeom>
          <a:gradFill>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9428308">
            <a:off x="4479225" y="2081736"/>
            <a:ext cx="5481734" cy="1734044"/>
          </a:xfrm>
          <a:prstGeom prst="rtTriangle">
            <a:avLst/>
          </a:prstGeom>
          <a:gradFill>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8052247">
            <a:off x="4334583" y="1091262"/>
            <a:ext cx="5193331" cy="1730460"/>
          </a:xfrm>
          <a:prstGeom prst="rtTriangle">
            <a:avLst/>
          </a:prstGeom>
          <a:gradFill>
            <a:gsLst>
              <a:gs pos="77000">
                <a:schemeClr val="accent1">
                  <a:lumMod val="60000"/>
                  <a:lumOff val="40000"/>
                </a:schemeClr>
              </a:gs>
              <a:gs pos="50000">
                <a:schemeClr val="bg2">
                  <a:lumMod val="75000"/>
                  <a:shade val="67500"/>
                  <a:satMod val="115000"/>
                </a:schemeClr>
              </a:gs>
              <a:gs pos="100000">
                <a:schemeClr val="bg2">
                  <a:lumMod val="75000"/>
                  <a:shade val="100000"/>
                  <a:satMod val="115000"/>
                </a:schemeClr>
              </a:gs>
            </a:gsLst>
            <a:lin ang="108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857288" y="-857280"/>
            <a:ext cx="11001452" cy="85011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2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2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2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2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2000"/>
                                        <p:tgtEl>
                                          <p:spTgt spid="13"/>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1+#ppt_w/2"/>
                                          </p:val>
                                        </p:tav>
                                        <p:tav tm="100000">
                                          <p:val>
                                            <p:strVal val="#ppt_x"/>
                                          </p:val>
                                        </p:tav>
                                      </p:tavLst>
                                    </p:anim>
                                    <p:anim calcmode="lin" valueType="num">
                                      <p:cBhvr additive="base">
                                        <p:cTn id="39" dur="2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1+#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17" presetClass="exit" presetSubtype="8" fill="hold" grpId="2" nodeType="afterEffect">
                                  <p:stCondLst>
                                    <p:cond delay="0"/>
                                  </p:stCondLst>
                                  <p:childTnLst>
                                    <p:anim calcmode="lin" valueType="num">
                                      <p:cBhvr>
                                        <p:cTn id="66" dur="2000"/>
                                        <p:tgtEl>
                                          <p:spTgt spid="6"/>
                                        </p:tgtEl>
                                        <p:attrNameLst>
                                          <p:attrName>ppt_x</p:attrName>
                                        </p:attrNameLst>
                                      </p:cBhvr>
                                      <p:tavLst>
                                        <p:tav tm="0">
                                          <p:val>
                                            <p:strVal val="ppt_x"/>
                                          </p:val>
                                        </p:tav>
                                        <p:tav tm="100000">
                                          <p:val>
                                            <p:strVal val="ppt_x-ppt_w/2"/>
                                          </p:val>
                                        </p:tav>
                                      </p:tavLst>
                                    </p:anim>
                                    <p:anim calcmode="lin" valueType="num">
                                      <p:cBhvr>
                                        <p:cTn id="67" dur="2000"/>
                                        <p:tgtEl>
                                          <p:spTgt spid="6"/>
                                        </p:tgtEl>
                                        <p:attrNameLst>
                                          <p:attrName>ppt_y</p:attrName>
                                        </p:attrNameLst>
                                      </p:cBhvr>
                                      <p:tavLst>
                                        <p:tav tm="0">
                                          <p:val>
                                            <p:strVal val="ppt_y"/>
                                          </p:val>
                                        </p:tav>
                                        <p:tav tm="100000">
                                          <p:val>
                                            <p:strVal val="ppt_y"/>
                                          </p:val>
                                        </p:tav>
                                      </p:tavLst>
                                    </p:anim>
                                    <p:anim calcmode="lin" valueType="num">
                                      <p:cBhvr>
                                        <p:cTn id="68" dur="2000"/>
                                        <p:tgtEl>
                                          <p:spTgt spid="6"/>
                                        </p:tgtEl>
                                        <p:attrNameLst>
                                          <p:attrName>ppt_w</p:attrName>
                                        </p:attrNameLst>
                                      </p:cBhvr>
                                      <p:tavLst>
                                        <p:tav tm="0">
                                          <p:val>
                                            <p:strVal val="ppt_w"/>
                                          </p:val>
                                        </p:tav>
                                        <p:tav tm="100000">
                                          <p:val>
                                            <p:fltVal val="0"/>
                                          </p:val>
                                        </p:tav>
                                      </p:tavLst>
                                    </p:anim>
                                    <p:anim calcmode="lin" valueType="num">
                                      <p:cBhvr>
                                        <p:cTn id="69" dur="2000"/>
                                        <p:tgtEl>
                                          <p:spTgt spid="6"/>
                                        </p:tgtEl>
                                        <p:attrNameLst>
                                          <p:attrName>ppt_h</p:attrName>
                                        </p:attrNameLst>
                                      </p:cBhvr>
                                      <p:tavLst>
                                        <p:tav tm="0">
                                          <p:val>
                                            <p:strVal val="ppt_h"/>
                                          </p:val>
                                        </p:tav>
                                        <p:tav tm="100000">
                                          <p:val>
                                            <p:strVal val="ppt_h"/>
                                          </p:val>
                                        </p:tav>
                                      </p:tavLst>
                                    </p:anim>
                                    <p:set>
                                      <p:cBhvr>
                                        <p:cTn id="70" dur="1" fill="hold">
                                          <p:stCondLst>
                                            <p:cond delay="1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2000"/>
                                        <p:tgtEl>
                                          <p:spTgt spid="7"/>
                                        </p:tgtEl>
                                        <p:attrNameLst>
                                          <p:attrName>ppt_x</p:attrName>
                                        </p:attrNameLst>
                                      </p:cBhvr>
                                      <p:tavLst>
                                        <p:tav tm="0">
                                          <p:val>
                                            <p:strVal val="ppt_x"/>
                                          </p:val>
                                        </p:tav>
                                        <p:tav tm="100000">
                                          <p:val>
                                            <p:strVal val="ppt_x-ppt_w/2"/>
                                          </p:val>
                                        </p:tav>
                                      </p:tavLst>
                                    </p:anim>
                                    <p:anim calcmode="lin" valueType="num">
                                      <p:cBhvr>
                                        <p:cTn id="73" dur="2000"/>
                                        <p:tgtEl>
                                          <p:spTgt spid="7"/>
                                        </p:tgtEl>
                                        <p:attrNameLst>
                                          <p:attrName>ppt_y</p:attrName>
                                        </p:attrNameLst>
                                      </p:cBhvr>
                                      <p:tavLst>
                                        <p:tav tm="0">
                                          <p:val>
                                            <p:strVal val="ppt_y"/>
                                          </p:val>
                                        </p:tav>
                                        <p:tav tm="100000">
                                          <p:val>
                                            <p:strVal val="ppt_y"/>
                                          </p:val>
                                        </p:tav>
                                      </p:tavLst>
                                    </p:anim>
                                    <p:anim calcmode="lin" valueType="num">
                                      <p:cBhvr>
                                        <p:cTn id="74" dur="2000"/>
                                        <p:tgtEl>
                                          <p:spTgt spid="7"/>
                                        </p:tgtEl>
                                        <p:attrNameLst>
                                          <p:attrName>ppt_w</p:attrName>
                                        </p:attrNameLst>
                                      </p:cBhvr>
                                      <p:tavLst>
                                        <p:tav tm="0">
                                          <p:val>
                                            <p:strVal val="ppt_w"/>
                                          </p:val>
                                        </p:tav>
                                        <p:tav tm="100000">
                                          <p:val>
                                            <p:fltVal val="0"/>
                                          </p:val>
                                        </p:tav>
                                      </p:tavLst>
                                    </p:anim>
                                    <p:anim calcmode="lin" valueType="num">
                                      <p:cBhvr>
                                        <p:cTn id="75" dur="2000"/>
                                        <p:tgtEl>
                                          <p:spTgt spid="7"/>
                                        </p:tgtEl>
                                        <p:attrNameLst>
                                          <p:attrName>ppt_h</p:attrName>
                                        </p:attrNameLst>
                                      </p:cBhvr>
                                      <p:tavLst>
                                        <p:tav tm="0">
                                          <p:val>
                                            <p:strVal val="ppt_h"/>
                                          </p:val>
                                        </p:tav>
                                        <p:tav tm="100000">
                                          <p:val>
                                            <p:strVal val="ppt_h"/>
                                          </p:val>
                                        </p:tav>
                                      </p:tavLst>
                                    </p:anim>
                                    <p:set>
                                      <p:cBhvr>
                                        <p:cTn id="76" dur="1" fill="hold">
                                          <p:stCondLst>
                                            <p:cond delay="1999"/>
                                          </p:stCondLst>
                                        </p:cTn>
                                        <p:tgtEl>
                                          <p:spTgt spid="7"/>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2000"/>
                                        <p:tgtEl>
                                          <p:spTgt spid="8"/>
                                        </p:tgtEl>
                                        <p:attrNameLst>
                                          <p:attrName>ppt_x</p:attrName>
                                        </p:attrNameLst>
                                      </p:cBhvr>
                                      <p:tavLst>
                                        <p:tav tm="0">
                                          <p:val>
                                            <p:strVal val="ppt_x"/>
                                          </p:val>
                                        </p:tav>
                                        <p:tav tm="100000">
                                          <p:val>
                                            <p:strVal val="ppt_x-ppt_w/2"/>
                                          </p:val>
                                        </p:tav>
                                      </p:tavLst>
                                    </p:anim>
                                    <p:anim calcmode="lin" valueType="num">
                                      <p:cBhvr>
                                        <p:cTn id="79" dur="2000"/>
                                        <p:tgtEl>
                                          <p:spTgt spid="8"/>
                                        </p:tgtEl>
                                        <p:attrNameLst>
                                          <p:attrName>ppt_y</p:attrName>
                                        </p:attrNameLst>
                                      </p:cBhvr>
                                      <p:tavLst>
                                        <p:tav tm="0">
                                          <p:val>
                                            <p:strVal val="ppt_y"/>
                                          </p:val>
                                        </p:tav>
                                        <p:tav tm="100000">
                                          <p:val>
                                            <p:strVal val="ppt_y"/>
                                          </p:val>
                                        </p:tav>
                                      </p:tavLst>
                                    </p:anim>
                                    <p:anim calcmode="lin" valueType="num">
                                      <p:cBhvr>
                                        <p:cTn id="80" dur="2000"/>
                                        <p:tgtEl>
                                          <p:spTgt spid="8"/>
                                        </p:tgtEl>
                                        <p:attrNameLst>
                                          <p:attrName>ppt_w</p:attrName>
                                        </p:attrNameLst>
                                      </p:cBhvr>
                                      <p:tavLst>
                                        <p:tav tm="0">
                                          <p:val>
                                            <p:strVal val="ppt_w"/>
                                          </p:val>
                                        </p:tav>
                                        <p:tav tm="100000">
                                          <p:val>
                                            <p:fltVal val="0"/>
                                          </p:val>
                                        </p:tav>
                                      </p:tavLst>
                                    </p:anim>
                                    <p:anim calcmode="lin" valueType="num">
                                      <p:cBhvr>
                                        <p:cTn id="81" dur="2000"/>
                                        <p:tgtEl>
                                          <p:spTgt spid="8"/>
                                        </p:tgtEl>
                                        <p:attrNameLst>
                                          <p:attrName>ppt_h</p:attrName>
                                        </p:attrNameLst>
                                      </p:cBhvr>
                                      <p:tavLst>
                                        <p:tav tm="0">
                                          <p:val>
                                            <p:strVal val="ppt_h"/>
                                          </p:val>
                                        </p:tav>
                                        <p:tav tm="100000">
                                          <p:val>
                                            <p:strVal val="ppt_h"/>
                                          </p:val>
                                        </p:tav>
                                      </p:tavLst>
                                    </p:anim>
                                    <p:set>
                                      <p:cBhvr>
                                        <p:cTn id="82" dur="1" fill="hold">
                                          <p:stCondLst>
                                            <p:cond delay="1999"/>
                                          </p:stCondLst>
                                        </p:cTn>
                                        <p:tgtEl>
                                          <p:spTgt spid="8"/>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2000"/>
                                        <p:tgtEl>
                                          <p:spTgt spid="9"/>
                                        </p:tgtEl>
                                        <p:attrNameLst>
                                          <p:attrName>ppt_x</p:attrName>
                                        </p:attrNameLst>
                                      </p:cBhvr>
                                      <p:tavLst>
                                        <p:tav tm="0">
                                          <p:val>
                                            <p:strVal val="ppt_x"/>
                                          </p:val>
                                        </p:tav>
                                        <p:tav tm="100000">
                                          <p:val>
                                            <p:strVal val="ppt_x-ppt_w/2"/>
                                          </p:val>
                                        </p:tav>
                                      </p:tavLst>
                                    </p:anim>
                                    <p:anim calcmode="lin" valueType="num">
                                      <p:cBhvr>
                                        <p:cTn id="85" dur="2000"/>
                                        <p:tgtEl>
                                          <p:spTgt spid="9"/>
                                        </p:tgtEl>
                                        <p:attrNameLst>
                                          <p:attrName>ppt_y</p:attrName>
                                        </p:attrNameLst>
                                      </p:cBhvr>
                                      <p:tavLst>
                                        <p:tav tm="0">
                                          <p:val>
                                            <p:strVal val="ppt_y"/>
                                          </p:val>
                                        </p:tav>
                                        <p:tav tm="100000">
                                          <p:val>
                                            <p:strVal val="ppt_y"/>
                                          </p:val>
                                        </p:tav>
                                      </p:tavLst>
                                    </p:anim>
                                    <p:anim calcmode="lin" valueType="num">
                                      <p:cBhvr>
                                        <p:cTn id="86" dur="2000"/>
                                        <p:tgtEl>
                                          <p:spTgt spid="9"/>
                                        </p:tgtEl>
                                        <p:attrNameLst>
                                          <p:attrName>ppt_w</p:attrName>
                                        </p:attrNameLst>
                                      </p:cBhvr>
                                      <p:tavLst>
                                        <p:tav tm="0">
                                          <p:val>
                                            <p:strVal val="ppt_w"/>
                                          </p:val>
                                        </p:tav>
                                        <p:tav tm="100000">
                                          <p:val>
                                            <p:fltVal val="0"/>
                                          </p:val>
                                        </p:tav>
                                      </p:tavLst>
                                    </p:anim>
                                    <p:anim calcmode="lin" valueType="num">
                                      <p:cBhvr>
                                        <p:cTn id="87" dur="2000"/>
                                        <p:tgtEl>
                                          <p:spTgt spid="9"/>
                                        </p:tgtEl>
                                        <p:attrNameLst>
                                          <p:attrName>ppt_h</p:attrName>
                                        </p:attrNameLst>
                                      </p:cBhvr>
                                      <p:tavLst>
                                        <p:tav tm="0">
                                          <p:val>
                                            <p:strVal val="ppt_h"/>
                                          </p:val>
                                        </p:tav>
                                        <p:tav tm="100000">
                                          <p:val>
                                            <p:strVal val="ppt_h"/>
                                          </p:val>
                                        </p:tav>
                                      </p:tavLst>
                                    </p:anim>
                                    <p:set>
                                      <p:cBhvr>
                                        <p:cTn id="88" dur="1" fill="hold">
                                          <p:stCondLst>
                                            <p:cond delay="1999"/>
                                          </p:stCondLst>
                                        </p:cTn>
                                        <p:tgtEl>
                                          <p:spTgt spid="9"/>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2000"/>
                                        <p:tgtEl>
                                          <p:spTgt spid="10"/>
                                        </p:tgtEl>
                                        <p:attrNameLst>
                                          <p:attrName>ppt_x</p:attrName>
                                        </p:attrNameLst>
                                      </p:cBhvr>
                                      <p:tavLst>
                                        <p:tav tm="0">
                                          <p:val>
                                            <p:strVal val="ppt_x"/>
                                          </p:val>
                                        </p:tav>
                                        <p:tav tm="100000">
                                          <p:val>
                                            <p:strVal val="ppt_x+ppt_w/2"/>
                                          </p:val>
                                        </p:tav>
                                      </p:tavLst>
                                    </p:anim>
                                    <p:anim calcmode="lin" valueType="num">
                                      <p:cBhvr>
                                        <p:cTn id="91" dur="2000"/>
                                        <p:tgtEl>
                                          <p:spTgt spid="10"/>
                                        </p:tgtEl>
                                        <p:attrNameLst>
                                          <p:attrName>ppt_y</p:attrName>
                                        </p:attrNameLst>
                                      </p:cBhvr>
                                      <p:tavLst>
                                        <p:tav tm="0">
                                          <p:val>
                                            <p:strVal val="ppt_y"/>
                                          </p:val>
                                        </p:tav>
                                        <p:tav tm="100000">
                                          <p:val>
                                            <p:strVal val="ppt_y"/>
                                          </p:val>
                                        </p:tav>
                                      </p:tavLst>
                                    </p:anim>
                                    <p:anim calcmode="lin" valueType="num">
                                      <p:cBhvr>
                                        <p:cTn id="92" dur="2000"/>
                                        <p:tgtEl>
                                          <p:spTgt spid="10"/>
                                        </p:tgtEl>
                                        <p:attrNameLst>
                                          <p:attrName>ppt_w</p:attrName>
                                        </p:attrNameLst>
                                      </p:cBhvr>
                                      <p:tavLst>
                                        <p:tav tm="0">
                                          <p:val>
                                            <p:strVal val="ppt_w"/>
                                          </p:val>
                                        </p:tav>
                                        <p:tav tm="100000">
                                          <p:val>
                                            <p:fltVal val="0"/>
                                          </p:val>
                                        </p:tav>
                                      </p:tavLst>
                                    </p:anim>
                                    <p:anim calcmode="lin" valueType="num">
                                      <p:cBhvr>
                                        <p:cTn id="93" dur="2000"/>
                                        <p:tgtEl>
                                          <p:spTgt spid="10"/>
                                        </p:tgtEl>
                                        <p:attrNameLst>
                                          <p:attrName>ppt_h</p:attrName>
                                        </p:attrNameLst>
                                      </p:cBhvr>
                                      <p:tavLst>
                                        <p:tav tm="0">
                                          <p:val>
                                            <p:strVal val="ppt_h"/>
                                          </p:val>
                                        </p:tav>
                                        <p:tav tm="100000">
                                          <p:val>
                                            <p:strVal val="ppt_h"/>
                                          </p:val>
                                        </p:tav>
                                      </p:tavLst>
                                    </p:anim>
                                    <p:set>
                                      <p:cBhvr>
                                        <p:cTn id="94" dur="1" fill="hold">
                                          <p:stCondLst>
                                            <p:cond delay="1999"/>
                                          </p:stCondLst>
                                        </p:cTn>
                                        <p:tgtEl>
                                          <p:spTgt spid="10"/>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2000"/>
                                        <p:tgtEl>
                                          <p:spTgt spid="11"/>
                                        </p:tgtEl>
                                        <p:attrNameLst>
                                          <p:attrName>ppt_x</p:attrName>
                                        </p:attrNameLst>
                                      </p:cBhvr>
                                      <p:tavLst>
                                        <p:tav tm="0">
                                          <p:val>
                                            <p:strVal val="ppt_x"/>
                                          </p:val>
                                        </p:tav>
                                        <p:tav tm="100000">
                                          <p:val>
                                            <p:strVal val="ppt_x+ppt_w/2"/>
                                          </p:val>
                                        </p:tav>
                                      </p:tavLst>
                                    </p:anim>
                                    <p:anim calcmode="lin" valueType="num">
                                      <p:cBhvr>
                                        <p:cTn id="97" dur="2000"/>
                                        <p:tgtEl>
                                          <p:spTgt spid="11"/>
                                        </p:tgtEl>
                                        <p:attrNameLst>
                                          <p:attrName>ppt_y</p:attrName>
                                        </p:attrNameLst>
                                      </p:cBhvr>
                                      <p:tavLst>
                                        <p:tav tm="0">
                                          <p:val>
                                            <p:strVal val="ppt_y"/>
                                          </p:val>
                                        </p:tav>
                                        <p:tav tm="100000">
                                          <p:val>
                                            <p:strVal val="ppt_y"/>
                                          </p:val>
                                        </p:tav>
                                      </p:tavLst>
                                    </p:anim>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strVal val="ppt_h"/>
                                          </p:val>
                                        </p:tav>
                                      </p:tavLst>
                                    </p:anim>
                                    <p:set>
                                      <p:cBhvr>
                                        <p:cTn id="100" dur="1" fill="hold">
                                          <p:stCondLst>
                                            <p:cond delay="1999"/>
                                          </p:stCondLst>
                                        </p:cTn>
                                        <p:tgtEl>
                                          <p:spTgt spid="11"/>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2000"/>
                                        <p:tgtEl>
                                          <p:spTgt spid="12"/>
                                        </p:tgtEl>
                                        <p:attrNameLst>
                                          <p:attrName>ppt_x</p:attrName>
                                        </p:attrNameLst>
                                      </p:cBhvr>
                                      <p:tavLst>
                                        <p:tav tm="0">
                                          <p:val>
                                            <p:strVal val="ppt_x"/>
                                          </p:val>
                                        </p:tav>
                                        <p:tav tm="100000">
                                          <p:val>
                                            <p:strVal val="ppt_x+ppt_w/2"/>
                                          </p:val>
                                        </p:tav>
                                      </p:tavLst>
                                    </p:anim>
                                    <p:anim calcmode="lin" valueType="num">
                                      <p:cBhvr>
                                        <p:cTn id="103" dur="2000"/>
                                        <p:tgtEl>
                                          <p:spTgt spid="12"/>
                                        </p:tgtEl>
                                        <p:attrNameLst>
                                          <p:attrName>ppt_y</p:attrName>
                                        </p:attrNameLst>
                                      </p:cBhvr>
                                      <p:tavLst>
                                        <p:tav tm="0">
                                          <p:val>
                                            <p:strVal val="ppt_y"/>
                                          </p:val>
                                        </p:tav>
                                        <p:tav tm="100000">
                                          <p:val>
                                            <p:strVal val="ppt_y"/>
                                          </p:val>
                                        </p:tav>
                                      </p:tavLst>
                                    </p:anim>
                                    <p:anim calcmode="lin" valueType="num">
                                      <p:cBhvr>
                                        <p:cTn id="104" dur="2000"/>
                                        <p:tgtEl>
                                          <p:spTgt spid="12"/>
                                        </p:tgtEl>
                                        <p:attrNameLst>
                                          <p:attrName>ppt_w</p:attrName>
                                        </p:attrNameLst>
                                      </p:cBhvr>
                                      <p:tavLst>
                                        <p:tav tm="0">
                                          <p:val>
                                            <p:strVal val="ppt_w"/>
                                          </p:val>
                                        </p:tav>
                                        <p:tav tm="100000">
                                          <p:val>
                                            <p:fltVal val="0"/>
                                          </p:val>
                                        </p:tav>
                                      </p:tavLst>
                                    </p:anim>
                                    <p:anim calcmode="lin" valueType="num">
                                      <p:cBhvr>
                                        <p:cTn id="105" dur="2000"/>
                                        <p:tgtEl>
                                          <p:spTgt spid="12"/>
                                        </p:tgtEl>
                                        <p:attrNameLst>
                                          <p:attrName>ppt_h</p:attrName>
                                        </p:attrNameLst>
                                      </p:cBhvr>
                                      <p:tavLst>
                                        <p:tav tm="0">
                                          <p:val>
                                            <p:strVal val="ppt_h"/>
                                          </p:val>
                                        </p:tav>
                                        <p:tav tm="100000">
                                          <p:val>
                                            <p:strVal val="ppt_h"/>
                                          </p:val>
                                        </p:tav>
                                      </p:tavLst>
                                    </p:anim>
                                    <p:set>
                                      <p:cBhvr>
                                        <p:cTn id="106" dur="1" fill="hold">
                                          <p:stCondLst>
                                            <p:cond delay="1999"/>
                                          </p:stCondLst>
                                        </p:cTn>
                                        <p:tgtEl>
                                          <p:spTgt spid="12"/>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2000"/>
                                        <p:tgtEl>
                                          <p:spTgt spid="13"/>
                                        </p:tgtEl>
                                        <p:attrNameLst>
                                          <p:attrName>ppt_x</p:attrName>
                                        </p:attrNameLst>
                                      </p:cBhvr>
                                      <p:tavLst>
                                        <p:tav tm="0">
                                          <p:val>
                                            <p:strVal val="ppt_x"/>
                                          </p:val>
                                        </p:tav>
                                        <p:tav tm="100000">
                                          <p:val>
                                            <p:strVal val="ppt_x+ppt_w/2"/>
                                          </p:val>
                                        </p:tav>
                                      </p:tavLst>
                                    </p:anim>
                                    <p:anim calcmode="lin" valueType="num">
                                      <p:cBhvr>
                                        <p:cTn id="109" dur="2000"/>
                                        <p:tgtEl>
                                          <p:spTgt spid="13"/>
                                        </p:tgtEl>
                                        <p:attrNameLst>
                                          <p:attrName>ppt_y</p:attrName>
                                        </p:attrNameLst>
                                      </p:cBhvr>
                                      <p:tavLst>
                                        <p:tav tm="0">
                                          <p:val>
                                            <p:strVal val="ppt_y"/>
                                          </p:val>
                                        </p:tav>
                                        <p:tav tm="100000">
                                          <p:val>
                                            <p:strVal val="ppt_y"/>
                                          </p:val>
                                        </p:tav>
                                      </p:tavLst>
                                    </p:anim>
                                    <p:anim calcmode="lin" valueType="num">
                                      <p:cBhvr>
                                        <p:cTn id="110" dur="2000"/>
                                        <p:tgtEl>
                                          <p:spTgt spid="13"/>
                                        </p:tgtEl>
                                        <p:attrNameLst>
                                          <p:attrName>ppt_w</p:attrName>
                                        </p:attrNameLst>
                                      </p:cBhvr>
                                      <p:tavLst>
                                        <p:tav tm="0">
                                          <p:val>
                                            <p:strVal val="ppt_w"/>
                                          </p:val>
                                        </p:tav>
                                        <p:tav tm="100000">
                                          <p:val>
                                            <p:fltVal val="0"/>
                                          </p:val>
                                        </p:tav>
                                      </p:tavLst>
                                    </p:anim>
                                    <p:anim calcmode="lin" valueType="num">
                                      <p:cBhvr>
                                        <p:cTn id="111" dur="2000"/>
                                        <p:tgtEl>
                                          <p:spTgt spid="13"/>
                                        </p:tgtEl>
                                        <p:attrNameLst>
                                          <p:attrName>ppt_h</p:attrName>
                                        </p:attrNameLst>
                                      </p:cBhvr>
                                      <p:tavLst>
                                        <p:tav tm="0">
                                          <p:val>
                                            <p:strVal val="ppt_h"/>
                                          </p:val>
                                        </p:tav>
                                        <p:tav tm="100000">
                                          <p:val>
                                            <p:strVal val="ppt_h"/>
                                          </p:val>
                                        </p:tav>
                                      </p:tavLst>
                                    </p:anim>
                                    <p:set>
                                      <p:cBhvr>
                                        <p:cTn id="112" dur="1" fill="hold">
                                          <p:stCondLst>
                                            <p:cond delay="1999"/>
                                          </p:stCondLst>
                                        </p:cTn>
                                        <p:tgtEl>
                                          <p:spTgt spid="13"/>
                                        </p:tgtEl>
                                        <p:attrNameLst>
                                          <p:attrName>style.visibility</p:attrName>
                                        </p:attrNameLst>
                                      </p:cBhvr>
                                      <p:to>
                                        <p:strVal val="hidden"/>
                                      </p:to>
                                    </p:set>
                                  </p:childTnLst>
                                </p:cTn>
                              </p:par>
                              <p:par>
                                <p:cTn id="113" presetID="3" presetClass="exit" presetSubtype="5" fill="hold" grpId="3" nodeType="withEffect">
                                  <p:stCondLst>
                                    <p:cond delay="0"/>
                                  </p:stCondLst>
                                  <p:childTnLst>
                                    <p:animEffect transition="out" filter="blinds(vertical)">
                                      <p:cBhvr>
                                        <p:cTn id="114" dur="2000"/>
                                        <p:tgtEl>
                                          <p:spTgt spid="6"/>
                                        </p:tgtEl>
                                      </p:cBhvr>
                                    </p:animEffect>
                                    <p:set>
                                      <p:cBhvr>
                                        <p:cTn id="115" dur="1" fill="hold">
                                          <p:stCondLst>
                                            <p:cond delay="1999"/>
                                          </p:stCondLst>
                                        </p:cTn>
                                        <p:tgtEl>
                                          <p:spTgt spid="6"/>
                                        </p:tgtEl>
                                        <p:attrNameLst>
                                          <p:attrName>style.visibility</p:attrName>
                                        </p:attrNameLst>
                                      </p:cBhvr>
                                      <p:to>
                                        <p:strVal val="hidden"/>
                                      </p:to>
                                    </p:set>
                                  </p:childTnLst>
                                </p:cTn>
                              </p:par>
                              <p:par>
                                <p:cTn id="116" presetID="3" presetClass="exit" presetSubtype="5" fill="hold" grpId="3" nodeType="withEffect">
                                  <p:stCondLst>
                                    <p:cond delay="0"/>
                                  </p:stCondLst>
                                  <p:childTnLst>
                                    <p:animEffect transition="out" filter="blinds(vertical)">
                                      <p:cBhvr>
                                        <p:cTn id="117" dur="2000"/>
                                        <p:tgtEl>
                                          <p:spTgt spid="7"/>
                                        </p:tgtEl>
                                      </p:cBhvr>
                                    </p:animEffect>
                                    <p:set>
                                      <p:cBhvr>
                                        <p:cTn id="118" dur="1" fill="hold">
                                          <p:stCondLst>
                                            <p:cond delay="1999"/>
                                          </p:stCondLst>
                                        </p:cTn>
                                        <p:tgtEl>
                                          <p:spTgt spid="7"/>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2000"/>
                                        <p:tgtEl>
                                          <p:spTgt spid="8"/>
                                        </p:tgtEl>
                                      </p:cBhvr>
                                    </p:animEffect>
                                    <p:set>
                                      <p:cBhvr>
                                        <p:cTn id="121" dur="1" fill="hold">
                                          <p:stCondLst>
                                            <p:cond delay="1999"/>
                                          </p:stCondLst>
                                        </p:cTn>
                                        <p:tgtEl>
                                          <p:spTgt spid="8"/>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2000"/>
                                        <p:tgtEl>
                                          <p:spTgt spid="9"/>
                                        </p:tgtEl>
                                      </p:cBhvr>
                                    </p:animEffect>
                                    <p:set>
                                      <p:cBhvr>
                                        <p:cTn id="124" dur="1" fill="hold">
                                          <p:stCondLst>
                                            <p:cond delay="1999"/>
                                          </p:stCondLst>
                                        </p:cTn>
                                        <p:tgtEl>
                                          <p:spTgt spid="9"/>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2000"/>
                                        <p:tgtEl>
                                          <p:spTgt spid="10"/>
                                        </p:tgtEl>
                                      </p:cBhvr>
                                    </p:animEffect>
                                    <p:set>
                                      <p:cBhvr>
                                        <p:cTn id="127" dur="1" fill="hold">
                                          <p:stCondLst>
                                            <p:cond delay="1999"/>
                                          </p:stCondLst>
                                        </p:cTn>
                                        <p:tgtEl>
                                          <p:spTgt spid="10"/>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2000"/>
                                        <p:tgtEl>
                                          <p:spTgt spid="11"/>
                                        </p:tgtEl>
                                      </p:cBhvr>
                                    </p:animEffect>
                                    <p:set>
                                      <p:cBhvr>
                                        <p:cTn id="130" dur="1" fill="hold">
                                          <p:stCondLst>
                                            <p:cond delay="1999"/>
                                          </p:stCondLst>
                                        </p:cTn>
                                        <p:tgtEl>
                                          <p:spTgt spid="11"/>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2000"/>
                                        <p:tgtEl>
                                          <p:spTgt spid="12"/>
                                        </p:tgtEl>
                                      </p:cBhvr>
                                    </p:animEffect>
                                    <p:set>
                                      <p:cBhvr>
                                        <p:cTn id="133" dur="1" fill="hold">
                                          <p:stCondLst>
                                            <p:cond delay="1999"/>
                                          </p:stCondLst>
                                        </p:cTn>
                                        <p:tgtEl>
                                          <p:spTgt spid="12"/>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2000"/>
                                        <p:tgtEl>
                                          <p:spTgt spid="13"/>
                                        </p:tgtEl>
                                      </p:cBhvr>
                                    </p:animEffect>
                                    <p:set>
                                      <p:cBhvr>
                                        <p:cTn id="136" dur="1" fill="hold">
                                          <p:stCondLst>
                                            <p:cond delay="1999"/>
                                          </p:stCondLst>
                                        </p:cTn>
                                        <p:tgtEl>
                                          <p:spTgt spid="13"/>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23.jpg"/>
          <p:cNvPicPr>
            <a:picLocks noChangeAspect="1"/>
          </p:cNvPicPr>
          <p:nvPr/>
        </p:nvPicPr>
        <p:blipFill>
          <a:blip r:embed="rId2"/>
          <a:stretch>
            <a:fillRect/>
          </a:stretch>
        </p:blipFill>
        <p:spPr>
          <a:xfrm>
            <a:off x="0" y="6691"/>
            <a:ext cx="9144000" cy="6851309"/>
          </a:xfrm>
          <a:prstGeom prst="rect">
            <a:avLst/>
          </a:prstGeom>
        </p:spPr>
      </p:pic>
      <p:sp>
        <p:nvSpPr>
          <p:cNvPr id="6" name="5 Luna"/>
          <p:cNvSpPr/>
          <p:nvPr/>
        </p:nvSpPr>
        <p:spPr>
          <a:xfrm rot="10800000">
            <a:off x="0" y="110247"/>
            <a:ext cx="4574833" cy="6747751"/>
          </a:xfrm>
          <a:prstGeom prst="moon">
            <a:avLst>
              <a:gd name="adj" fmla="val 40442"/>
            </a:avLst>
          </a:prstGeom>
          <a:gradFill flip="none" rotWithShape="1">
            <a:gsLst>
              <a:gs pos="41000">
                <a:srgbClr val="2B34E1">
                  <a:alpha val="41000"/>
                </a:srgbClr>
              </a:gs>
              <a:gs pos="25000">
                <a:srgbClr val="21D6E0"/>
              </a:gs>
              <a:gs pos="75000">
                <a:srgbClr val="0087E6"/>
              </a:gs>
              <a:gs pos="100000">
                <a:srgbClr val="005CB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flipH="1">
            <a:off x="4500562" y="-4"/>
            <a:ext cx="4643439" cy="6908469"/>
          </a:xfrm>
          <a:prstGeom prst="moon">
            <a:avLst>
              <a:gd name="adj" fmla="val 40442"/>
            </a:avLst>
          </a:prstGeom>
          <a:gradFill flip="none" rotWithShape="1">
            <a:gsLst>
              <a:gs pos="41000">
                <a:srgbClr val="2B34E1">
                  <a:alpha val="20000"/>
                </a:srgbClr>
              </a:gs>
              <a:gs pos="25000">
                <a:srgbClr val="21D6E0"/>
              </a:gs>
              <a:gs pos="75000">
                <a:srgbClr val="0087E6"/>
              </a:gs>
              <a:gs pos="100000">
                <a:srgbClr val="005CB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28660" y="1071546"/>
            <a:ext cx="2860289" cy="4929198"/>
          </a:xfrm>
          <a:prstGeom prst="moon">
            <a:avLst>
              <a:gd name="adj" fmla="val 40442"/>
            </a:avLst>
          </a:prstGeom>
          <a:gradFill flip="none" rotWithShape="1">
            <a:gsLst>
              <a:gs pos="41000">
                <a:srgbClr val="2B34E1">
                  <a:alpha val="41000"/>
                </a:srgbClr>
              </a:gs>
              <a:gs pos="25000">
                <a:srgbClr val="21D6E0"/>
              </a:gs>
              <a:gs pos="75000">
                <a:srgbClr val="0087E6"/>
              </a:gs>
              <a:gs pos="100000">
                <a:srgbClr val="005CB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flipH="1">
            <a:off x="6500826" y="1214421"/>
            <a:ext cx="2643174" cy="4693915"/>
          </a:xfrm>
          <a:prstGeom prst="moon">
            <a:avLst>
              <a:gd name="adj" fmla="val 45214"/>
            </a:avLst>
          </a:prstGeom>
          <a:gradFill flip="none" rotWithShape="1">
            <a:gsLst>
              <a:gs pos="41000">
                <a:srgbClr val="2B34E1">
                  <a:alpha val="20000"/>
                </a:srgbClr>
              </a:gs>
              <a:gs pos="25000">
                <a:srgbClr val="21D6E0"/>
              </a:gs>
              <a:gs pos="75000">
                <a:srgbClr val="0087E6"/>
              </a:gs>
              <a:gs pos="100000">
                <a:srgbClr val="005CBF"/>
              </a:gs>
            </a:gsLst>
            <a:lin ang="54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4" presetClass="entr" presetSubtype="1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2000"/>
                                        <p:tgtEl>
                                          <p:spTgt spid="6"/>
                                        </p:tgtEl>
                                      </p:cBhvr>
                                    </p:animEffect>
                                  </p:childTnLst>
                                </p:cTn>
                              </p:par>
                              <p:par>
                                <p:cTn id="11" presetID="14" presetClass="entr" presetSubtype="10" fill="hold" grpId="2"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2000"/>
                                        <p:tgtEl>
                                          <p:spTgt spid="8"/>
                                        </p:tgtEl>
                                      </p:cBhvr>
                                    </p:animEffect>
                                  </p:childTnLst>
                                </p:cTn>
                              </p:par>
                              <p:par>
                                <p:cTn id="14" presetID="14" presetClass="entr" presetSubtype="1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2000"/>
                                        <p:tgtEl>
                                          <p:spTgt spid="7"/>
                                        </p:tgtEl>
                                      </p:cBhvr>
                                    </p:animEffect>
                                  </p:childTnLst>
                                </p:cTn>
                              </p:par>
                              <p:par>
                                <p:cTn id="17" presetID="14" presetClass="entr" presetSubtype="10" fill="hold" grpId="2"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2000"/>
                                        <p:tgtEl>
                                          <p:spTgt spid="9"/>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17" presetClass="exit" presetSubtype="8" fill="hold" grpId="1" nodeType="afterEffect">
                                  <p:stCondLst>
                                    <p:cond delay="0"/>
                                  </p:stCondLst>
                                  <p:childTnLst>
                                    <p:anim calcmode="lin" valueType="num">
                                      <p:cBhvr>
                                        <p:cTn id="38" dur="2000"/>
                                        <p:tgtEl>
                                          <p:spTgt spid="6"/>
                                        </p:tgtEl>
                                        <p:attrNameLst>
                                          <p:attrName>ppt_x</p:attrName>
                                        </p:attrNameLst>
                                      </p:cBhvr>
                                      <p:tavLst>
                                        <p:tav tm="0">
                                          <p:val>
                                            <p:strVal val="ppt_x"/>
                                          </p:val>
                                        </p:tav>
                                        <p:tav tm="100000">
                                          <p:val>
                                            <p:strVal val="ppt_x-ppt_w/2"/>
                                          </p:val>
                                        </p:tav>
                                      </p:tavLst>
                                    </p:anim>
                                    <p:anim calcmode="lin" valueType="num">
                                      <p:cBhvr>
                                        <p:cTn id="39" dur="2000"/>
                                        <p:tgtEl>
                                          <p:spTgt spid="6"/>
                                        </p:tgtEl>
                                        <p:attrNameLst>
                                          <p:attrName>ppt_y</p:attrName>
                                        </p:attrNameLst>
                                      </p:cBhvr>
                                      <p:tavLst>
                                        <p:tav tm="0">
                                          <p:val>
                                            <p:strVal val="ppt_y"/>
                                          </p:val>
                                        </p:tav>
                                        <p:tav tm="100000">
                                          <p:val>
                                            <p:strVal val="ppt_y"/>
                                          </p:val>
                                        </p:tav>
                                      </p:tavLst>
                                    </p:anim>
                                    <p:anim calcmode="lin" valueType="num">
                                      <p:cBhvr>
                                        <p:cTn id="40" dur="2000"/>
                                        <p:tgtEl>
                                          <p:spTgt spid="6"/>
                                        </p:tgtEl>
                                        <p:attrNameLst>
                                          <p:attrName>ppt_w</p:attrName>
                                        </p:attrNameLst>
                                      </p:cBhvr>
                                      <p:tavLst>
                                        <p:tav tm="0">
                                          <p:val>
                                            <p:strVal val="ppt_w"/>
                                          </p:val>
                                        </p:tav>
                                        <p:tav tm="100000">
                                          <p:val>
                                            <p:fltVal val="0"/>
                                          </p:val>
                                        </p:tav>
                                      </p:tavLst>
                                    </p:anim>
                                    <p:anim calcmode="lin" valueType="num">
                                      <p:cBhvr>
                                        <p:cTn id="41" dur="2000"/>
                                        <p:tgtEl>
                                          <p:spTgt spid="6"/>
                                        </p:tgtEl>
                                        <p:attrNameLst>
                                          <p:attrName>ppt_h</p:attrName>
                                        </p:attrNameLst>
                                      </p:cBhvr>
                                      <p:tavLst>
                                        <p:tav tm="0">
                                          <p:val>
                                            <p:strVal val="ppt_h"/>
                                          </p:val>
                                        </p:tav>
                                        <p:tav tm="100000">
                                          <p:val>
                                            <p:strVal val="ppt_h"/>
                                          </p:val>
                                        </p:tav>
                                      </p:tavLst>
                                    </p:anim>
                                    <p:set>
                                      <p:cBhvr>
                                        <p:cTn id="42" dur="1" fill="hold">
                                          <p:stCondLst>
                                            <p:cond delay="1999"/>
                                          </p:stCondLst>
                                        </p:cTn>
                                        <p:tgtEl>
                                          <p:spTgt spid="6"/>
                                        </p:tgtEl>
                                        <p:attrNameLst>
                                          <p:attrName>style.visibility</p:attrName>
                                        </p:attrNameLst>
                                      </p:cBhvr>
                                      <p:to>
                                        <p:strVal val="hidden"/>
                                      </p:to>
                                    </p:set>
                                  </p:childTnLst>
                                </p:cTn>
                              </p:par>
                              <p:par>
                                <p:cTn id="43" presetID="17" presetClass="exit" presetSubtype="8" fill="hold" grpId="1" nodeType="withEffect">
                                  <p:stCondLst>
                                    <p:cond delay="0"/>
                                  </p:stCondLst>
                                  <p:childTnLst>
                                    <p:anim calcmode="lin" valueType="num">
                                      <p:cBhvr>
                                        <p:cTn id="44" dur="2000"/>
                                        <p:tgtEl>
                                          <p:spTgt spid="8"/>
                                        </p:tgtEl>
                                        <p:attrNameLst>
                                          <p:attrName>ppt_x</p:attrName>
                                        </p:attrNameLst>
                                      </p:cBhvr>
                                      <p:tavLst>
                                        <p:tav tm="0">
                                          <p:val>
                                            <p:strVal val="ppt_x"/>
                                          </p:val>
                                        </p:tav>
                                        <p:tav tm="100000">
                                          <p:val>
                                            <p:strVal val="ppt_x-ppt_w/2"/>
                                          </p:val>
                                        </p:tav>
                                      </p:tavLst>
                                    </p:anim>
                                    <p:anim calcmode="lin" valueType="num">
                                      <p:cBhvr>
                                        <p:cTn id="45" dur="2000"/>
                                        <p:tgtEl>
                                          <p:spTgt spid="8"/>
                                        </p:tgtEl>
                                        <p:attrNameLst>
                                          <p:attrName>ppt_y</p:attrName>
                                        </p:attrNameLst>
                                      </p:cBhvr>
                                      <p:tavLst>
                                        <p:tav tm="0">
                                          <p:val>
                                            <p:strVal val="ppt_y"/>
                                          </p:val>
                                        </p:tav>
                                        <p:tav tm="100000">
                                          <p:val>
                                            <p:strVal val="ppt_y"/>
                                          </p:val>
                                        </p:tav>
                                      </p:tavLst>
                                    </p:anim>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strVal val="ppt_h"/>
                                          </p:val>
                                        </p:tav>
                                      </p:tavLst>
                                    </p:anim>
                                    <p:set>
                                      <p:cBhvr>
                                        <p:cTn id="48" dur="1" fill="hold">
                                          <p:stCondLst>
                                            <p:cond delay="1999"/>
                                          </p:stCondLst>
                                        </p:cTn>
                                        <p:tgtEl>
                                          <p:spTgt spid="8"/>
                                        </p:tgtEl>
                                        <p:attrNameLst>
                                          <p:attrName>style.visibility</p:attrName>
                                        </p:attrNameLst>
                                      </p:cBhvr>
                                      <p:to>
                                        <p:strVal val="hidden"/>
                                      </p:to>
                                    </p:set>
                                  </p:childTnLst>
                                </p:cTn>
                              </p:par>
                              <p:par>
                                <p:cTn id="49" presetID="17" presetClass="exit" presetSubtype="2" fill="hold" grpId="1" nodeType="withEffect">
                                  <p:stCondLst>
                                    <p:cond delay="0"/>
                                  </p:stCondLst>
                                  <p:childTnLst>
                                    <p:anim calcmode="lin" valueType="num">
                                      <p:cBhvr>
                                        <p:cTn id="50" dur="2000"/>
                                        <p:tgtEl>
                                          <p:spTgt spid="7"/>
                                        </p:tgtEl>
                                        <p:attrNameLst>
                                          <p:attrName>ppt_x</p:attrName>
                                        </p:attrNameLst>
                                      </p:cBhvr>
                                      <p:tavLst>
                                        <p:tav tm="0">
                                          <p:val>
                                            <p:strVal val="ppt_x"/>
                                          </p:val>
                                        </p:tav>
                                        <p:tav tm="100000">
                                          <p:val>
                                            <p:strVal val="ppt_x+ppt_w/2"/>
                                          </p:val>
                                        </p:tav>
                                      </p:tavLst>
                                    </p:anim>
                                    <p:anim calcmode="lin" valueType="num">
                                      <p:cBhvr>
                                        <p:cTn id="51" dur="2000"/>
                                        <p:tgtEl>
                                          <p:spTgt spid="7"/>
                                        </p:tgtEl>
                                        <p:attrNameLst>
                                          <p:attrName>ppt_y</p:attrName>
                                        </p:attrNameLst>
                                      </p:cBhvr>
                                      <p:tavLst>
                                        <p:tav tm="0">
                                          <p:val>
                                            <p:strVal val="ppt_y"/>
                                          </p:val>
                                        </p:tav>
                                        <p:tav tm="100000">
                                          <p:val>
                                            <p:strVal val="ppt_y"/>
                                          </p:val>
                                        </p:tav>
                                      </p:tavLst>
                                    </p:anim>
                                    <p:anim calcmode="lin" valueType="num">
                                      <p:cBhvr>
                                        <p:cTn id="52" dur="2000"/>
                                        <p:tgtEl>
                                          <p:spTgt spid="7"/>
                                        </p:tgtEl>
                                        <p:attrNameLst>
                                          <p:attrName>ppt_w</p:attrName>
                                        </p:attrNameLst>
                                      </p:cBhvr>
                                      <p:tavLst>
                                        <p:tav tm="0">
                                          <p:val>
                                            <p:strVal val="ppt_w"/>
                                          </p:val>
                                        </p:tav>
                                        <p:tav tm="100000">
                                          <p:val>
                                            <p:fltVal val="0"/>
                                          </p:val>
                                        </p:tav>
                                      </p:tavLst>
                                    </p:anim>
                                    <p:anim calcmode="lin" valueType="num">
                                      <p:cBhvr>
                                        <p:cTn id="53" dur="2000"/>
                                        <p:tgtEl>
                                          <p:spTgt spid="7"/>
                                        </p:tgtEl>
                                        <p:attrNameLst>
                                          <p:attrName>ppt_h</p:attrName>
                                        </p:attrNameLst>
                                      </p:cBhvr>
                                      <p:tavLst>
                                        <p:tav tm="0">
                                          <p:val>
                                            <p:strVal val="ppt_h"/>
                                          </p:val>
                                        </p:tav>
                                        <p:tav tm="100000">
                                          <p:val>
                                            <p:strVal val="ppt_h"/>
                                          </p:val>
                                        </p:tav>
                                      </p:tavLst>
                                    </p:anim>
                                    <p:set>
                                      <p:cBhvr>
                                        <p:cTn id="54" dur="1" fill="hold">
                                          <p:stCondLst>
                                            <p:cond delay="1999"/>
                                          </p:stCondLst>
                                        </p:cTn>
                                        <p:tgtEl>
                                          <p:spTgt spid="7"/>
                                        </p:tgtEl>
                                        <p:attrNameLst>
                                          <p:attrName>style.visibility</p:attrName>
                                        </p:attrNameLst>
                                      </p:cBhvr>
                                      <p:to>
                                        <p:strVal val="hidden"/>
                                      </p:to>
                                    </p:set>
                                  </p:childTnLst>
                                </p:cTn>
                              </p:par>
                              <p:par>
                                <p:cTn id="55" presetID="17" presetClass="exit" presetSubtype="2" fill="hold" grpId="1" nodeType="withEffect">
                                  <p:stCondLst>
                                    <p:cond delay="0"/>
                                  </p:stCondLst>
                                  <p:childTnLst>
                                    <p:anim calcmode="lin" valueType="num">
                                      <p:cBhvr>
                                        <p:cTn id="56" dur="2000"/>
                                        <p:tgtEl>
                                          <p:spTgt spid="9"/>
                                        </p:tgtEl>
                                        <p:attrNameLst>
                                          <p:attrName>ppt_x</p:attrName>
                                        </p:attrNameLst>
                                      </p:cBhvr>
                                      <p:tavLst>
                                        <p:tav tm="0">
                                          <p:val>
                                            <p:strVal val="ppt_x"/>
                                          </p:val>
                                        </p:tav>
                                        <p:tav tm="100000">
                                          <p:val>
                                            <p:strVal val="ppt_x+ppt_w/2"/>
                                          </p:val>
                                        </p:tav>
                                      </p:tavLst>
                                    </p:anim>
                                    <p:anim calcmode="lin" valueType="num">
                                      <p:cBhvr>
                                        <p:cTn id="57" dur="2000"/>
                                        <p:tgtEl>
                                          <p:spTgt spid="9"/>
                                        </p:tgtEl>
                                        <p:attrNameLst>
                                          <p:attrName>ppt_y</p:attrName>
                                        </p:attrNameLst>
                                      </p:cBhvr>
                                      <p:tavLst>
                                        <p:tav tm="0">
                                          <p:val>
                                            <p:strVal val="ppt_y"/>
                                          </p:val>
                                        </p:tav>
                                        <p:tav tm="100000">
                                          <p:val>
                                            <p:strVal val="ppt_y"/>
                                          </p:val>
                                        </p:tav>
                                      </p:tavLst>
                                    </p:anim>
                                    <p:anim calcmode="lin" valueType="num">
                                      <p:cBhvr>
                                        <p:cTn id="58" dur="2000"/>
                                        <p:tgtEl>
                                          <p:spTgt spid="9"/>
                                        </p:tgtEl>
                                        <p:attrNameLst>
                                          <p:attrName>ppt_w</p:attrName>
                                        </p:attrNameLst>
                                      </p:cBhvr>
                                      <p:tavLst>
                                        <p:tav tm="0">
                                          <p:val>
                                            <p:strVal val="ppt_w"/>
                                          </p:val>
                                        </p:tav>
                                        <p:tav tm="100000">
                                          <p:val>
                                            <p:fltVal val="0"/>
                                          </p:val>
                                        </p:tav>
                                      </p:tavLst>
                                    </p:anim>
                                    <p:anim calcmode="lin" valueType="num">
                                      <p:cBhvr>
                                        <p:cTn id="59" dur="2000"/>
                                        <p:tgtEl>
                                          <p:spTgt spid="9"/>
                                        </p:tgtEl>
                                        <p:attrNameLst>
                                          <p:attrName>ppt_h</p:attrName>
                                        </p:attrNameLst>
                                      </p:cBhvr>
                                      <p:tavLst>
                                        <p:tav tm="0">
                                          <p:val>
                                            <p:strVal val="ppt_h"/>
                                          </p:val>
                                        </p:tav>
                                        <p:tav tm="100000">
                                          <p:val>
                                            <p:strVal val="ppt_h"/>
                                          </p:val>
                                        </p:tav>
                                      </p:tavLst>
                                    </p:anim>
                                    <p:set>
                                      <p:cBhvr>
                                        <p:cTn id="60" dur="1" fill="hold">
                                          <p:stCondLst>
                                            <p:cond delay="1999"/>
                                          </p:stCondLst>
                                        </p:cTn>
                                        <p:tgtEl>
                                          <p:spTgt spid="9"/>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2000" fill="hold"/>
                                        <p:tgtEl>
                                          <p:spTgt spid="4"/>
                                        </p:tgtEl>
                                        <p:attrNameLst>
                                          <p:attrName>ppt_w</p:attrName>
                                        </p:attrNameLst>
                                      </p:cBhvr>
                                      <p:tavLst>
                                        <p:tav tm="0">
                                          <p:val>
                                            <p:fltVal val="0"/>
                                          </p:val>
                                        </p:tav>
                                        <p:tav tm="100000">
                                          <p:val>
                                            <p:strVal val="#ppt_w"/>
                                          </p:val>
                                        </p:tav>
                                      </p:tavLst>
                                    </p:anim>
                                    <p:anim calcmode="lin" valueType="num">
                                      <p:cBhvr>
                                        <p:cTn id="6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82A04"/>
          </a:solidFill>
        </p:spPr>
        <p:txBody>
          <a:bodyPr/>
          <a:lstStyle/>
          <a:p>
            <a:endParaRPr lang="es-ES" dirty="0"/>
          </a:p>
        </p:txBody>
      </p:sp>
      <p:pic>
        <p:nvPicPr>
          <p:cNvPr id="4" name="3 Imagen" descr="Imagen24.jpg"/>
          <p:cNvPicPr>
            <a:picLocks noChangeAspect="1"/>
          </p:cNvPicPr>
          <p:nvPr/>
        </p:nvPicPr>
        <p:blipFill>
          <a:blip r:embed="rId2"/>
          <a:stretch>
            <a:fillRect/>
          </a:stretch>
        </p:blipFill>
        <p:spPr>
          <a:xfrm>
            <a:off x="0" y="0"/>
            <a:ext cx="9144000" cy="6837967"/>
          </a:xfrm>
          <a:prstGeom prst="rect">
            <a:avLst/>
          </a:prstGeom>
        </p:spPr>
      </p:pic>
      <p:sp>
        <p:nvSpPr>
          <p:cNvPr id="6" name="5 Onda"/>
          <p:cNvSpPr/>
          <p:nvPr/>
        </p:nvSpPr>
        <p:spPr>
          <a:xfrm>
            <a:off x="-1" y="-73963"/>
            <a:ext cx="4658265" cy="2145641"/>
          </a:xfrm>
          <a:prstGeom prst="wave">
            <a:avLst>
              <a:gd name="adj1" fmla="val 20000"/>
              <a:gd name="adj2" fmla="val 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643438" y="-79347"/>
            <a:ext cx="4500562" cy="2222463"/>
          </a:xfrm>
          <a:prstGeom prst="wave">
            <a:avLst>
              <a:gd name="adj1" fmla="val 20000"/>
              <a:gd name="adj2" fmla="val 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 y="1354772"/>
            <a:ext cx="4658265" cy="2145666"/>
          </a:xfrm>
          <a:prstGeom prst="wave">
            <a:avLst>
              <a:gd name="adj1" fmla="val 20000"/>
              <a:gd name="adj2" fmla="val 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643438" y="1497554"/>
            <a:ext cx="4500562" cy="2074322"/>
          </a:xfrm>
          <a:prstGeom prst="wave">
            <a:avLst>
              <a:gd name="adj1" fmla="val 20000"/>
              <a:gd name="adj2" fmla="val 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2995296"/>
            <a:ext cx="4572000" cy="2219654"/>
          </a:xfrm>
          <a:prstGeom prst="wave">
            <a:avLst>
              <a:gd name="adj1" fmla="val 20000"/>
              <a:gd name="adj2" fmla="val 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72000" y="3140628"/>
            <a:ext cx="4572000" cy="2074322"/>
          </a:xfrm>
          <a:prstGeom prst="wave">
            <a:avLst>
              <a:gd name="adj1" fmla="val 20000"/>
              <a:gd name="adj2" fmla="val 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500570"/>
            <a:ext cx="4572000" cy="2071702"/>
          </a:xfrm>
          <a:prstGeom prst="wave">
            <a:avLst>
              <a:gd name="adj1" fmla="val 20000"/>
              <a:gd name="adj2" fmla="val 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572000" y="4500570"/>
            <a:ext cx="4572000" cy="2000264"/>
          </a:xfrm>
          <a:prstGeom prst="wave">
            <a:avLst>
              <a:gd name="adj1" fmla="val 20000"/>
              <a:gd name="adj2" fmla="val 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285776"/>
            <a:ext cx="9572660" cy="73581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8" presetClass="emph" presetSubtype="0" fill="hold" grpId="1" nodeType="withEffect">
                                  <p:stCondLst>
                                    <p:cond delay="0"/>
                                  </p:stCondLst>
                                  <p:childTnLst>
                                    <p:animRot by="21600000">
                                      <p:cBhvr>
                                        <p:cTn id="15" dur="3000" fill="hold"/>
                                        <p:tgtEl>
                                          <p:spTgt spid="6"/>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7"/>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3000"/>
                                        <p:tgtEl>
                                          <p:spTgt spid="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3000"/>
                                        <p:tgtEl>
                                          <p:spTgt spid="9"/>
                                        </p:tgtEl>
                                      </p:cBhvr>
                                    </p:animEffect>
                                  </p:childTnLst>
                                </p:cTn>
                              </p:par>
                              <p:par>
                                <p:cTn id="24" presetID="8" presetClass="emph" presetSubtype="0" fill="hold" grpId="1" nodeType="withEffect">
                                  <p:stCondLst>
                                    <p:cond delay="0"/>
                                  </p:stCondLst>
                                  <p:childTnLst>
                                    <p:animRot by="21600000">
                                      <p:cBhvr>
                                        <p:cTn id="25" dur="3000" fill="hold"/>
                                        <p:tgtEl>
                                          <p:spTgt spid="8"/>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9"/>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3000"/>
                                        <p:tgtEl>
                                          <p:spTgt spid="1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3000"/>
                                        <p:tgtEl>
                                          <p:spTgt spid="11"/>
                                        </p:tgtEl>
                                      </p:cBhvr>
                                    </p:animEffect>
                                  </p:childTnLst>
                                </p:cTn>
                              </p:par>
                              <p:par>
                                <p:cTn id="34" presetID="8" presetClass="emph" presetSubtype="0" fill="hold" grpId="1" nodeType="withEffect">
                                  <p:stCondLst>
                                    <p:cond delay="0"/>
                                  </p:stCondLst>
                                  <p:childTnLst>
                                    <p:animRot by="21600000">
                                      <p:cBhvr>
                                        <p:cTn id="35" dur="3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heckerboard(across)">
                                      <p:cBhvr>
                                        <p:cTn id="40" dur="3000"/>
                                        <p:tgtEl>
                                          <p:spTgt spid="12"/>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3000"/>
                                        <p:tgtEl>
                                          <p:spTgt spid="13"/>
                                        </p:tgtEl>
                                      </p:cBhvr>
                                    </p:animEffec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1+#ppt_w/2"/>
                                          </p:val>
                                        </p:tav>
                                        <p:tav tm="100000">
                                          <p:val>
                                            <p:strVal val="#ppt_x"/>
                                          </p:val>
                                        </p:tav>
                                      </p:tavLst>
                                    </p:anim>
                                    <p:anim calcmode="lin" valueType="num">
                                      <p:cBhvr additive="base">
                                        <p:cTn id="71" dur="3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1+#ppt_w/2"/>
                                          </p:val>
                                        </p:tav>
                                        <p:tav tm="100000">
                                          <p:val>
                                            <p:strVal val="#ppt_x"/>
                                          </p:val>
                                        </p:tav>
                                      </p:tavLst>
                                    </p:anim>
                                    <p:anim calcmode="lin" valueType="num">
                                      <p:cBhvr additive="base">
                                        <p:cTn id="75" dur="3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1+#ppt_w/2"/>
                                          </p:val>
                                        </p:tav>
                                        <p:tav tm="100000">
                                          <p:val>
                                            <p:strVal val="#ppt_x"/>
                                          </p:val>
                                        </p:tav>
                                      </p:tavLst>
                                    </p:anim>
                                    <p:anim calcmode="lin" valueType="num">
                                      <p:cBhvr additive="base">
                                        <p:cTn id="79" dur="3000" fill="hold"/>
                                        <p:tgtEl>
                                          <p:spTgt spid="13"/>
                                        </p:tgtEl>
                                        <p:attrNameLst>
                                          <p:attrName>ppt_y</p:attrName>
                                        </p:attrNameLst>
                                      </p:cBhvr>
                                      <p:tavLst>
                                        <p:tav tm="0">
                                          <p:val>
                                            <p:strVal val="#ppt_y"/>
                                          </p:val>
                                        </p:tav>
                                        <p:tav tm="100000">
                                          <p:val>
                                            <p:strVal val="#ppt_y"/>
                                          </p:val>
                                        </p:tav>
                                      </p:tavLst>
                                    </p:anim>
                                  </p:childTnLst>
                                </p:cTn>
                              </p:par>
                            </p:childTnLst>
                          </p:cTn>
                        </p:par>
                        <p:par>
                          <p:cTn id="80" fill="hold">
                            <p:stCondLst>
                              <p:cond delay="3000"/>
                            </p:stCondLst>
                            <p:childTnLst>
                              <p:par>
                                <p:cTn id="81" presetID="17" presetClass="exit" presetSubtype="8" fill="hold" grpId="3" nodeType="afterEffect">
                                  <p:stCondLst>
                                    <p:cond delay="0"/>
                                  </p:stCondLst>
                                  <p:childTnLst>
                                    <p:anim calcmode="lin" valueType="num">
                                      <p:cBhvr>
                                        <p:cTn id="82" dur="3000"/>
                                        <p:tgtEl>
                                          <p:spTgt spid="6"/>
                                        </p:tgtEl>
                                        <p:attrNameLst>
                                          <p:attrName>ppt_x</p:attrName>
                                        </p:attrNameLst>
                                      </p:cBhvr>
                                      <p:tavLst>
                                        <p:tav tm="0">
                                          <p:val>
                                            <p:strVal val="ppt_x"/>
                                          </p:val>
                                        </p:tav>
                                        <p:tav tm="100000">
                                          <p:val>
                                            <p:strVal val="ppt_x-ppt_w/2"/>
                                          </p:val>
                                        </p:tav>
                                      </p:tavLst>
                                    </p:anim>
                                    <p:anim calcmode="lin" valueType="num">
                                      <p:cBhvr>
                                        <p:cTn id="83" dur="3000"/>
                                        <p:tgtEl>
                                          <p:spTgt spid="6"/>
                                        </p:tgtEl>
                                        <p:attrNameLst>
                                          <p:attrName>ppt_y</p:attrName>
                                        </p:attrNameLst>
                                      </p:cBhvr>
                                      <p:tavLst>
                                        <p:tav tm="0">
                                          <p:val>
                                            <p:strVal val="ppt_y"/>
                                          </p:val>
                                        </p:tav>
                                        <p:tav tm="100000">
                                          <p:val>
                                            <p:strVal val="ppt_y"/>
                                          </p:val>
                                        </p:tav>
                                      </p:tavLst>
                                    </p:anim>
                                    <p:anim calcmode="lin" valueType="num">
                                      <p:cBhvr>
                                        <p:cTn id="84" dur="3000"/>
                                        <p:tgtEl>
                                          <p:spTgt spid="6"/>
                                        </p:tgtEl>
                                        <p:attrNameLst>
                                          <p:attrName>ppt_w</p:attrName>
                                        </p:attrNameLst>
                                      </p:cBhvr>
                                      <p:tavLst>
                                        <p:tav tm="0">
                                          <p:val>
                                            <p:strVal val="ppt_w"/>
                                          </p:val>
                                        </p:tav>
                                        <p:tav tm="100000">
                                          <p:val>
                                            <p:fltVal val="0"/>
                                          </p:val>
                                        </p:tav>
                                      </p:tavLst>
                                    </p:anim>
                                    <p:anim calcmode="lin" valueType="num">
                                      <p:cBhvr>
                                        <p:cTn id="85" dur="3000"/>
                                        <p:tgtEl>
                                          <p:spTgt spid="6"/>
                                        </p:tgtEl>
                                        <p:attrNameLst>
                                          <p:attrName>ppt_h</p:attrName>
                                        </p:attrNameLst>
                                      </p:cBhvr>
                                      <p:tavLst>
                                        <p:tav tm="0">
                                          <p:val>
                                            <p:strVal val="ppt_h"/>
                                          </p:val>
                                        </p:tav>
                                        <p:tav tm="100000">
                                          <p:val>
                                            <p:strVal val="ppt_h"/>
                                          </p:val>
                                        </p:tav>
                                      </p:tavLst>
                                    </p:anim>
                                    <p:set>
                                      <p:cBhvr>
                                        <p:cTn id="86" dur="1" fill="hold">
                                          <p:stCondLst>
                                            <p:cond delay="2999"/>
                                          </p:stCondLst>
                                        </p:cTn>
                                        <p:tgtEl>
                                          <p:spTgt spid="6"/>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3000"/>
                                        <p:tgtEl>
                                          <p:spTgt spid="8"/>
                                        </p:tgtEl>
                                        <p:attrNameLst>
                                          <p:attrName>ppt_x</p:attrName>
                                        </p:attrNameLst>
                                      </p:cBhvr>
                                      <p:tavLst>
                                        <p:tav tm="0">
                                          <p:val>
                                            <p:strVal val="ppt_x"/>
                                          </p:val>
                                        </p:tav>
                                        <p:tav tm="100000">
                                          <p:val>
                                            <p:strVal val="ppt_x-ppt_w/2"/>
                                          </p:val>
                                        </p:tav>
                                      </p:tavLst>
                                    </p:anim>
                                    <p:anim calcmode="lin" valueType="num">
                                      <p:cBhvr>
                                        <p:cTn id="89" dur="3000"/>
                                        <p:tgtEl>
                                          <p:spTgt spid="8"/>
                                        </p:tgtEl>
                                        <p:attrNameLst>
                                          <p:attrName>ppt_y</p:attrName>
                                        </p:attrNameLst>
                                      </p:cBhvr>
                                      <p:tavLst>
                                        <p:tav tm="0">
                                          <p:val>
                                            <p:strVal val="ppt_y"/>
                                          </p:val>
                                        </p:tav>
                                        <p:tav tm="100000">
                                          <p:val>
                                            <p:strVal val="ppt_y"/>
                                          </p:val>
                                        </p:tav>
                                      </p:tavLst>
                                    </p:anim>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strVal val="ppt_h"/>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ppt_w/2"/>
                                          </p:val>
                                        </p:tav>
                                      </p:tavLst>
                                    </p:anim>
                                    <p:anim calcmode="lin" valueType="num">
                                      <p:cBhvr>
                                        <p:cTn id="95" dur="3000"/>
                                        <p:tgtEl>
                                          <p:spTgt spid="10"/>
                                        </p:tgtEl>
                                        <p:attrNameLst>
                                          <p:attrName>ppt_y</p:attrName>
                                        </p:attrNameLst>
                                      </p:cBhvr>
                                      <p:tavLst>
                                        <p:tav tm="0">
                                          <p:val>
                                            <p:strVal val="ppt_y"/>
                                          </p:val>
                                        </p:tav>
                                        <p:tav tm="100000">
                                          <p:val>
                                            <p:strVal val="ppt_y"/>
                                          </p:val>
                                        </p:tav>
                                      </p:tavLst>
                                    </p:anim>
                                    <p:anim calcmode="lin" valueType="num">
                                      <p:cBhvr>
                                        <p:cTn id="96" dur="3000"/>
                                        <p:tgtEl>
                                          <p:spTgt spid="10"/>
                                        </p:tgtEl>
                                        <p:attrNameLst>
                                          <p:attrName>ppt_w</p:attrName>
                                        </p:attrNameLst>
                                      </p:cBhvr>
                                      <p:tavLst>
                                        <p:tav tm="0">
                                          <p:val>
                                            <p:strVal val="ppt_w"/>
                                          </p:val>
                                        </p:tav>
                                        <p:tav tm="100000">
                                          <p:val>
                                            <p:fltVal val="0"/>
                                          </p:val>
                                        </p:tav>
                                      </p:tavLst>
                                    </p:anim>
                                    <p:anim calcmode="lin" valueType="num">
                                      <p:cBhvr>
                                        <p:cTn id="97" dur="3000"/>
                                        <p:tgtEl>
                                          <p:spTgt spid="10"/>
                                        </p:tgtEl>
                                        <p:attrNameLst>
                                          <p:attrName>ppt_h</p:attrName>
                                        </p:attrNameLst>
                                      </p:cBhvr>
                                      <p:tavLst>
                                        <p:tav tm="0">
                                          <p:val>
                                            <p:strVal val="ppt_h"/>
                                          </p:val>
                                        </p:tav>
                                        <p:tav tm="100000">
                                          <p:val>
                                            <p:strVal val="ppt_h"/>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3000"/>
                                        <p:tgtEl>
                                          <p:spTgt spid="12"/>
                                        </p:tgtEl>
                                        <p:attrNameLst>
                                          <p:attrName>ppt_x</p:attrName>
                                        </p:attrNameLst>
                                      </p:cBhvr>
                                      <p:tavLst>
                                        <p:tav tm="0">
                                          <p:val>
                                            <p:strVal val="ppt_x"/>
                                          </p:val>
                                        </p:tav>
                                        <p:tav tm="100000">
                                          <p:val>
                                            <p:strVal val="ppt_x-ppt_w/2"/>
                                          </p:val>
                                        </p:tav>
                                      </p:tavLst>
                                    </p:anim>
                                    <p:anim calcmode="lin" valueType="num">
                                      <p:cBhvr>
                                        <p:cTn id="101" dur="3000"/>
                                        <p:tgtEl>
                                          <p:spTgt spid="12"/>
                                        </p:tgtEl>
                                        <p:attrNameLst>
                                          <p:attrName>ppt_y</p:attrName>
                                        </p:attrNameLst>
                                      </p:cBhvr>
                                      <p:tavLst>
                                        <p:tav tm="0">
                                          <p:val>
                                            <p:strVal val="ppt_y"/>
                                          </p:val>
                                        </p:tav>
                                        <p:tav tm="100000">
                                          <p:val>
                                            <p:strVal val="ppt_y"/>
                                          </p:val>
                                        </p:tav>
                                      </p:tavLst>
                                    </p:anim>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strVal val="ppt_h"/>
                                          </p:val>
                                        </p:tav>
                                      </p:tavLst>
                                    </p:anim>
                                    <p:set>
                                      <p:cBhvr>
                                        <p:cTn id="104" dur="1" fill="hold">
                                          <p:stCondLst>
                                            <p:cond delay="2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3000"/>
                                        <p:tgtEl>
                                          <p:spTgt spid="7"/>
                                        </p:tgtEl>
                                        <p:attrNameLst>
                                          <p:attrName>ppt_x</p:attrName>
                                        </p:attrNameLst>
                                      </p:cBhvr>
                                      <p:tavLst>
                                        <p:tav tm="0">
                                          <p:val>
                                            <p:strVal val="ppt_x"/>
                                          </p:val>
                                        </p:tav>
                                        <p:tav tm="100000">
                                          <p:val>
                                            <p:strVal val="ppt_x+ppt_w/2"/>
                                          </p:val>
                                        </p:tav>
                                      </p:tavLst>
                                    </p:anim>
                                    <p:anim calcmode="lin" valueType="num">
                                      <p:cBhvr>
                                        <p:cTn id="107" dur="3000"/>
                                        <p:tgtEl>
                                          <p:spTgt spid="7"/>
                                        </p:tgtEl>
                                        <p:attrNameLst>
                                          <p:attrName>ppt_y</p:attrName>
                                        </p:attrNameLst>
                                      </p:cBhvr>
                                      <p:tavLst>
                                        <p:tav tm="0">
                                          <p:val>
                                            <p:strVal val="ppt_y"/>
                                          </p:val>
                                        </p:tav>
                                        <p:tav tm="100000">
                                          <p:val>
                                            <p:strVal val="ppt_y"/>
                                          </p:val>
                                        </p:tav>
                                      </p:tavLst>
                                    </p:anim>
                                    <p:anim calcmode="lin" valueType="num">
                                      <p:cBhvr>
                                        <p:cTn id="108" dur="3000"/>
                                        <p:tgtEl>
                                          <p:spTgt spid="7"/>
                                        </p:tgtEl>
                                        <p:attrNameLst>
                                          <p:attrName>ppt_w</p:attrName>
                                        </p:attrNameLst>
                                      </p:cBhvr>
                                      <p:tavLst>
                                        <p:tav tm="0">
                                          <p:val>
                                            <p:strVal val="ppt_w"/>
                                          </p:val>
                                        </p:tav>
                                        <p:tav tm="100000">
                                          <p:val>
                                            <p:fltVal val="0"/>
                                          </p:val>
                                        </p:tav>
                                      </p:tavLst>
                                    </p:anim>
                                    <p:anim calcmode="lin" valueType="num">
                                      <p:cBhvr>
                                        <p:cTn id="109" dur="3000"/>
                                        <p:tgtEl>
                                          <p:spTgt spid="7"/>
                                        </p:tgtEl>
                                        <p:attrNameLst>
                                          <p:attrName>ppt_h</p:attrName>
                                        </p:attrNameLst>
                                      </p:cBhvr>
                                      <p:tavLst>
                                        <p:tav tm="0">
                                          <p:val>
                                            <p:strVal val="ppt_h"/>
                                          </p:val>
                                        </p:tav>
                                        <p:tav tm="100000">
                                          <p:val>
                                            <p:strVal val="ppt_h"/>
                                          </p:val>
                                        </p:tav>
                                      </p:tavLst>
                                    </p:anim>
                                    <p:set>
                                      <p:cBhvr>
                                        <p:cTn id="110" dur="1" fill="hold">
                                          <p:stCondLst>
                                            <p:cond delay="2999"/>
                                          </p:stCondLst>
                                        </p:cTn>
                                        <p:tgtEl>
                                          <p:spTgt spid="7"/>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3000"/>
                                        <p:tgtEl>
                                          <p:spTgt spid="9"/>
                                        </p:tgtEl>
                                        <p:attrNameLst>
                                          <p:attrName>ppt_x</p:attrName>
                                        </p:attrNameLst>
                                      </p:cBhvr>
                                      <p:tavLst>
                                        <p:tav tm="0">
                                          <p:val>
                                            <p:strVal val="ppt_x"/>
                                          </p:val>
                                        </p:tav>
                                        <p:tav tm="100000">
                                          <p:val>
                                            <p:strVal val="ppt_x+ppt_w/2"/>
                                          </p:val>
                                        </p:tav>
                                      </p:tavLst>
                                    </p:anim>
                                    <p:anim calcmode="lin" valueType="num">
                                      <p:cBhvr>
                                        <p:cTn id="113" dur="3000"/>
                                        <p:tgtEl>
                                          <p:spTgt spid="9"/>
                                        </p:tgtEl>
                                        <p:attrNameLst>
                                          <p:attrName>ppt_y</p:attrName>
                                        </p:attrNameLst>
                                      </p:cBhvr>
                                      <p:tavLst>
                                        <p:tav tm="0">
                                          <p:val>
                                            <p:strVal val="ppt_y"/>
                                          </p:val>
                                        </p:tav>
                                        <p:tav tm="100000">
                                          <p:val>
                                            <p:strVal val="ppt_y"/>
                                          </p:val>
                                        </p:tav>
                                      </p:tavLst>
                                    </p:anim>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strVal val="ppt_h"/>
                                          </p:val>
                                        </p:tav>
                                      </p:tavLst>
                                    </p:anim>
                                    <p:set>
                                      <p:cBhvr>
                                        <p:cTn id="116" dur="1" fill="hold">
                                          <p:stCondLst>
                                            <p:cond delay="2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3000"/>
                                        <p:tgtEl>
                                          <p:spTgt spid="11"/>
                                        </p:tgtEl>
                                        <p:attrNameLst>
                                          <p:attrName>ppt_x</p:attrName>
                                        </p:attrNameLst>
                                      </p:cBhvr>
                                      <p:tavLst>
                                        <p:tav tm="0">
                                          <p:val>
                                            <p:strVal val="ppt_x"/>
                                          </p:val>
                                        </p:tav>
                                        <p:tav tm="100000">
                                          <p:val>
                                            <p:strVal val="ppt_x+ppt_w/2"/>
                                          </p:val>
                                        </p:tav>
                                      </p:tavLst>
                                    </p:anim>
                                    <p:anim calcmode="lin" valueType="num">
                                      <p:cBhvr>
                                        <p:cTn id="119" dur="3000"/>
                                        <p:tgtEl>
                                          <p:spTgt spid="11"/>
                                        </p:tgtEl>
                                        <p:attrNameLst>
                                          <p:attrName>ppt_y</p:attrName>
                                        </p:attrNameLst>
                                      </p:cBhvr>
                                      <p:tavLst>
                                        <p:tav tm="0">
                                          <p:val>
                                            <p:strVal val="ppt_y"/>
                                          </p:val>
                                        </p:tav>
                                        <p:tav tm="100000">
                                          <p:val>
                                            <p:strVal val="ppt_y"/>
                                          </p:val>
                                        </p:tav>
                                      </p:tavLst>
                                    </p:anim>
                                    <p:anim calcmode="lin" valueType="num">
                                      <p:cBhvr>
                                        <p:cTn id="120" dur="3000"/>
                                        <p:tgtEl>
                                          <p:spTgt spid="11"/>
                                        </p:tgtEl>
                                        <p:attrNameLst>
                                          <p:attrName>ppt_w</p:attrName>
                                        </p:attrNameLst>
                                      </p:cBhvr>
                                      <p:tavLst>
                                        <p:tav tm="0">
                                          <p:val>
                                            <p:strVal val="ppt_w"/>
                                          </p:val>
                                        </p:tav>
                                        <p:tav tm="100000">
                                          <p:val>
                                            <p:fltVal val="0"/>
                                          </p:val>
                                        </p:tav>
                                      </p:tavLst>
                                    </p:anim>
                                    <p:anim calcmode="lin" valueType="num">
                                      <p:cBhvr>
                                        <p:cTn id="121" dur="3000"/>
                                        <p:tgtEl>
                                          <p:spTgt spid="11"/>
                                        </p:tgtEl>
                                        <p:attrNameLst>
                                          <p:attrName>ppt_h</p:attrName>
                                        </p:attrNameLst>
                                      </p:cBhvr>
                                      <p:tavLst>
                                        <p:tav tm="0">
                                          <p:val>
                                            <p:strVal val="ppt_h"/>
                                          </p:val>
                                        </p:tav>
                                        <p:tav tm="100000">
                                          <p:val>
                                            <p:strVal val="ppt_h"/>
                                          </p:val>
                                        </p:tav>
                                      </p:tavLst>
                                    </p:anim>
                                    <p:set>
                                      <p:cBhvr>
                                        <p:cTn id="122" dur="1" fill="hold">
                                          <p:stCondLst>
                                            <p:cond delay="2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3000"/>
                                        <p:tgtEl>
                                          <p:spTgt spid="13"/>
                                        </p:tgtEl>
                                        <p:attrNameLst>
                                          <p:attrName>ppt_x</p:attrName>
                                        </p:attrNameLst>
                                      </p:cBhvr>
                                      <p:tavLst>
                                        <p:tav tm="0">
                                          <p:val>
                                            <p:strVal val="ppt_x"/>
                                          </p:val>
                                        </p:tav>
                                        <p:tav tm="100000">
                                          <p:val>
                                            <p:strVal val="ppt_x+ppt_w/2"/>
                                          </p:val>
                                        </p:tav>
                                      </p:tavLst>
                                    </p:anim>
                                    <p:anim calcmode="lin" valueType="num">
                                      <p:cBhvr>
                                        <p:cTn id="125" dur="3000"/>
                                        <p:tgtEl>
                                          <p:spTgt spid="13"/>
                                        </p:tgtEl>
                                        <p:attrNameLst>
                                          <p:attrName>ppt_y</p:attrName>
                                        </p:attrNameLst>
                                      </p:cBhvr>
                                      <p:tavLst>
                                        <p:tav tm="0">
                                          <p:val>
                                            <p:strVal val="ppt_y"/>
                                          </p:val>
                                        </p:tav>
                                        <p:tav tm="100000">
                                          <p:val>
                                            <p:strVal val="ppt_y"/>
                                          </p:val>
                                        </p:tav>
                                      </p:tavLst>
                                    </p:anim>
                                    <p:anim calcmode="lin" valueType="num">
                                      <p:cBhvr>
                                        <p:cTn id="126" dur="3000"/>
                                        <p:tgtEl>
                                          <p:spTgt spid="13"/>
                                        </p:tgtEl>
                                        <p:attrNameLst>
                                          <p:attrName>ppt_w</p:attrName>
                                        </p:attrNameLst>
                                      </p:cBhvr>
                                      <p:tavLst>
                                        <p:tav tm="0">
                                          <p:val>
                                            <p:strVal val="ppt_w"/>
                                          </p:val>
                                        </p:tav>
                                        <p:tav tm="100000">
                                          <p:val>
                                            <p:fltVal val="0"/>
                                          </p:val>
                                        </p:tav>
                                      </p:tavLst>
                                    </p:anim>
                                    <p:anim calcmode="lin" valueType="num">
                                      <p:cBhvr>
                                        <p:cTn id="127" dur="3000"/>
                                        <p:tgtEl>
                                          <p:spTgt spid="13"/>
                                        </p:tgtEl>
                                        <p:attrNameLst>
                                          <p:attrName>ppt_h</p:attrName>
                                        </p:attrNameLst>
                                      </p:cBhvr>
                                      <p:tavLst>
                                        <p:tav tm="0">
                                          <p:val>
                                            <p:strVal val="ppt_h"/>
                                          </p:val>
                                        </p:tav>
                                        <p:tav tm="100000">
                                          <p:val>
                                            <p:strVal val="ppt_h"/>
                                          </p:val>
                                        </p:tav>
                                      </p:tavLst>
                                    </p:anim>
                                    <p:set>
                                      <p:cBhvr>
                                        <p:cTn id="128" dur="1" fill="hold">
                                          <p:stCondLst>
                                            <p:cond delay="2999"/>
                                          </p:stCondLst>
                                        </p:cTn>
                                        <p:tgtEl>
                                          <p:spTgt spid="13"/>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274467"/>
          </a:solidFill>
        </p:spPr>
        <p:txBody>
          <a:bodyPr/>
          <a:lstStyle/>
          <a:p>
            <a:endParaRPr lang="es-ES" dirty="0"/>
          </a:p>
        </p:txBody>
      </p:sp>
      <p:pic>
        <p:nvPicPr>
          <p:cNvPr id="4" name="3 Imagen" descr="Imagen25.jpg"/>
          <p:cNvPicPr>
            <a:picLocks noChangeAspect="1"/>
          </p:cNvPicPr>
          <p:nvPr/>
        </p:nvPicPr>
        <p:blipFill>
          <a:blip r:embed="rId2"/>
          <a:stretch>
            <a:fillRect/>
          </a:stretch>
        </p:blipFill>
        <p:spPr>
          <a:xfrm>
            <a:off x="26685" y="0"/>
            <a:ext cx="9117315" cy="6858000"/>
          </a:xfrm>
          <a:prstGeom prst="rect">
            <a:avLst/>
          </a:prstGeom>
        </p:spPr>
      </p:pic>
      <p:sp>
        <p:nvSpPr>
          <p:cNvPr id="5" name="4 Flecha a la derecha con bandas"/>
          <p:cNvSpPr/>
          <p:nvPr/>
        </p:nvSpPr>
        <p:spPr>
          <a:xfrm>
            <a:off x="3643307" y="1785928"/>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3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3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3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3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3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3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3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3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3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3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3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3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3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3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3000"/>
                                        <p:tgtEl>
                                          <p:spTgt spid="20"/>
                                        </p:tgtEl>
                                      </p:cBhvr>
                                    </p:animEffect>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1+#ppt_w/2"/>
                                          </p:val>
                                        </p:tav>
                                        <p:tav tm="100000">
                                          <p:val>
                                            <p:strVal val="#ppt_x"/>
                                          </p:val>
                                        </p:tav>
                                      </p:tavLst>
                                    </p:anim>
                                    <p:anim calcmode="lin" valueType="num">
                                      <p:cBhvr additive="base">
                                        <p:cTn id="91" dur="3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1+#ppt_w/2"/>
                                          </p:val>
                                        </p:tav>
                                        <p:tav tm="100000">
                                          <p:val>
                                            <p:strVal val="#ppt_x"/>
                                          </p:val>
                                        </p:tav>
                                      </p:tavLst>
                                    </p:anim>
                                    <p:anim calcmode="lin" valueType="num">
                                      <p:cBhvr additive="base">
                                        <p:cTn id="95" dur="3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1+#ppt_w/2"/>
                                          </p:val>
                                        </p:tav>
                                        <p:tav tm="100000">
                                          <p:val>
                                            <p:strVal val="#ppt_x"/>
                                          </p:val>
                                        </p:tav>
                                      </p:tavLst>
                                    </p:anim>
                                    <p:anim calcmode="lin" valueType="num">
                                      <p:cBhvr additive="base">
                                        <p:cTn id="99" dur="3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1+#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1+#ppt_w/2"/>
                                          </p:val>
                                        </p:tav>
                                        <p:tav tm="100000">
                                          <p:val>
                                            <p:strVal val="#ppt_x"/>
                                          </p:val>
                                        </p:tav>
                                      </p:tavLst>
                                    </p:anim>
                                    <p:anim calcmode="lin" valueType="num">
                                      <p:cBhvr additive="base">
                                        <p:cTn id="107" dur="3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1+#ppt_w/2"/>
                                          </p:val>
                                        </p:tav>
                                        <p:tav tm="100000">
                                          <p:val>
                                            <p:strVal val="#ppt_x"/>
                                          </p:val>
                                        </p:tav>
                                      </p:tavLst>
                                    </p:anim>
                                    <p:anim calcmode="lin" valueType="num">
                                      <p:cBhvr additive="base">
                                        <p:cTn id="111" dur="3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1+#ppt_w/2"/>
                                          </p:val>
                                        </p:tav>
                                        <p:tav tm="100000">
                                          <p:val>
                                            <p:strVal val="#ppt_x"/>
                                          </p:val>
                                        </p:tav>
                                      </p:tavLst>
                                    </p:anim>
                                    <p:anim calcmode="lin" valueType="num">
                                      <p:cBhvr additive="base">
                                        <p:cTn id="119" dur="3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3000" fill="hold"/>
                                        <p:tgtEl>
                                          <p:spTgt spid="6"/>
                                        </p:tgtEl>
                                        <p:attrNameLst>
                                          <p:attrName>ppt_x</p:attrName>
                                        </p:attrNameLst>
                                      </p:cBhvr>
                                      <p:tavLst>
                                        <p:tav tm="0">
                                          <p:val>
                                            <p:strVal val="0-#ppt_w/2"/>
                                          </p:val>
                                        </p:tav>
                                        <p:tav tm="100000">
                                          <p:val>
                                            <p:strVal val="#ppt_x"/>
                                          </p:val>
                                        </p:tav>
                                      </p:tavLst>
                                    </p:anim>
                                    <p:anim calcmode="lin" valueType="num">
                                      <p:cBhvr additive="base">
                                        <p:cTn id="123" dur="3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3000" fill="hold"/>
                                        <p:tgtEl>
                                          <p:spTgt spid="7"/>
                                        </p:tgtEl>
                                        <p:attrNameLst>
                                          <p:attrName>ppt_x</p:attrName>
                                        </p:attrNameLst>
                                      </p:cBhvr>
                                      <p:tavLst>
                                        <p:tav tm="0">
                                          <p:val>
                                            <p:strVal val="0-#ppt_w/2"/>
                                          </p:val>
                                        </p:tav>
                                        <p:tav tm="100000">
                                          <p:val>
                                            <p:strVal val="#ppt_x"/>
                                          </p:val>
                                        </p:tav>
                                      </p:tavLst>
                                    </p:anim>
                                    <p:anim calcmode="lin" valueType="num">
                                      <p:cBhvr additive="base">
                                        <p:cTn id="127" dur="3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0-#ppt_w/2"/>
                                          </p:val>
                                        </p:tav>
                                        <p:tav tm="100000">
                                          <p:val>
                                            <p:strVal val="#ppt_x"/>
                                          </p:val>
                                        </p:tav>
                                      </p:tavLst>
                                    </p:anim>
                                    <p:anim calcmode="lin" valueType="num">
                                      <p:cBhvr additive="base">
                                        <p:cTn id="135" dur="3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0-#ppt_w/2"/>
                                          </p:val>
                                        </p:tav>
                                        <p:tav tm="100000">
                                          <p:val>
                                            <p:strVal val="#ppt_x"/>
                                          </p:val>
                                        </p:tav>
                                      </p:tavLst>
                                    </p:anim>
                                    <p:anim calcmode="lin" valueType="num">
                                      <p:cBhvr additive="base">
                                        <p:cTn id="139" dur="3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0-#ppt_w/2"/>
                                          </p:val>
                                        </p:tav>
                                        <p:tav tm="100000">
                                          <p:val>
                                            <p:strVal val="#ppt_x"/>
                                          </p:val>
                                        </p:tav>
                                      </p:tavLst>
                                    </p:anim>
                                    <p:anim calcmode="lin" valueType="num">
                                      <p:cBhvr additive="base">
                                        <p:cTn id="143" dur="3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0-#ppt_w/2"/>
                                          </p:val>
                                        </p:tav>
                                        <p:tav tm="100000">
                                          <p:val>
                                            <p:strVal val="#ppt_x"/>
                                          </p:val>
                                        </p:tav>
                                      </p:tavLst>
                                    </p:anim>
                                    <p:anim calcmode="lin" valueType="num">
                                      <p:cBhvr additive="base">
                                        <p:cTn id="147" dur="3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3000" fill="hold"/>
                                        <p:tgtEl>
                                          <p:spTgt spid="20"/>
                                        </p:tgtEl>
                                        <p:attrNameLst>
                                          <p:attrName>ppt_x</p:attrName>
                                        </p:attrNameLst>
                                      </p:cBhvr>
                                      <p:tavLst>
                                        <p:tav tm="0">
                                          <p:val>
                                            <p:strVal val="0-#ppt_w/2"/>
                                          </p:val>
                                        </p:tav>
                                        <p:tav tm="100000">
                                          <p:val>
                                            <p:strVal val="#ppt_x"/>
                                          </p:val>
                                        </p:tav>
                                      </p:tavLst>
                                    </p:anim>
                                    <p:anim calcmode="lin" valueType="num">
                                      <p:cBhvr additive="base">
                                        <p:cTn id="151" dur="3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3000"/>
                            </p:stCondLst>
                            <p:childTnLst>
                              <p:par>
                                <p:cTn id="153" presetID="8" presetClass="exit" presetSubtype="32" fill="hold" grpId="3" nodeType="afterEffect">
                                  <p:stCondLst>
                                    <p:cond delay="0"/>
                                  </p:stCondLst>
                                  <p:childTnLst>
                                    <p:animEffect transition="out" filter="diamond(out)">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3000"/>
                                        <p:tgtEl>
                                          <p:spTgt spid="9"/>
                                        </p:tgtEl>
                                      </p:cBhvr>
                                    </p:animEffect>
                                    <p:set>
                                      <p:cBhvr>
                                        <p:cTn id="161" dur="1" fill="hold">
                                          <p:stCondLst>
                                            <p:cond delay="2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3000"/>
                                        <p:tgtEl>
                                          <p:spTgt spid="10"/>
                                        </p:tgtEl>
                                      </p:cBhvr>
                                    </p:animEffect>
                                    <p:set>
                                      <p:cBhvr>
                                        <p:cTn id="164" dur="1" fill="hold">
                                          <p:stCondLst>
                                            <p:cond delay="2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3000"/>
                                        <p:tgtEl>
                                          <p:spTgt spid="13"/>
                                        </p:tgtEl>
                                      </p:cBhvr>
                                    </p:animEffect>
                                    <p:set>
                                      <p:cBhvr>
                                        <p:cTn id="167" dur="1" fill="hold">
                                          <p:stCondLst>
                                            <p:cond delay="2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3000"/>
                                        <p:tgtEl>
                                          <p:spTgt spid="14"/>
                                        </p:tgtEl>
                                      </p:cBhvr>
                                    </p:animEffect>
                                    <p:set>
                                      <p:cBhvr>
                                        <p:cTn id="170" dur="1" fill="hold">
                                          <p:stCondLst>
                                            <p:cond delay="2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3000"/>
                                        <p:tgtEl>
                                          <p:spTgt spid="6"/>
                                        </p:tgtEl>
                                      </p:cBhvr>
                                    </p:animEffect>
                                    <p:set>
                                      <p:cBhvr>
                                        <p:cTn id="179" dur="1" fill="hold">
                                          <p:stCondLst>
                                            <p:cond delay="2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3000"/>
                                        <p:tgtEl>
                                          <p:spTgt spid="7"/>
                                        </p:tgtEl>
                                      </p:cBhvr>
                                    </p:animEffect>
                                    <p:set>
                                      <p:cBhvr>
                                        <p:cTn id="182" dur="1" fill="hold">
                                          <p:stCondLst>
                                            <p:cond delay="2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3000"/>
                                        <p:tgtEl>
                                          <p:spTgt spid="17"/>
                                        </p:tgtEl>
                                      </p:cBhvr>
                                    </p:animEffect>
                                    <p:set>
                                      <p:cBhvr>
                                        <p:cTn id="191" dur="1" fill="hold">
                                          <p:stCondLst>
                                            <p:cond delay="2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3000"/>
                                        <p:tgtEl>
                                          <p:spTgt spid="18"/>
                                        </p:tgtEl>
                                      </p:cBhvr>
                                    </p:animEffect>
                                    <p:set>
                                      <p:cBhvr>
                                        <p:cTn id="194" dur="1" fill="hold">
                                          <p:stCondLst>
                                            <p:cond delay="2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3000"/>
                                        <p:tgtEl>
                                          <p:spTgt spid="19"/>
                                        </p:tgtEl>
                                      </p:cBhvr>
                                    </p:animEffect>
                                    <p:set>
                                      <p:cBhvr>
                                        <p:cTn id="197" dur="1" fill="hold">
                                          <p:stCondLst>
                                            <p:cond delay="2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3000"/>
                                        <p:tgtEl>
                                          <p:spTgt spid="20"/>
                                        </p:tgtEl>
                                      </p:cBhvr>
                                    </p:animEffect>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1+ppt_w/2"/>
                                          </p:val>
                                        </p:tav>
                                      </p:tavLst>
                                    </p:anim>
                                    <p:anim calcmode="lin" valueType="num">
                                      <p:cBhvr additive="base">
                                        <p:cTn id="207" dur="3000"/>
                                        <p:tgtEl>
                                          <p:spTgt spid="8"/>
                                        </p:tgtEl>
                                        <p:attrNameLst>
                                          <p:attrName>ppt_y</p:attrName>
                                        </p:attrNameLst>
                                      </p:cBhvr>
                                      <p:tavLst>
                                        <p:tav tm="0">
                                          <p:val>
                                            <p:strVal val="ppt_y"/>
                                          </p:val>
                                        </p:tav>
                                        <p:tav tm="100000">
                                          <p:val>
                                            <p:strVal val="ppt_y"/>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ppt_y"/>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1+ppt_w/2"/>
                                          </p:val>
                                        </p:tav>
                                      </p:tavLst>
                                    </p:anim>
                                    <p:anim calcmode="lin" valueType="num">
                                      <p:cBhvr additive="base">
                                        <p:cTn id="215" dur="3000"/>
                                        <p:tgtEl>
                                          <p:spTgt spid="10"/>
                                        </p:tgtEl>
                                        <p:attrNameLst>
                                          <p:attrName>ppt_y</p:attrName>
                                        </p:attrNameLst>
                                      </p:cBhvr>
                                      <p:tavLst>
                                        <p:tav tm="0">
                                          <p:val>
                                            <p:strVal val="ppt_y"/>
                                          </p:val>
                                        </p:tav>
                                        <p:tav tm="100000">
                                          <p:val>
                                            <p:strVal val="ppt_y"/>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ppt_y"/>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1+ppt_w/2"/>
                                          </p:val>
                                        </p:tav>
                                      </p:tavLst>
                                    </p:anim>
                                    <p:anim calcmode="lin" valueType="num">
                                      <p:cBhvr additive="base">
                                        <p:cTn id="227" dur="3000"/>
                                        <p:tgtEl>
                                          <p:spTgt spid="15"/>
                                        </p:tgtEl>
                                        <p:attrNameLst>
                                          <p:attrName>ppt_y</p:attrName>
                                        </p:attrNameLst>
                                      </p:cBhvr>
                                      <p:tavLst>
                                        <p:tav tm="0">
                                          <p:val>
                                            <p:strVal val="ppt_y"/>
                                          </p:val>
                                        </p:tav>
                                        <p:tav tm="100000">
                                          <p:val>
                                            <p:strVal val="ppt_y"/>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1+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0-ppt_w/2"/>
                                          </p:val>
                                        </p:tav>
                                      </p:tavLst>
                                    </p:anim>
                                    <p:anim calcmode="lin" valueType="num">
                                      <p:cBhvr additive="base">
                                        <p:cTn id="235" dur="3000"/>
                                        <p:tgtEl>
                                          <p:spTgt spid="6"/>
                                        </p:tgtEl>
                                        <p:attrNameLst>
                                          <p:attrName>ppt_y</p:attrName>
                                        </p:attrNameLst>
                                      </p:cBhvr>
                                      <p:tavLst>
                                        <p:tav tm="0">
                                          <p:val>
                                            <p:strVal val="ppt_y"/>
                                          </p:val>
                                        </p:tav>
                                        <p:tav tm="100000">
                                          <p:val>
                                            <p:strVal val="ppt_y"/>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3000"/>
                                        <p:tgtEl>
                                          <p:spTgt spid="7"/>
                                        </p:tgtEl>
                                        <p:attrNameLst>
                                          <p:attrName>ppt_x</p:attrName>
                                        </p:attrNameLst>
                                      </p:cBhvr>
                                      <p:tavLst>
                                        <p:tav tm="0">
                                          <p:val>
                                            <p:strVal val="ppt_x"/>
                                          </p:val>
                                        </p:tav>
                                        <p:tav tm="100000">
                                          <p:val>
                                            <p:strVal val="0-ppt_w/2"/>
                                          </p:val>
                                        </p:tav>
                                      </p:tavLst>
                                    </p:anim>
                                    <p:anim calcmode="lin" valueType="num">
                                      <p:cBhvr additive="base">
                                        <p:cTn id="239" dur="3000"/>
                                        <p:tgtEl>
                                          <p:spTgt spid="7"/>
                                        </p:tgtEl>
                                        <p:attrNameLst>
                                          <p:attrName>ppt_y</p:attrName>
                                        </p:attrNameLst>
                                      </p:cBhvr>
                                      <p:tavLst>
                                        <p:tav tm="0">
                                          <p:val>
                                            <p:strVal val="ppt_y"/>
                                          </p:val>
                                        </p:tav>
                                        <p:tav tm="100000">
                                          <p:val>
                                            <p:strVal val="ppt_y"/>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3000"/>
                                        <p:tgtEl>
                                          <p:spTgt spid="11"/>
                                        </p:tgtEl>
                                        <p:attrNameLst>
                                          <p:attrName>ppt_x</p:attrName>
                                        </p:attrNameLst>
                                      </p:cBhvr>
                                      <p:tavLst>
                                        <p:tav tm="0">
                                          <p:val>
                                            <p:strVal val="ppt_x"/>
                                          </p:val>
                                        </p:tav>
                                        <p:tav tm="100000">
                                          <p:val>
                                            <p:strVal val="0-ppt_w/2"/>
                                          </p:val>
                                        </p:tav>
                                      </p:tavLst>
                                    </p:anim>
                                    <p:anim calcmode="lin" valueType="num">
                                      <p:cBhvr additive="base">
                                        <p:cTn id="243" dur="3000"/>
                                        <p:tgtEl>
                                          <p:spTgt spid="11"/>
                                        </p:tgtEl>
                                        <p:attrNameLst>
                                          <p:attrName>ppt_y</p:attrName>
                                        </p:attrNameLst>
                                      </p:cBhvr>
                                      <p:tavLst>
                                        <p:tav tm="0">
                                          <p:val>
                                            <p:strVal val="ppt_y"/>
                                          </p:val>
                                        </p:tav>
                                        <p:tav tm="100000">
                                          <p:val>
                                            <p:strVal val="ppt_y"/>
                                          </p:val>
                                        </p:tav>
                                      </p:tavLst>
                                    </p:anim>
                                    <p:set>
                                      <p:cBhvr>
                                        <p:cTn id="244" dur="1" fill="hold">
                                          <p:stCondLst>
                                            <p:cond delay="2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0-ppt_w/2"/>
                                          </p:val>
                                        </p:tav>
                                      </p:tavLst>
                                    </p:anim>
                                    <p:anim calcmode="lin" valueType="num">
                                      <p:cBhvr additive="base">
                                        <p:cTn id="247" dur="3000"/>
                                        <p:tgtEl>
                                          <p:spTgt spid="12"/>
                                        </p:tgtEl>
                                        <p:attrNameLst>
                                          <p:attrName>ppt_y</p:attrName>
                                        </p:attrNameLst>
                                      </p:cBhvr>
                                      <p:tavLst>
                                        <p:tav tm="0">
                                          <p:val>
                                            <p:strVal val="ppt_y"/>
                                          </p:val>
                                        </p:tav>
                                        <p:tav tm="100000">
                                          <p:val>
                                            <p:strVal val="ppt_y"/>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3000"/>
                                        <p:tgtEl>
                                          <p:spTgt spid="17"/>
                                        </p:tgtEl>
                                        <p:attrNameLst>
                                          <p:attrName>ppt_x</p:attrName>
                                        </p:attrNameLst>
                                      </p:cBhvr>
                                      <p:tavLst>
                                        <p:tav tm="0">
                                          <p:val>
                                            <p:strVal val="ppt_x"/>
                                          </p:val>
                                        </p:tav>
                                        <p:tav tm="100000">
                                          <p:val>
                                            <p:strVal val="0-ppt_w/2"/>
                                          </p:val>
                                        </p:tav>
                                      </p:tavLst>
                                    </p:anim>
                                    <p:anim calcmode="lin" valueType="num">
                                      <p:cBhvr additive="base">
                                        <p:cTn id="251" dur="3000"/>
                                        <p:tgtEl>
                                          <p:spTgt spid="17"/>
                                        </p:tgtEl>
                                        <p:attrNameLst>
                                          <p:attrName>ppt_y</p:attrName>
                                        </p:attrNameLst>
                                      </p:cBhvr>
                                      <p:tavLst>
                                        <p:tav tm="0">
                                          <p:val>
                                            <p:strVal val="ppt_y"/>
                                          </p:val>
                                        </p:tav>
                                        <p:tav tm="100000">
                                          <p:val>
                                            <p:strVal val="ppt_y"/>
                                          </p:val>
                                        </p:tav>
                                      </p:tavLst>
                                    </p:anim>
                                    <p:set>
                                      <p:cBhvr>
                                        <p:cTn id="252" dur="1" fill="hold">
                                          <p:stCondLst>
                                            <p:cond delay="2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3000"/>
                                        <p:tgtEl>
                                          <p:spTgt spid="18"/>
                                        </p:tgtEl>
                                        <p:attrNameLst>
                                          <p:attrName>ppt_x</p:attrName>
                                        </p:attrNameLst>
                                      </p:cBhvr>
                                      <p:tavLst>
                                        <p:tav tm="0">
                                          <p:val>
                                            <p:strVal val="ppt_x"/>
                                          </p:val>
                                        </p:tav>
                                        <p:tav tm="100000">
                                          <p:val>
                                            <p:strVal val="0-ppt_w/2"/>
                                          </p:val>
                                        </p:tav>
                                      </p:tavLst>
                                    </p:anim>
                                    <p:anim calcmode="lin" valueType="num">
                                      <p:cBhvr additive="base">
                                        <p:cTn id="255" dur="3000"/>
                                        <p:tgtEl>
                                          <p:spTgt spid="18"/>
                                        </p:tgtEl>
                                        <p:attrNameLst>
                                          <p:attrName>ppt_y</p:attrName>
                                        </p:attrNameLst>
                                      </p:cBhvr>
                                      <p:tavLst>
                                        <p:tav tm="0">
                                          <p:val>
                                            <p:strVal val="ppt_y"/>
                                          </p:val>
                                        </p:tav>
                                        <p:tav tm="100000">
                                          <p:val>
                                            <p:strVal val="ppt_y"/>
                                          </p:val>
                                        </p:tav>
                                      </p:tavLst>
                                    </p:anim>
                                    <p:set>
                                      <p:cBhvr>
                                        <p:cTn id="256" dur="1" fill="hold">
                                          <p:stCondLst>
                                            <p:cond delay="2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0-ppt_w/2"/>
                                          </p:val>
                                        </p:tav>
                                      </p:tavLst>
                                    </p:anim>
                                    <p:anim calcmode="lin" valueType="num">
                                      <p:cBhvr additive="base">
                                        <p:cTn id="259" dur="3000"/>
                                        <p:tgtEl>
                                          <p:spTgt spid="19"/>
                                        </p:tgtEl>
                                        <p:attrNameLst>
                                          <p:attrName>ppt_y</p:attrName>
                                        </p:attrNameLst>
                                      </p:cBhvr>
                                      <p:tavLst>
                                        <p:tav tm="0">
                                          <p:val>
                                            <p:strVal val="ppt_y"/>
                                          </p:val>
                                        </p:tav>
                                        <p:tav tm="100000">
                                          <p:val>
                                            <p:strVal val="ppt_y"/>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0-ppt_w/2"/>
                                          </p:val>
                                        </p:tav>
                                      </p:tavLst>
                                    </p:anim>
                                    <p:anim calcmode="lin" valueType="num">
                                      <p:cBhvr additive="base">
                                        <p:cTn id="263" dur="3000"/>
                                        <p:tgtEl>
                                          <p:spTgt spid="20"/>
                                        </p:tgtEl>
                                        <p:attrNameLst>
                                          <p:attrName>ppt_y</p:attrName>
                                        </p:attrNameLst>
                                      </p:cBhvr>
                                      <p:tavLst>
                                        <p:tav tm="0">
                                          <p:val>
                                            <p:strVal val="ppt_y"/>
                                          </p:val>
                                        </p:tav>
                                        <p:tav tm="100000">
                                          <p:val>
                                            <p:strVal val="ppt_y"/>
                                          </p:val>
                                        </p:tav>
                                      </p:tavLst>
                                    </p:anim>
                                    <p:set>
                                      <p:cBhvr>
                                        <p:cTn id="264" dur="1" fill="hold">
                                          <p:stCondLst>
                                            <p:cond delay="2999"/>
                                          </p:stCondLst>
                                        </p:cTn>
                                        <p:tgtEl>
                                          <p:spTgt spid="20"/>
                                        </p:tgtEl>
                                        <p:attrNameLst>
                                          <p:attrName>style.visibility</p:attrName>
                                        </p:attrNameLst>
                                      </p:cBhvr>
                                      <p:to>
                                        <p:strVal val="hidden"/>
                                      </p:to>
                                    </p:set>
                                  </p:childTnLst>
                                </p:cTn>
                              </p:par>
                              <p:par>
                                <p:cTn id="265" presetID="23" presetClass="entr" presetSubtype="272"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2/3*#ppt_w"/>
                                          </p:val>
                                        </p:tav>
                                        <p:tav tm="100000">
                                          <p:val>
                                            <p:strVal val="#ppt_w"/>
                                          </p:val>
                                        </p:tav>
                                      </p:tavLst>
                                    </p:anim>
                                    <p:anim calcmode="lin" valueType="num">
                                      <p:cBhvr>
                                        <p:cTn id="268" dur="3000" fill="hold"/>
                                        <p:tgtEl>
                                          <p:spTgt spid="4"/>
                                        </p:tgtEl>
                                        <p:attrNameLst>
                                          <p:attrName>ppt_h</p:attrName>
                                        </p:attrNameLst>
                                      </p:cBhvr>
                                      <p:tavLst>
                                        <p:tav tm="0">
                                          <p:val>
                                            <p:strVal val="2/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00100" y="1714488"/>
            <a:ext cx="7215238" cy="3600986"/>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rPr>
              <a:t>                                           </a:t>
            </a:r>
            <a:r>
              <a:rPr lang="es-ES" sz="4000" b="1" dirty="0" err="1" smtClean="0">
                <a:solidFill>
                  <a:srgbClr val="FFFF00"/>
                </a:solidFill>
                <a:effectLst>
                  <a:outerShdw blurRad="38100" dist="38100" dir="2700000" algn="tl">
                    <a:srgbClr val="000000">
                      <a:alpha val="43137"/>
                    </a:srgbClr>
                  </a:outerShdw>
                </a:effectLst>
                <a:latin typeface="Agency FB" pitchFamily="34" charset="0"/>
              </a:rPr>
              <a:t>Waterbus</a:t>
            </a:r>
            <a:r>
              <a:rPr lang="es-ES" sz="4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rPr>
              <a:t/>
            </a:r>
            <a:br>
              <a:rPr lang="es-ES" sz="2000" b="1" dirty="0" smtClean="0">
                <a:effectLst>
                  <a:outerShdw blurRad="38100" dist="38100" dir="2700000" algn="tl">
                    <a:srgbClr val="000000">
                      <a:alpha val="43137"/>
                    </a:srgbClr>
                  </a:outerShdw>
                </a:effectLst>
              </a:rPr>
            </a:br>
            <a:r>
              <a:rPr lang="es-ES" sz="2000" b="1" dirty="0" smtClean="0">
                <a:effectLst>
                  <a:outerShdw blurRad="38100" dist="38100" dir="2700000" algn="tl">
                    <a:srgbClr val="000000">
                      <a:alpha val="43137"/>
                    </a:srgbClr>
                  </a:outerShdw>
                </a:effectLst>
              </a:rPr>
              <a:t/>
            </a:r>
            <a:br>
              <a:rPr lang="es-ES" sz="2000" b="1" dirty="0" smtClean="0">
                <a:effectLst>
                  <a:outerShdw blurRad="38100" dist="38100" dir="2700000" algn="tl">
                    <a:srgbClr val="000000">
                      <a:alpha val="43137"/>
                    </a:srgbClr>
                  </a:outerShdw>
                </a:effectLst>
              </a:rPr>
            </a:br>
            <a:r>
              <a:rPr lang="es-ES" sz="2400" b="1" dirty="0" smtClean="0">
                <a:effectLst>
                  <a:outerShdw blurRad="38100" dist="38100" dir="2700000" algn="tl">
                    <a:srgbClr val="000000">
                      <a:alpha val="43137"/>
                    </a:srgbClr>
                  </a:outerShdw>
                </a:effectLst>
                <a:latin typeface="Agency FB" pitchFamily="34" charset="0"/>
              </a:rPr>
              <a:t>Los autobuses acuáticos (</a:t>
            </a:r>
            <a:r>
              <a:rPr lang="es-ES" sz="2400" b="1" dirty="0" err="1" smtClean="0">
                <a:effectLst>
                  <a:outerShdw blurRad="38100" dist="38100" dir="2700000" algn="tl">
                    <a:srgbClr val="000000">
                      <a:alpha val="43137"/>
                    </a:srgbClr>
                  </a:outerShdw>
                </a:effectLst>
                <a:latin typeface="Agency FB" pitchFamily="34" charset="0"/>
              </a:rPr>
              <a:t>Waterbus</a:t>
            </a:r>
            <a:r>
              <a:rPr lang="es-ES" sz="2400" b="1" dirty="0" smtClean="0">
                <a:effectLst>
                  <a:outerShdw blurRad="38100" dist="38100" dir="2700000" algn="tl">
                    <a:srgbClr val="000000">
                      <a:alpha val="43137"/>
                    </a:srgbClr>
                  </a:outerShdw>
                </a:effectLst>
                <a:latin typeface="Agency FB" pitchFamily="34" charset="0"/>
              </a:rPr>
              <a:t>) de </a:t>
            </a:r>
            <a:r>
              <a:rPr lang="es-ES" sz="2400" b="1" dirty="0" err="1" smtClean="0">
                <a:effectLst>
                  <a:outerShdw blurRad="38100" dist="38100" dir="2700000" algn="tl">
                    <a:srgbClr val="000000">
                      <a:alpha val="43137"/>
                    </a:srgbClr>
                  </a:outerShdw>
                </a:effectLst>
                <a:latin typeface="Agency FB" pitchFamily="34" charset="0"/>
              </a:rPr>
              <a:t>Dubai</a:t>
            </a:r>
            <a:r>
              <a:rPr lang="es-ES" sz="2400" b="1" dirty="0" smtClean="0">
                <a:effectLst>
                  <a:outerShdw blurRad="38100" dist="38100" dir="2700000" algn="tl">
                    <a:srgbClr val="000000">
                      <a:alpha val="43137"/>
                    </a:srgbClr>
                  </a:outerShdw>
                </a:effectLst>
                <a:latin typeface="Agency FB" pitchFamily="34" charset="0"/>
              </a:rPr>
              <a:t> son una de las mejores alternativas para recorrer </a:t>
            </a:r>
            <a:r>
              <a:rPr lang="es-ES" sz="2400" b="1" dirty="0" err="1" smtClean="0">
                <a:effectLst>
                  <a:outerShdw blurRad="38100" dist="38100" dir="2700000" algn="tl">
                    <a:srgbClr val="000000">
                      <a:alpha val="43137"/>
                    </a:srgbClr>
                  </a:outerShdw>
                </a:effectLst>
                <a:latin typeface="Agency FB" pitchFamily="34" charset="0"/>
              </a:rPr>
              <a:t>Dubai</a:t>
            </a:r>
            <a:r>
              <a:rPr lang="es-ES" sz="2400" b="1" dirty="0" smtClean="0">
                <a:effectLst>
                  <a:outerShdw blurRad="38100" dist="38100" dir="2700000" algn="tl">
                    <a:srgbClr val="000000">
                      <a:alpha val="43137"/>
                    </a:srgbClr>
                  </a:outerShdw>
                </a:effectLst>
                <a:latin typeface="Agency FB" pitchFamily="34" charset="0"/>
              </a:rPr>
              <a:t> Creek. </a:t>
            </a:r>
            <a:br>
              <a:rPr lang="es-ES" sz="2400" b="1" dirty="0" smtClean="0">
                <a:effectLst>
                  <a:outerShdw blurRad="38100" dist="38100" dir="2700000" algn="tl">
                    <a:srgbClr val="000000">
                      <a:alpha val="43137"/>
                    </a:srgbClr>
                  </a:outerShdw>
                </a:effectLst>
                <a:latin typeface="Agency FB" pitchFamily="34" charset="0"/>
              </a:rPr>
            </a:br>
            <a:r>
              <a:rPr lang="es-ES" sz="2400" b="1" dirty="0" smtClean="0">
                <a:effectLst>
                  <a:outerShdw blurRad="38100" dist="38100" dir="2700000" algn="tl">
                    <a:srgbClr val="000000">
                      <a:alpha val="43137"/>
                    </a:srgbClr>
                  </a:outerShdw>
                </a:effectLst>
                <a:latin typeface="Agency FB" pitchFamily="34" charset="0"/>
              </a:rPr>
              <a:t/>
            </a:r>
            <a:br>
              <a:rPr lang="es-ES" sz="2400" b="1" dirty="0" smtClean="0">
                <a:effectLst>
                  <a:outerShdw blurRad="38100" dist="38100" dir="2700000" algn="tl">
                    <a:srgbClr val="000000">
                      <a:alpha val="43137"/>
                    </a:srgbClr>
                  </a:outerShdw>
                </a:effectLst>
                <a:latin typeface="Agency FB" pitchFamily="34" charset="0"/>
              </a:rPr>
            </a:br>
            <a:r>
              <a:rPr lang="es-ES" sz="2400" b="1" dirty="0" smtClean="0">
                <a:effectLst>
                  <a:outerShdw blurRad="38100" dist="38100" dir="2700000" algn="tl">
                    <a:srgbClr val="000000">
                      <a:alpha val="43137"/>
                    </a:srgbClr>
                  </a:outerShdw>
                </a:effectLst>
                <a:latin typeface="Agency FB" pitchFamily="34" charset="0"/>
              </a:rPr>
              <a:t>A diferencia de las abras, las barcas tradicionales, el </a:t>
            </a:r>
            <a:r>
              <a:rPr lang="es-ES" sz="2400" b="1" dirty="0" err="1" smtClean="0">
                <a:effectLst>
                  <a:outerShdw blurRad="38100" dist="38100" dir="2700000" algn="tl">
                    <a:srgbClr val="000000">
                      <a:alpha val="43137"/>
                    </a:srgbClr>
                  </a:outerShdw>
                </a:effectLst>
                <a:latin typeface="Agency FB" pitchFamily="34" charset="0"/>
              </a:rPr>
              <a:t>waterbus</a:t>
            </a:r>
            <a:r>
              <a:rPr lang="es-ES" sz="2400" b="1" dirty="0" smtClean="0">
                <a:effectLst>
                  <a:outerShdw blurRad="38100" dist="38100" dir="2700000" algn="tl">
                    <a:srgbClr val="000000">
                      <a:alpha val="43137"/>
                    </a:srgbClr>
                  </a:outerShdw>
                </a:effectLst>
                <a:latin typeface="Agency FB" pitchFamily="34" charset="0"/>
              </a:rPr>
              <a:t> se puede considerar un medio de transporte de lujo. Los asientos son amplios y confortables, cuenta con amplios ventanales y tiene grandes pantallas para quien esté aburrido de ver la ciudad. </a:t>
            </a:r>
            <a:endParaRPr lang="es-ES" sz="2400" b="1"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26.jpg"/>
          <p:cNvPicPr>
            <a:picLocks noChangeAspect="1"/>
          </p:cNvPicPr>
          <p:nvPr/>
        </p:nvPicPr>
        <p:blipFill>
          <a:blip r:embed="rId2"/>
          <a:stretch>
            <a:fillRect/>
          </a:stretch>
        </p:blipFill>
        <p:spPr>
          <a:xfrm>
            <a:off x="0" y="13368"/>
            <a:ext cx="9144000" cy="6844632"/>
          </a:xfrm>
          <a:prstGeom prst="rect">
            <a:avLst/>
          </a:prstGeom>
        </p:spPr>
      </p:pic>
      <p:sp>
        <p:nvSpPr>
          <p:cNvPr id="6" name="5 Rectángulo"/>
          <p:cNvSpPr/>
          <p:nvPr/>
        </p:nvSpPr>
        <p:spPr>
          <a:xfrm rot="19466704">
            <a:off x="-358704" y="5230820"/>
            <a:ext cx="5018635" cy="185330"/>
          </a:xfrm>
          <a:prstGeom prst="rect">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408054">
            <a:off x="4560674" y="1544130"/>
            <a:ext cx="5018635" cy="193931"/>
          </a:xfrm>
          <a:prstGeom prst="rect">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230261">
            <a:off x="-460372" y="1592511"/>
            <a:ext cx="5018635" cy="163623"/>
          </a:xfrm>
          <a:prstGeom prst="rect">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125963">
            <a:off x="4515547" y="5199344"/>
            <a:ext cx="5018635" cy="159856"/>
          </a:xfrm>
          <a:prstGeom prst="rect">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230261">
            <a:off x="-404704" y="1889682"/>
            <a:ext cx="4694817" cy="170772"/>
          </a:xfrm>
          <a:prstGeom prst="rect">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466704">
            <a:off x="-332567" y="4958236"/>
            <a:ext cx="4652575" cy="212802"/>
          </a:xfrm>
          <a:prstGeom prst="rect">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408054">
            <a:off x="4894464" y="1665864"/>
            <a:ext cx="4838667" cy="199705"/>
          </a:xfrm>
          <a:prstGeom prst="rect">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125963">
            <a:off x="4912290" y="4863240"/>
            <a:ext cx="4605799" cy="180822"/>
          </a:xfrm>
          <a:prstGeom prst="rect">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929882"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2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2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15"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6"/>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7"/>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9"/>
                                        </p:tgtEl>
                                        <p:attrNameLst>
                                          <p:attrName>ppt_y</p:attrName>
                                        </p:attrNameLst>
                                      </p:cBhvr>
                                      <p:tavLst>
                                        <p:tav tm="0" fmla="#ppt_y+(sin(-2*pi*(1-$))*-#ppt_x+cos(-2*pi*(1-$))*(1-#ppt_y))*(1-$)">
                                          <p:val>
                                            <p:fltVal val="0"/>
                                          </p:val>
                                        </p:tav>
                                        <p:tav tm="100000">
                                          <p:val>
                                            <p:fltVal val="1"/>
                                          </p:val>
                                        </p:tav>
                                      </p:tavLst>
                                    </p:anim>
                                  </p:childTnLst>
                                </p:cTn>
                              </p:par>
                              <p:par>
                                <p:cTn id="44" presetID="2" presetClass="entr" presetSubtype="6" fill="hold" grpId="2"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9"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2"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0-#ppt_w/2"/>
                                          </p:val>
                                        </p:tav>
                                        <p:tav tm="100000">
                                          <p:val>
                                            <p:strVal val="#ppt_x"/>
                                          </p:val>
                                        </p:tav>
                                      </p:tavLst>
                                    </p:anim>
                                    <p:anim calcmode="lin" valueType="num">
                                      <p:cBhvr additive="base">
                                        <p:cTn id="55" dur="2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3"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3" presetClass="entr" presetSubtype="5"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5" presetClass="entr" presetSubtype="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fltVal val="0"/>
                                          </p:val>
                                        </p:tav>
                                        <p:tav tm="100000">
                                          <p:val>
                                            <p:strVal val="#ppt_w"/>
                                          </p:val>
                                        </p:tav>
                                      </p:tavLst>
                                    </p:anim>
                                    <p:anim calcmode="lin" valueType="num">
                                      <p:cBhvr>
                                        <p:cTn id="66" dur="2000" fill="hold"/>
                                        <p:tgtEl>
                                          <p:spTgt spid="10"/>
                                        </p:tgtEl>
                                        <p:attrNameLst>
                                          <p:attrName>ppt_h</p:attrName>
                                        </p:attrNameLst>
                                      </p:cBhvr>
                                      <p:tavLst>
                                        <p:tav tm="0">
                                          <p:val>
                                            <p:fltVal val="0"/>
                                          </p:val>
                                        </p:tav>
                                        <p:tav tm="100000">
                                          <p:val>
                                            <p:strVal val="#ppt_h"/>
                                          </p:val>
                                        </p:tav>
                                      </p:tavLst>
                                    </p:anim>
                                    <p:anim calcmode="lin" valueType="num">
                                      <p:cBhvr>
                                        <p:cTn id="6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10"/>
                                        </p:tgtEl>
                                        <p:attrNameLst>
                                          <p:attrName>ppt_y</p:attrName>
                                        </p:attrNameLst>
                                      </p:cBhvr>
                                      <p:tavLst>
                                        <p:tav tm="0" fmla="#ppt_y+(sin(-2*pi*(1-$))*-#ppt_x+cos(-2*pi*(1-$))*(1-#ppt_y))*(1-$)">
                                          <p:val>
                                            <p:fltVal val="0"/>
                                          </p:val>
                                        </p:tav>
                                        <p:tav tm="100000">
                                          <p:val>
                                            <p:fltVal val="1"/>
                                          </p:val>
                                        </p:tav>
                                      </p:tavLst>
                                    </p:anim>
                                  </p:childTnLst>
                                </p:cTn>
                              </p:par>
                              <p:par>
                                <p:cTn id="69" presetID="2" presetClass="entr" presetSubtype="6" fill="hold" grpId="2"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1+#ppt_w/2"/>
                                          </p:val>
                                        </p:tav>
                                        <p:tav tm="100000">
                                          <p:val>
                                            <p:strVal val="#ppt_x"/>
                                          </p:val>
                                        </p:tav>
                                      </p:tavLst>
                                    </p:anim>
                                    <p:anim calcmode="lin" valueType="num">
                                      <p:cBhvr additive="base">
                                        <p:cTn id="72" dur="2000" fill="hold"/>
                                        <p:tgtEl>
                                          <p:spTgt spid="10"/>
                                        </p:tgtEl>
                                        <p:attrNameLst>
                                          <p:attrName>ppt_y</p:attrName>
                                        </p:attrNameLst>
                                      </p:cBhvr>
                                      <p:tavLst>
                                        <p:tav tm="0">
                                          <p:val>
                                            <p:strVal val="1+#ppt_h/2"/>
                                          </p:val>
                                        </p:tav>
                                        <p:tav tm="100000">
                                          <p:val>
                                            <p:strVal val="#ppt_y"/>
                                          </p:val>
                                        </p:tav>
                                      </p:tavLst>
                                    </p:anim>
                                  </p:childTnLst>
                                </p:cTn>
                              </p:par>
                              <p:par>
                                <p:cTn id="73" presetID="3" presetClass="entr" presetSubtype="5"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2000"/>
                                        <p:tgtEl>
                                          <p:spTgt spid="11"/>
                                        </p:tgtEl>
                                      </p:cBhvr>
                                    </p:animEffect>
                                  </p:childTnLst>
                                </p:cTn>
                              </p:par>
                              <p:par>
                                <p:cTn id="76" presetID="1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p:val>
                                            <p:fltVal val="0"/>
                                          </p:val>
                                        </p:tav>
                                        <p:tav tm="100000">
                                          <p:val>
                                            <p:strVal val="#ppt_w"/>
                                          </p:val>
                                        </p:tav>
                                      </p:tavLst>
                                    </p:anim>
                                    <p:anim calcmode="lin" valueType="num">
                                      <p:cBhvr>
                                        <p:cTn id="79" dur="2000" fill="hold"/>
                                        <p:tgtEl>
                                          <p:spTgt spid="11"/>
                                        </p:tgtEl>
                                        <p:attrNameLst>
                                          <p:attrName>ppt_h</p:attrName>
                                        </p:attrNameLst>
                                      </p:cBhvr>
                                      <p:tavLst>
                                        <p:tav tm="0">
                                          <p:val>
                                            <p:fltVal val="0"/>
                                          </p:val>
                                        </p:tav>
                                        <p:tav tm="100000">
                                          <p:val>
                                            <p:strVal val="#ppt_h"/>
                                          </p:val>
                                        </p:tav>
                                      </p:tavLst>
                                    </p:anim>
                                    <p:anim calcmode="lin" valueType="num">
                                      <p:cBhvr>
                                        <p:cTn id="80"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1" dur="2000" fill="hold"/>
                                        <p:tgtEl>
                                          <p:spTgt spid="11"/>
                                        </p:tgtEl>
                                        <p:attrNameLst>
                                          <p:attrName>ppt_y</p:attrName>
                                        </p:attrNameLst>
                                      </p:cBhvr>
                                      <p:tavLst>
                                        <p:tav tm="0" fmla="#ppt_y+(sin(-2*pi*(1-$))*-#ppt_x+cos(-2*pi*(1-$))*(1-#ppt_y))*(1-$)">
                                          <p:val>
                                            <p:fltVal val="0"/>
                                          </p:val>
                                        </p:tav>
                                        <p:tav tm="100000">
                                          <p:val>
                                            <p:fltVal val="1"/>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2000" fill="hold"/>
                                        <p:tgtEl>
                                          <p:spTgt spid="11"/>
                                        </p:tgtEl>
                                        <p:attrNameLst>
                                          <p:attrName>ppt_x</p:attrName>
                                        </p:attrNameLst>
                                      </p:cBhvr>
                                      <p:tavLst>
                                        <p:tav tm="0">
                                          <p:val>
                                            <p:strVal val="1+#ppt_w/2"/>
                                          </p:val>
                                        </p:tav>
                                        <p:tav tm="100000">
                                          <p:val>
                                            <p:strVal val="#ppt_x"/>
                                          </p:val>
                                        </p:tav>
                                      </p:tavLst>
                                    </p:anim>
                                    <p:anim calcmode="lin" valueType="num">
                                      <p:cBhvr additive="base">
                                        <p:cTn id="85" dur="2000" fill="hold"/>
                                        <p:tgtEl>
                                          <p:spTgt spid="11"/>
                                        </p:tgtEl>
                                        <p:attrNameLst>
                                          <p:attrName>ppt_y</p:attrName>
                                        </p:attrNameLst>
                                      </p:cBhvr>
                                      <p:tavLst>
                                        <p:tav tm="0">
                                          <p:val>
                                            <p:strVal val="0-#ppt_h/2"/>
                                          </p:val>
                                        </p:tav>
                                        <p:tav tm="100000">
                                          <p:val>
                                            <p:strVal val="#ppt_y"/>
                                          </p:val>
                                        </p:tav>
                                      </p:tavLst>
                                    </p:anim>
                                  </p:childTnLst>
                                </p:cTn>
                              </p:par>
                              <p:par>
                                <p:cTn id="86" presetID="3" presetClass="entr" presetSubtype="5" fill="hold" grpId="0" nodeType="with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blinds(vertical)">
                                      <p:cBhvr>
                                        <p:cTn id="88" dur="2000"/>
                                        <p:tgtEl>
                                          <p:spTgt spid="12"/>
                                        </p:tgtEl>
                                      </p:cBhvr>
                                    </p:animEffect>
                                  </p:childTnLst>
                                </p:cTn>
                              </p:par>
                              <p:par>
                                <p:cTn id="89" presetID="15" presetClass="entr" presetSubtype="0" fill="hold" grpId="1"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2000" fill="hold"/>
                                        <p:tgtEl>
                                          <p:spTgt spid="12"/>
                                        </p:tgtEl>
                                        <p:attrNameLst>
                                          <p:attrName>ppt_w</p:attrName>
                                        </p:attrNameLst>
                                      </p:cBhvr>
                                      <p:tavLst>
                                        <p:tav tm="0">
                                          <p:val>
                                            <p:fltVal val="0"/>
                                          </p:val>
                                        </p:tav>
                                        <p:tav tm="100000">
                                          <p:val>
                                            <p:strVal val="#ppt_w"/>
                                          </p:val>
                                        </p:tav>
                                      </p:tavLst>
                                    </p:anim>
                                    <p:anim calcmode="lin" valueType="num">
                                      <p:cBhvr>
                                        <p:cTn id="92" dur="2000" fill="hold"/>
                                        <p:tgtEl>
                                          <p:spTgt spid="12"/>
                                        </p:tgtEl>
                                        <p:attrNameLst>
                                          <p:attrName>ppt_h</p:attrName>
                                        </p:attrNameLst>
                                      </p:cBhvr>
                                      <p:tavLst>
                                        <p:tav tm="0">
                                          <p:val>
                                            <p:fltVal val="0"/>
                                          </p:val>
                                        </p:tav>
                                        <p:tav tm="100000">
                                          <p:val>
                                            <p:strVal val="#ppt_h"/>
                                          </p:val>
                                        </p:tav>
                                      </p:tavLst>
                                    </p:anim>
                                    <p:anim calcmode="lin" valueType="num">
                                      <p:cBhvr>
                                        <p:cTn id="9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12"/>
                                        </p:tgtEl>
                                        <p:attrNameLst>
                                          <p:attrName>ppt_y</p:attrName>
                                        </p:attrNameLst>
                                      </p:cBhvr>
                                      <p:tavLst>
                                        <p:tav tm="0" fmla="#ppt_y+(sin(-2*pi*(1-$))*-#ppt_x+cos(-2*pi*(1-$))*(1-#ppt_y))*(1-$)">
                                          <p:val>
                                            <p:fltVal val="0"/>
                                          </p:val>
                                        </p:tav>
                                        <p:tav tm="100000">
                                          <p:val>
                                            <p:fltVal val="1"/>
                                          </p:val>
                                        </p:tav>
                                      </p:tavLst>
                                    </p:anim>
                                  </p:childTnLst>
                                </p:cTn>
                              </p:par>
                              <p:par>
                                <p:cTn id="95" presetID="2" presetClass="entr" presetSubtype="12" fill="hold" grpId="2"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1+#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2000"/>
                                        <p:tgtEl>
                                          <p:spTgt spid="13"/>
                                        </p:tgtEl>
                                      </p:cBhvr>
                                    </p:animEffect>
                                  </p:childTnLst>
                                </p:cTn>
                              </p:par>
                              <p:par>
                                <p:cTn id="102" presetID="15" presetClass="entr" presetSubtype="0" fill="hold" grpId="1" nodeType="withEffect">
                                  <p:stCondLst>
                                    <p:cond delay="0"/>
                                  </p:stCondLst>
                                  <p:childTnLst>
                                    <p:set>
                                      <p:cBhvr>
                                        <p:cTn id="103" dur="1" fill="hold">
                                          <p:stCondLst>
                                            <p:cond delay="0"/>
                                          </p:stCondLst>
                                        </p:cTn>
                                        <p:tgtEl>
                                          <p:spTgt spid="13"/>
                                        </p:tgtEl>
                                        <p:attrNameLst>
                                          <p:attrName>style.visibility</p:attrName>
                                        </p:attrNameLst>
                                      </p:cBhvr>
                                      <p:to>
                                        <p:strVal val="visible"/>
                                      </p:to>
                                    </p:set>
                                    <p:anim calcmode="lin" valueType="num">
                                      <p:cBhvr>
                                        <p:cTn id="104" dur="2000" fill="hold"/>
                                        <p:tgtEl>
                                          <p:spTgt spid="13"/>
                                        </p:tgtEl>
                                        <p:attrNameLst>
                                          <p:attrName>ppt_w</p:attrName>
                                        </p:attrNameLst>
                                      </p:cBhvr>
                                      <p:tavLst>
                                        <p:tav tm="0">
                                          <p:val>
                                            <p:fltVal val="0"/>
                                          </p:val>
                                        </p:tav>
                                        <p:tav tm="100000">
                                          <p:val>
                                            <p:strVal val="#ppt_w"/>
                                          </p:val>
                                        </p:tav>
                                      </p:tavLst>
                                    </p:anim>
                                    <p:anim calcmode="lin" valueType="num">
                                      <p:cBhvr>
                                        <p:cTn id="105" dur="2000" fill="hold"/>
                                        <p:tgtEl>
                                          <p:spTgt spid="13"/>
                                        </p:tgtEl>
                                        <p:attrNameLst>
                                          <p:attrName>ppt_h</p:attrName>
                                        </p:attrNameLst>
                                      </p:cBhvr>
                                      <p:tavLst>
                                        <p:tav tm="0">
                                          <p:val>
                                            <p:fltVal val="0"/>
                                          </p:val>
                                        </p:tav>
                                        <p:tav tm="100000">
                                          <p:val>
                                            <p:strVal val="#ppt_h"/>
                                          </p:val>
                                        </p:tav>
                                      </p:tavLst>
                                    </p:anim>
                                    <p:anim calcmode="lin" valueType="num">
                                      <p:cBhvr>
                                        <p:cTn id="106"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3"/>
                                        </p:tgtEl>
                                        <p:attrNameLst>
                                          <p:attrName>ppt_y</p:attrName>
                                        </p:attrNameLst>
                                      </p:cBhvr>
                                      <p:tavLst>
                                        <p:tav tm="0" fmla="#ppt_y+(sin(-2*pi*(1-$))*-#ppt_x+cos(-2*pi*(1-$))*(1-#ppt_y))*(1-$)">
                                          <p:val>
                                            <p:fltVal val="0"/>
                                          </p:val>
                                        </p:tav>
                                        <p:tav tm="100000">
                                          <p:val>
                                            <p:fltVal val="1"/>
                                          </p:val>
                                        </p:tav>
                                      </p:tavLst>
                                    </p:anim>
                                  </p:childTnLst>
                                </p:cTn>
                              </p:par>
                              <p:par>
                                <p:cTn id="108" presetID="2" presetClass="entr" presetSubtype="9" fill="hold" grpId="2"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0-#ppt_h/2"/>
                                          </p:val>
                                        </p:tav>
                                        <p:tav tm="100000">
                                          <p:val>
                                            <p:strVal val="#ppt_y"/>
                                          </p:val>
                                        </p:tav>
                                      </p:tavLst>
                                    </p:anim>
                                  </p:childTnLst>
                                </p:cTn>
                              </p:par>
                              <p:par>
                                <p:cTn id="112" presetID="8" presetClass="emph" presetSubtype="0" fill="hold" grpId="3"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0"/>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11"/>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childTnLst>
                          </p:cTn>
                        </p:par>
                        <p:par>
                          <p:cTn id="128" fill="hold">
                            <p:stCondLst>
                              <p:cond delay="2000"/>
                            </p:stCondLst>
                            <p:childTnLst>
                              <p:par>
                                <p:cTn id="129" presetID="3" presetClass="exit" presetSubtype="10" fill="hold" grpId="4" nodeType="afterEffect">
                                  <p:stCondLst>
                                    <p:cond delay="0"/>
                                  </p:stCondLst>
                                  <p:childTnLst>
                                    <p:animEffect transition="out" filter="blinds(horizontal)">
                                      <p:cBhvr>
                                        <p:cTn id="130" dur="2000"/>
                                        <p:tgtEl>
                                          <p:spTgt spid="8"/>
                                        </p:tgtEl>
                                      </p:cBhvr>
                                    </p:animEffect>
                                    <p:set>
                                      <p:cBhvr>
                                        <p:cTn id="131" dur="1" fill="hold">
                                          <p:stCondLst>
                                            <p:cond delay="1999"/>
                                          </p:stCondLst>
                                        </p:cTn>
                                        <p:tgtEl>
                                          <p:spTgt spid="8"/>
                                        </p:tgtEl>
                                        <p:attrNameLst>
                                          <p:attrName>style.visibility</p:attrName>
                                        </p:attrNameLst>
                                      </p:cBhvr>
                                      <p:to>
                                        <p:strVal val="hidden"/>
                                      </p:to>
                                    </p:set>
                                  </p:childTnLst>
                                </p:cTn>
                              </p:par>
                              <p:par>
                                <p:cTn id="132" presetID="3" presetClass="exit" presetSubtype="10" fill="hold" grpId="4" nodeType="withEffect">
                                  <p:stCondLst>
                                    <p:cond delay="0"/>
                                  </p:stCondLst>
                                  <p:childTnLst>
                                    <p:animEffect transition="out" filter="blinds(horizontal)">
                                      <p:cBhvr>
                                        <p:cTn id="133" dur="2000"/>
                                        <p:tgtEl>
                                          <p:spTgt spid="10"/>
                                        </p:tgtEl>
                                      </p:cBhvr>
                                    </p:animEffect>
                                    <p:set>
                                      <p:cBhvr>
                                        <p:cTn id="134" dur="1" fill="hold">
                                          <p:stCondLst>
                                            <p:cond delay="1999"/>
                                          </p:stCondLst>
                                        </p:cTn>
                                        <p:tgtEl>
                                          <p:spTgt spid="10"/>
                                        </p:tgtEl>
                                        <p:attrNameLst>
                                          <p:attrName>style.visibility</p:attrName>
                                        </p:attrNameLst>
                                      </p:cBhvr>
                                      <p:to>
                                        <p:strVal val="hidden"/>
                                      </p:to>
                                    </p:set>
                                  </p:childTnLst>
                                </p:cTn>
                              </p:par>
                              <p:par>
                                <p:cTn id="135" presetID="2" presetClass="exit" presetSubtype="6" fill="hold" grpId="5" nodeType="withEffect">
                                  <p:stCondLst>
                                    <p:cond delay="0"/>
                                  </p:stCondLst>
                                  <p:childTnLst>
                                    <p:anim calcmode="lin" valueType="num">
                                      <p:cBhvr additive="base">
                                        <p:cTn id="136" dur="2000"/>
                                        <p:tgtEl>
                                          <p:spTgt spid="8"/>
                                        </p:tgtEl>
                                        <p:attrNameLst>
                                          <p:attrName>ppt_x</p:attrName>
                                        </p:attrNameLst>
                                      </p:cBhvr>
                                      <p:tavLst>
                                        <p:tav tm="0">
                                          <p:val>
                                            <p:strVal val="ppt_x"/>
                                          </p:val>
                                        </p:tav>
                                        <p:tav tm="100000">
                                          <p:val>
                                            <p:strVal val="1+ppt_w/2"/>
                                          </p:val>
                                        </p:tav>
                                      </p:tavLst>
                                    </p:anim>
                                    <p:anim calcmode="lin" valueType="num">
                                      <p:cBhvr additive="base">
                                        <p:cTn id="137" dur="2000"/>
                                        <p:tgtEl>
                                          <p:spTgt spid="8"/>
                                        </p:tgtEl>
                                        <p:attrNameLst>
                                          <p:attrName>ppt_y</p:attrName>
                                        </p:attrNameLst>
                                      </p:cBhvr>
                                      <p:tavLst>
                                        <p:tav tm="0">
                                          <p:val>
                                            <p:strVal val="ppt_y"/>
                                          </p:val>
                                        </p:tav>
                                        <p:tav tm="100000">
                                          <p:val>
                                            <p:strVal val="1+ppt_h/2"/>
                                          </p:val>
                                        </p:tav>
                                      </p:tavLst>
                                    </p:anim>
                                    <p:set>
                                      <p:cBhvr>
                                        <p:cTn id="138" dur="1" fill="hold">
                                          <p:stCondLst>
                                            <p:cond delay="1999"/>
                                          </p:stCondLst>
                                        </p:cTn>
                                        <p:tgtEl>
                                          <p:spTgt spid="8"/>
                                        </p:tgtEl>
                                        <p:attrNameLst>
                                          <p:attrName>style.visibility</p:attrName>
                                        </p:attrNameLst>
                                      </p:cBhvr>
                                      <p:to>
                                        <p:strVal val="hidden"/>
                                      </p:to>
                                    </p:set>
                                  </p:childTnLst>
                                </p:cTn>
                              </p:par>
                              <p:par>
                                <p:cTn id="139" presetID="2" presetClass="exit" presetSubtype="6" fill="hold" grpId="5" nodeType="withEffect">
                                  <p:stCondLst>
                                    <p:cond delay="0"/>
                                  </p:stCondLst>
                                  <p:childTnLst>
                                    <p:anim calcmode="lin" valueType="num">
                                      <p:cBhvr additive="base">
                                        <p:cTn id="140" dur="2000"/>
                                        <p:tgtEl>
                                          <p:spTgt spid="10"/>
                                        </p:tgtEl>
                                        <p:attrNameLst>
                                          <p:attrName>ppt_x</p:attrName>
                                        </p:attrNameLst>
                                      </p:cBhvr>
                                      <p:tavLst>
                                        <p:tav tm="0">
                                          <p:val>
                                            <p:strVal val="ppt_x"/>
                                          </p:val>
                                        </p:tav>
                                        <p:tav tm="100000">
                                          <p:val>
                                            <p:strVal val="1+ppt_w/2"/>
                                          </p:val>
                                        </p:tav>
                                      </p:tavLst>
                                    </p:anim>
                                    <p:anim calcmode="lin" valueType="num">
                                      <p:cBhvr additive="base">
                                        <p:cTn id="141" dur="2000"/>
                                        <p:tgtEl>
                                          <p:spTgt spid="10"/>
                                        </p:tgtEl>
                                        <p:attrNameLst>
                                          <p:attrName>ppt_y</p:attrName>
                                        </p:attrNameLst>
                                      </p:cBhvr>
                                      <p:tavLst>
                                        <p:tav tm="0">
                                          <p:val>
                                            <p:strVal val="ppt_y"/>
                                          </p:val>
                                        </p:tav>
                                        <p:tav tm="100000">
                                          <p:val>
                                            <p:strVal val="1+ppt_h/2"/>
                                          </p:val>
                                        </p:tav>
                                      </p:tavLst>
                                    </p:anim>
                                    <p:set>
                                      <p:cBhvr>
                                        <p:cTn id="142" dur="1" fill="hold">
                                          <p:stCondLst>
                                            <p:cond delay="1999"/>
                                          </p:stCondLst>
                                        </p:cTn>
                                        <p:tgtEl>
                                          <p:spTgt spid="10"/>
                                        </p:tgtEl>
                                        <p:attrNameLst>
                                          <p:attrName>style.visibility</p:attrName>
                                        </p:attrNameLst>
                                      </p:cBhvr>
                                      <p:to>
                                        <p:strVal val="hidden"/>
                                      </p:to>
                                    </p:set>
                                  </p:childTnLst>
                                </p:cTn>
                              </p:par>
                              <p:par>
                                <p:cTn id="143" presetID="2" presetClass="exit" presetSubtype="9" fill="hold" grpId="4" nodeType="withEffect">
                                  <p:stCondLst>
                                    <p:cond delay="0"/>
                                  </p:stCondLst>
                                  <p:childTnLst>
                                    <p:anim calcmode="lin" valueType="num">
                                      <p:cBhvr additive="base">
                                        <p:cTn id="144" dur="2000"/>
                                        <p:tgtEl>
                                          <p:spTgt spid="9"/>
                                        </p:tgtEl>
                                        <p:attrNameLst>
                                          <p:attrName>ppt_x</p:attrName>
                                        </p:attrNameLst>
                                      </p:cBhvr>
                                      <p:tavLst>
                                        <p:tav tm="0">
                                          <p:val>
                                            <p:strVal val="ppt_x"/>
                                          </p:val>
                                        </p:tav>
                                        <p:tav tm="100000">
                                          <p:val>
                                            <p:strVal val="0-ppt_w/2"/>
                                          </p:val>
                                        </p:tav>
                                      </p:tavLst>
                                    </p:anim>
                                    <p:anim calcmode="lin" valueType="num">
                                      <p:cBhvr additive="base">
                                        <p:cTn id="145" dur="2000"/>
                                        <p:tgtEl>
                                          <p:spTgt spid="9"/>
                                        </p:tgtEl>
                                        <p:attrNameLst>
                                          <p:attrName>ppt_y</p:attrName>
                                        </p:attrNameLst>
                                      </p:cBhvr>
                                      <p:tavLst>
                                        <p:tav tm="0">
                                          <p:val>
                                            <p:strVal val="ppt_y"/>
                                          </p:val>
                                        </p:tav>
                                        <p:tav tm="100000">
                                          <p:val>
                                            <p:strVal val="0-ppt_h/2"/>
                                          </p:val>
                                        </p:tav>
                                      </p:tavLst>
                                    </p:anim>
                                    <p:set>
                                      <p:cBhvr>
                                        <p:cTn id="146" dur="1" fill="hold">
                                          <p:stCondLst>
                                            <p:cond delay="1999"/>
                                          </p:stCondLst>
                                        </p:cTn>
                                        <p:tgtEl>
                                          <p:spTgt spid="9"/>
                                        </p:tgtEl>
                                        <p:attrNameLst>
                                          <p:attrName>style.visibility</p:attrName>
                                        </p:attrNameLst>
                                      </p:cBhvr>
                                      <p:to>
                                        <p:strVal val="hidden"/>
                                      </p:to>
                                    </p:set>
                                  </p:childTnLst>
                                </p:cTn>
                              </p:par>
                              <p:par>
                                <p:cTn id="147" presetID="2" presetClass="exit" presetSubtype="9" fill="hold" grpId="4"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0-ppt_w/2"/>
                                          </p:val>
                                        </p:tav>
                                      </p:tavLst>
                                    </p:anim>
                                    <p:anim calcmode="lin" valueType="num">
                                      <p:cBhvr additive="base">
                                        <p:cTn id="149" dur="2000"/>
                                        <p:tgtEl>
                                          <p:spTgt spid="13"/>
                                        </p:tgtEl>
                                        <p:attrNameLst>
                                          <p:attrName>ppt_y</p:attrName>
                                        </p:attrNameLst>
                                      </p:cBhvr>
                                      <p:tavLst>
                                        <p:tav tm="0">
                                          <p:val>
                                            <p:strVal val="ppt_y"/>
                                          </p:val>
                                        </p:tav>
                                        <p:tav tm="100000">
                                          <p:val>
                                            <p:strVal val="0-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12" fill="hold" grpId="4" nodeType="withEffect">
                                  <p:stCondLst>
                                    <p:cond delay="0"/>
                                  </p:stCondLst>
                                  <p:childTnLst>
                                    <p:anim calcmode="lin" valueType="num">
                                      <p:cBhvr additive="base">
                                        <p:cTn id="152" dur="2000"/>
                                        <p:tgtEl>
                                          <p:spTgt spid="7"/>
                                        </p:tgtEl>
                                        <p:attrNameLst>
                                          <p:attrName>ppt_x</p:attrName>
                                        </p:attrNameLst>
                                      </p:cBhvr>
                                      <p:tavLst>
                                        <p:tav tm="0">
                                          <p:val>
                                            <p:strVal val="ppt_x"/>
                                          </p:val>
                                        </p:tav>
                                        <p:tav tm="100000">
                                          <p:val>
                                            <p:strVal val="0-ppt_w/2"/>
                                          </p:val>
                                        </p:tav>
                                      </p:tavLst>
                                    </p:anim>
                                    <p:anim calcmode="lin" valueType="num">
                                      <p:cBhvr additive="base">
                                        <p:cTn id="153" dur="2000"/>
                                        <p:tgtEl>
                                          <p:spTgt spid="7"/>
                                        </p:tgtEl>
                                        <p:attrNameLst>
                                          <p:attrName>ppt_y</p:attrName>
                                        </p:attrNameLst>
                                      </p:cBhvr>
                                      <p:tavLst>
                                        <p:tav tm="0">
                                          <p:val>
                                            <p:strVal val="ppt_y"/>
                                          </p:val>
                                        </p:tav>
                                        <p:tav tm="100000">
                                          <p:val>
                                            <p:strVal val="1+ppt_h/2"/>
                                          </p:val>
                                        </p:tav>
                                      </p:tavLst>
                                    </p:anim>
                                    <p:set>
                                      <p:cBhvr>
                                        <p:cTn id="154" dur="1" fill="hold">
                                          <p:stCondLst>
                                            <p:cond delay="1999"/>
                                          </p:stCondLst>
                                        </p:cTn>
                                        <p:tgtEl>
                                          <p:spTgt spid="7"/>
                                        </p:tgtEl>
                                        <p:attrNameLst>
                                          <p:attrName>style.visibility</p:attrName>
                                        </p:attrNameLst>
                                      </p:cBhvr>
                                      <p:to>
                                        <p:strVal val="hidden"/>
                                      </p:to>
                                    </p:set>
                                  </p:childTnLst>
                                </p:cTn>
                              </p:par>
                              <p:par>
                                <p:cTn id="155" presetID="2" presetClass="exit" presetSubtype="12" fill="hold" grpId="4" nodeType="withEffect">
                                  <p:stCondLst>
                                    <p:cond delay="0"/>
                                  </p:stCondLst>
                                  <p:childTnLst>
                                    <p:anim calcmode="lin" valueType="num">
                                      <p:cBhvr additive="base">
                                        <p:cTn id="156" dur="2000"/>
                                        <p:tgtEl>
                                          <p:spTgt spid="12"/>
                                        </p:tgtEl>
                                        <p:attrNameLst>
                                          <p:attrName>ppt_x</p:attrName>
                                        </p:attrNameLst>
                                      </p:cBhvr>
                                      <p:tavLst>
                                        <p:tav tm="0">
                                          <p:val>
                                            <p:strVal val="ppt_x"/>
                                          </p:val>
                                        </p:tav>
                                        <p:tav tm="100000">
                                          <p:val>
                                            <p:strVal val="0-ppt_w/2"/>
                                          </p:val>
                                        </p:tav>
                                      </p:tavLst>
                                    </p:anim>
                                    <p:anim calcmode="lin" valueType="num">
                                      <p:cBhvr additive="base">
                                        <p:cTn id="157" dur="2000"/>
                                        <p:tgtEl>
                                          <p:spTgt spid="12"/>
                                        </p:tgtEl>
                                        <p:attrNameLst>
                                          <p:attrName>ppt_y</p:attrName>
                                        </p:attrNameLst>
                                      </p:cBhvr>
                                      <p:tavLst>
                                        <p:tav tm="0">
                                          <p:val>
                                            <p:strVal val="ppt_y"/>
                                          </p:val>
                                        </p:tav>
                                        <p:tav tm="100000">
                                          <p:val>
                                            <p:strVal val="1+ppt_h/2"/>
                                          </p:val>
                                        </p:tav>
                                      </p:tavLst>
                                    </p:anim>
                                    <p:set>
                                      <p:cBhvr>
                                        <p:cTn id="158" dur="1" fill="hold">
                                          <p:stCondLst>
                                            <p:cond delay="1999"/>
                                          </p:stCondLst>
                                        </p:cTn>
                                        <p:tgtEl>
                                          <p:spTgt spid="12"/>
                                        </p:tgtEl>
                                        <p:attrNameLst>
                                          <p:attrName>style.visibility</p:attrName>
                                        </p:attrNameLst>
                                      </p:cBhvr>
                                      <p:to>
                                        <p:strVal val="hidden"/>
                                      </p:to>
                                    </p:set>
                                  </p:childTnLst>
                                </p:cTn>
                              </p:par>
                              <p:par>
                                <p:cTn id="159" presetID="2" presetClass="exit" presetSubtype="3" fill="hold" grpId="4" nodeType="withEffect">
                                  <p:stCondLst>
                                    <p:cond delay="0"/>
                                  </p:stCondLst>
                                  <p:childTnLst>
                                    <p:anim calcmode="lin" valueType="num">
                                      <p:cBhvr additive="base">
                                        <p:cTn id="160" dur="2000"/>
                                        <p:tgtEl>
                                          <p:spTgt spid="6"/>
                                        </p:tgtEl>
                                        <p:attrNameLst>
                                          <p:attrName>ppt_x</p:attrName>
                                        </p:attrNameLst>
                                      </p:cBhvr>
                                      <p:tavLst>
                                        <p:tav tm="0">
                                          <p:val>
                                            <p:strVal val="ppt_x"/>
                                          </p:val>
                                        </p:tav>
                                        <p:tav tm="100000">
                                          <p:val>
                                            <p:strVal val="1+ppt_w/2"/>
                                          </p:val>
                                        </p:tav>
                                      </p:tavLst>
                                    </p:anim>
                                    <p:anim calcmode="lin" valueType="num">
                                      <p:cBhvr additive="base">
                                        <p:cTn id="161" dur="2000"/>
                                        <p:tgtEl>
                                          <p:spTgt spid="6"/>
                                        </p:tgtEl>
                                        <p:attrNameLst>
                                          <p:attrName>ppt_y</p:attrName>
                                        </p:attrNameLst>
                                      </p:cBhvr>
                                      <p:tavLst>
                                        <p:tav tm="0">
                                          <p:val>
                                            <p:strVal val="ppt_y"/>
                                          </p:val>
                                        </p:tav>
                                        <p:tav tm="100000">
                                          <p:val>
                                            <p:strVal val="0-ppt_h/2"/>
                                          </p:val>
                                        </p:tav>
                                      </p:tavLst>
                                    </p:anim>
                                    <p:set>
                                      <p:cBhvr>
                                        <p:cTn id="162" dur="1" fill="hold">
                                          <p:stCondLst>
                                            <p:cond delay="1999"/>
                                          </p:stCondLst>
                                        </p:cTn>
                                        <p:tgtEl>
                                          <p:spTgt spid="6"/>
                                        </p:tgtEl>
                                        <p:attrNameLst>
                                          <p:attrName>style.visibility</p:attrName>
                                        </p:attrNameLst>
                                      </p:cBhvr>
                                      <p:to>
                                        <p:strVal val="hidden"/>
                                      </p:to>
                                    </p:set>
                                  </p:childTnLst>
                                </p:cTn>
                              </p:par>
                              <p:par>
                                <p:cTn id="163" presetID="2" presetClass="exit" presetSubtype="3" fill="hold" grpId="4" nodeType="withEffect">
                                  <p:stCondLst>
                                    <p:cond delay="0"/>
                                  </p:stCondLst>
                                  <p:childTnLst>
                                    <p:anim calcmode="lin" valueType="num">
                                      <p:cBhvr additive="base">
                                        <p:cTn id="164" dur="2000"/>
                                        <p:tgtEl>
                                          <p:spTgt spid="11"/>
                                        </p:tgtEl>
                                        <p:attrNameLst>
                                          <p:attrName>ppt_x</p:attrName>
                                        </p:attrNameLst>
                                      </p:cBhvr>
                                      <p:tavLst>
                                        <p:tav tm="0">
                                          <p:val>
                                            <p:strVal val="ppt_x"/>
                                          </p:val>
                                        </p:tav>
                                        <p:tav tm="100000">
                                          <p:val>
                                            <p:strVal val="1+ppt_w/2"/>
                                          </p:val>
                                        </p:tav>
                                      </p:tavLst>
                                    </p:anim>
                                    <p:anim calcmode="lin" valueType="num">
                                      <p:cBhvr additive="base">
                                        <p:cTn id="165" dur="2000"/>
                                        <p:tgtEl>
                                          <p:spTgt spid="11"/>
                                        </p:tgtEl>
                                        <p:attrNameLst>
                                          <p:attrName>ppt_y</p:attrName>
                                        </p:attrNameLst>
                                      </p:cBhvr>
                                      <p:tavLst>
                                        <p:tav tm="0">
                                          <p:val>
                                            <p:strVal val="ppt_y"/>
                                          </p:val>
                                        </p:tav>
                                        <p:tav tm="100000">
                                          <p:val>
                                            <p:strVal val="0-ppt_h/2"/>
                                          </p:val>
                                        </p:tav>
                                      </p:tavLst>
                                    </p:anim>
                                    <p:set>
                                      <p:cBhvr>
                                        <p:cTn id="166" dur="1" fill="hold">
                                          <p:stCondLst>
                                            <p:cond delay="1999"/>
                                          </p:stCondLst>
                                        </p:cTn>
                                        <p:tgtEl>
                                          <p:spTgt spid="11"/>
                                        </p:tgtEl>
                                        <p:attrNameLst>
                                          <p:attrName>style.visibility</p:attrName>
                                        </p:attrNameLst>
                                      </p:cBhvr>
                                      <p:to>
                                        <p:strVal val="hidden"/>
                                      </p:to>
                                    </p:set>
                                  </p:childTnLst>
                                </p:cTn>
                              </p:par>
                              <p:par>
                                <p:cTn id="167" presetID="3" presetClass="exit" presetSubtype="10" fill="hold" grpId="5" nodeType="withEffect">
                                  <p:stCondLst>
                                    <p:cond delay="0"/>
                                  </p:stCondLst>
                                  <p:childTnLst>
                                    <p:animEffect transition="out" filter="blinds(horizontal)">
                                      <p:cBhvr>
                                        <p:cTn id="168" dur="2000"/>
                                        <p:tgtEl>
                                          <p:spTgt spid="7"/>
                                        </p:tgtEl>
                                      </p:cBhvr>
                                    </p:animEffect>
                                    <p:set>
                                      <p:cBhvr>
                                        <p:cTn id="169" dur="1" fill="hold">
                                          <p:stCondLst>
                                            <p:cond delay="1999"/>
                                          </p:stCondLst>
                                        </p:cTn>
                                        <p:tgtEl>
                                          <p:spTgt spid="7"/>
                                        </p:tgtEl>
                                        <p:attrNameLst>
                                          <p:attrName>style.visibility</p:attrName>
                                        </p:attrNameLst>
                                      </p:cBhvr>
                                      <p:to>
                                        <p:strVal val="hidden"/>
                                      </p:to>
                                    </p:set>
                                  </p:childTnLst>
                                </p:cTn>
                              </p:par>
                              <p:par>
                                <p:cTn id="170" presetID="3" presetClass="exit" presetSubtype="10" fill="hold" grpId="5" nodeType="withEffect">
                                  <p:stCondLst>
                                    <p:cond delay="0"/>
                                  </p:stCondLst>
                                  <p:childTnLst>
                                    <p:animEffect transition="out" filter="blinds(horizontal)">
                                      <p:cBhvr>
                                        <p:cTn id="171" dur="2000"/>
                                        <p:tgtEl>
                                          <p:spTgt spid="12"/>
                                        </p:tgtEl>
                                      </p:cBhvr>
                                    </p:animEffect>
                                    <p:set>
                                      <p:cBhvr>
                                        <p:cTn id="172" dur="1" fill="hold">
                                          <p:stCondLst>
                                            <p:cond delay="1999"/>
                                          </p:stCondLst>
                                        </p:cTn>
                                        <p:tgtEl>
                                          <p:spTgt spid="12"/>
                                        </p:tgtEl>
                                        <p:attrNameLst>
                                          <p:attrName>style.visibility</p:attrName>
                                        </p:attrNameLst>
                                      </p:cBhvr>
                                      <p:to>
                                        <p:strVal val="hidden"/>
                                      </p:to>
                                    </p:set>
                                  </p:childTnLst>
                                </p:cTn>
                              </p:par>
                              <p:par>
                                <p:cTn id="173" presetID="3" presetClass="exit" presetSubtype="10" fill="hold" grpId="5" nodeType="withEffect">
                                  <p:stCondLst>
                                    <p:cond delay="0"/>
                                  </p:stCondLst>
                                  <p:childTnLst>
                                    <p:animEffect transition="out" filter="blinds(horizontal)">
                                      <p:cBhvr>
                                        <p:cTn id="174" dur="2000"/>
                                        <p:tgtEl>
                                          <p:spTgt spid="9"/>
                                        </p:tgtEl>
                                      </p:cBhvr>
                                    </p:animEffect>
                                    <p:set>
                                      <p:cBhvr>
                                        <p:cTn id="175" dur="1" fill="hold">
                                          <p:stCondLst>
                                            <p:cond delay="1999"/>
                                          </p:stCondLst>
                                        </p:cTn>
                                        <p:tgtEl>
                                          <p:spTgt spid="9"/>
                                        </p:tgtEl>
                                        <p:attrNameLst>
                                          <p:attrName>style.visibility</p:attrName>
                                        </p:attrNameLst>
                                      </p:cBhvr>
                                      <p:to>
                                        <p:strVal val="hidden"/>
                                      </p:to>
                                    </p:set>
                                  </p:childTnLst>
                                </p:cTn>
                              </p:par>
                              <p:par>
                                <p:cTn id="176" presetID="3" presetClass="exit" presetSubtype="10" fill="hold" grpId="5" nodeType="withEffect">
                                  <p:stCondLst>
                                    <p:cond delay="0"/>
                                  </p:stCondLst>
                                  <p:childTnLst>
                                    <p:animEffect transition="out" filter="blinds(horizontal)">
                                      <p:cBhvr>
                                        <p:cTn id="177" dur="2000"/>
                                        <p:tgtEl>
                                          <p:spTgt spid="13"/>
                                        </p:tgtEl>
                                      </p:cBhvr>
                                    </p:animEffect>
                                    <p:set>
                                      <p:cBhvr>
                                        <p:cTn id="178" dur="1" fill="hold">
                                          <p:stCondLst>
                                            <p:cond delay="1999"/>
                                          </p:stCondLst>
                                        </p:cTn>
                                        <p:tgtEl>
                                          <p:spTgt spid="13"/>
                                        </p:tgtEl>
                                        <p:attrNameLst>
                                          <p:attrName>style.visibility</p:attrName>
                                        </p:attrNameLst>
                                      </p:cBhvr>
                                      <p:to>
                                        <p:strVal val="hidden"/>
                                      </p:to>
                                    </p:set>
                                  </p:childTnLst>
                                </p:cTn>
                              </p:par>
                              <p:par>
                                <p:cTn id="179" presetID="3" presetClass="exit" presetSubtype="10" fill="hold" grpId="5" nodeType="withEffect">
                                  <p:stCondLst>
                                    <p:cond delay="0"/>
                                  </p:stCondLst>
                                  <p:childTnLst>
                                    <p:animEffect transition="out" filter="blinds(horizontal)">
                                      <p:cBhvr>
                                        <p:cTn id="180" dur="2000"/>
                                        <p:tgtEl>
                                          <p:spTgt spid="6"/>
                                        </p:tgtEl>
                                      </p:cBhvr>
                                    </p:animEffect>
                                    <p:set>
                                      <p:cBhvr>
                                        <p:cTn id="181" dur="1" fill="hold">
                                          <p:stCondLst>
                                            <p:cond delay="1999"/>
                                          </p:stCondLst>
                                        </p:cTn>
                                        <p:tgtEl>
                                          <p:spTgt spid="6"/>
                                        </p:tgtEl>
                                        <p:attrNameLst>
                                          <p:attrName>style.visibility</p:attrName>
                                        </p:attrNameLst>
                                      </p:cBhvr>
                                      <p:to>
                                        <p:strVal val="hidden"/>
                                      </p:to>
                                    </p:set>
                                  </p:childTnLst>
                                </p:cTn>
                              </p:par>
                              <p:par>
                                <p:cTn id="182" presetID="3" presetClass="exit" presetSubtype="10" fill="hold" grpId="5" nodeType="withEffect">
                                  <p:stCondLst>
                                    <p:cond delay="0"/>
                                  </p:stCondLst>
                                  <p:childTnLst>
                                    <p:animEffect transition="out" filter="blinds(horizontal)">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strVal val="2/3*#ppt_w"/>
                                          </p:val>
                                        </p:tav>
                                        <p:tav tm="100000">
                                          <p:val>
                                            <p:strVal val="#ppt_w"/>
                                          </p:val>
                                        </p:tav>
                                      </p:tavLst>
                                    </p:anim>
                                    <p:anim calcmode="lin" valueType="num">
                                      <p:cBhvr>
                                        <p:cTn id="188" dur="2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45722"/>
          </a:solidFill>
        </p:spPr>
        <p:txBody>
          <a:bodyPr/>
          <a:lstStyle/>
          <a:p>
            <a:endParaRPr lang="es-ES" dirty="0"/>
          </a:p>
        </p:txBody>
      </p:sp>
      <p:pic>
        <p:nvPicPr>
          <p:cNvPr id="4" name="3 Imagen" descr="Imagen27.jpg"/>
          <p:cNvPicPr>
            <a:picLocks noChangeAspect="1"/>
          </p:cNvPicPr>
          <p:nvPr/>
        </p:nvPicPr>
        <p:blipFill>
          <a:blip r:embed="rId2"/>
          <a:stretch>
            <a:fillRect/>
          </a:stretch>
        </p:blipFill>
        <p:spPr>
          <a:xfrm>
            <a:off x="0" y="2226"/>
            <a:ext cx="9144000" cy="6855774"/>
          </a:xfrm>
          <a:prstGeom prst="rect">
            <a:avLst/>
          </a:prstGeom>
        </p:spPr>
      </p:pic>
      <p:sp>
        <p:nvSpPr>
          <p:cNvPr id="5" name="4 Paralelogramo"/>
          <p:cNvSpPr/>
          <p:nvPr/>
        </p:nvSpPr>
        <p:spPr>
          <a:xfrm rot="5400000" flipH="1">
            <a:off x="4492404" y="365336"/>
            <a:ext cx="3143260" cy="2984067"/>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flipH="1" flipV="1">
            <a:off x="1785924" y="642912"/>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1678761" y="3750471"/>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flipH="1" flipV="1">
            <a:off x="4500562" y="3500438"/>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4492404" y="-349055"/>
            <a:ext cx="3143262" cy="2984069"/>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5400000" flipH="1" flipV="1">
            <a:off x="1785924" y="-71480"/>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5400000" flipH="1">
            <a:off x="1678761" y="4464851"/>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5400000" flipH="1" flipV="1">
            <a:off x="4500562" y="4214818"/>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5400000" flipH="1">
            <a:off x="4456684" y="-1313469"/>
            <a:ext cx="3214702" cy="2984069"/>
          </a:xfrm>
          <a:prstGeom prst="parallelogram">
            <a:avLst>
              <a:gd name="adj" fmla="val 10214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flipH="1" flipV="1">
            <a:off x="1785924" y="-1000162"/>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4563842" y="-2063567"/>
            <a:ext cx="3143262" cy="2984069"/>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5400000" flipH="1" flipV="1">
            <a:off x="1857362" y="-1785980"/>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5400000" flipH="1">
            <a:off x="1750199" y="5250669"/>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flipH="1" flipV="1">
            <a:off x="4572000" y="5000636"/>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750199" y="5965049"/>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flipV="1">
            <a:off x="4572000" y="5715016"/>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2143164"/>
            <a:ext cx="9858444" cy="111443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ppt_x"/>
                                          </p:val>
                                        </p:tav>
                                        <p:tav tm="100000">
                                          <p:val>
                                            <p:strVal val="#ppt_x"/>
                                          </p:val>
                                        </p:tav>
                                      </p:tavLst>
                                    </p:anim>
                                    <p:anim calcmode="lin" valueType="num">
                                      <p:cBhvr additive="base">
                                        <p:cTn id="31" dur="2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ppt_x"/>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ppt_x"/>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ppt_x"/>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ppt_x"/>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2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2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2000"/>
                                        <p:tgtEl>
                                          <p:spTgt spid="9"/>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2000"/>
                                        <p:tgtEl>
                                          <p:spTgt spid="10"/>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2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2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2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2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plus(in)">
                                      <p:cBhvr>
                                        <p:cTn id="107" dur="2000"/>
                                        <p:tgtEl>
                                          <p:spTgt spid="12"/>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2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2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2000"/>
                                        <p:tgtEl>
                                          <p:spTgt spid="20"/>
                                        </p:tgtEl>
                                      </p:cBhvr>
                                    </p:animEffect>
                                  </p:childTnLst>
                                </p:cTn>
                              </p:par>
                              <p:par>
                                <p:cTn id="120" presetID="5" presetClass="entr" presetSubtype="5"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checkerboard(down)">
                                      <p:cBhvr>
                                        <p:cTn id="122" dur="2000"/>
                                        <p:tgtEl>
                                          <p:spTgt spid="5"/>
                                        </p:tgtEl>
                                      </p:cBhvr>
                                    </p:animEffect>
                                  </p:childTnLst>
                                </p:cTn>
                              </p:par>
                              <p:par>
                                <p:cTn id="123" presetID="5" presetClass="entr" presetSubtype="5" fill="hold" grpId="2"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checkerboard(down)">
                                      <p:cBhvr>
                                        <p:cTn id="125" dur="2000"/>
                                        <p:tgtEl>
                                          <p:spTgt spid="6"/>
                                        </p:tgtEl>
                                      </p:cBhvr>
                                    </p:animEffect>
                                  </p:childTnLst>
                                </p:cTn>
                              </p:par>
                              <p:par>
                                <p:cTn id="126" presetID="5" presetClass="entr" presetSubtype="5" fill="hold" grpId="2"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checkerboard(down)">
                                      <p:cBhvr>
                                        <p:cTn id="128" dur="2000"/>
                                        <p:tgtEl>
                                          <p:spTgt spid="7"/>
                                        </p:tgtEl>
                                      </p:cBhvr>
                                    </p:animEffect>
                                  </p:childTnLst>
                                </p:cTn>
                              </p:par>
                              <p:par>
                                <p:cTn id="129" presetID="5" presetClass="entr" presetSubtype="5" fill="hold" grpId="2"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checkerboard(down)">
                                      <p:cBhvr>
                                        <p:cTn id="131" dur="2000"/>
                                        <p:tgtEl>
                                          <p:spTgt spid="8"/>
                                        </p:tgtEl>
                                      </p:cBhvr>
                                    </p:animEffect>
                                  </p:childTnLst>
                                </p:cTn>
                              </p:par>
                              <p:par>
                                <p:cTn id="132" presetID="5" presetClass="entr" presetSubtype="5"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checkerboard(down)">
                                      <p:cBhvr>
                                        <p:cTn id="134" dur="2000"/>
                                        <p:tgtEl>
                                          <p:spTgt spid="9"/>
                                        </p:tgtEl>
                                      </p:cBhvr>
                                    </p:animEffect>
                                  </p:childTnLst>
                                </p:cTn>
                              </p:par>
                              <p:par>
                                <p:cTn id="135" presetID="5" presetClass="entr" presetSubtype="5" fill="hold" grpId="2"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checkerboard(down)">
                                      <p:cBhvr>
                                        <p:cTn id="137" dur="2000"/>
                                        <p:tgtEl>
                                          <p:spTgt spid="10"/>
                                        </p:tgtEl>
                                      </p:cBhvr>
                                    </p:animEffect>
                                  </p:childTnLst>
                                </p:cTn>
                              </p:par>
                              <p:par>
                                <p:cTn id="138" presetID="5" presetClass="entr" presetSubtype="5" fill="hold" grpId="2"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checkerboard(down)">
                                      <p:cBhvr>
                                        <p:cTn id="140" dur="2000"/>
                                        <p:tgtEl>
                                          <p:spTgt spid="11"/>
                                        </p:tgtEl>
                                      </p:cBhvr>
                                    </p:animEffect>
                                  </p:childTnLst>
                                </p:cTn>
                              </p:par>
                              <p:par>
                                <p:cTn id="141" presetID="5" presetClass="entr" presetSubtype="5"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checkerboard(down)">
                                      <p:cBhvr>
                                        <p:cTn id="143" dur="2000"/>
                                        <p:tgtEl>
                                          <p:spTgt spid="12"/>
                                        </p:tgtEl>
                                      </p:cBhvr>
                                    </p:animEffect>
                                  </p:childTnLst>
                                </p:cTn>
                              </p:par>
                              <p:par>
                                <p:cTn id="144" presetID="5" presetClass="entr" presetSubtype="5" fill="hold" grpId="2"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checkerboard(down)">
                                      <p:cBhvr>
                                        <p:cTn id="146" dur="2000"/>
                                        <p:tgtEl>
                                          <p:spTgt spid="13"/>
                                        </p:tgtEl>
                                      </p:cBhvr>
                                    </p:animEffect>
                                  </p:childTnLst>
                                </p:cTn>
                              </p:par>
                              <p:par>
                                <p:cTn id="147" presetID="5" presetClass="entr" presetSubtype="5" fill="hold" grpId="2" nodeType="withEffect">
                                  <p:stCondLst>
                                    <p:cond delay="0"/>
                                  </p:stCondLst>
                                  <p:childTnLst>
                                    <p:set>
                                      <p:cBhvr>
                                        <p:cTn id="148" dur="1" fill="hold">
                                          <p:stCondLst>
                                            <p:cond delay="0"/>
                                          </p:stCondLst>
                                        </p:cTn>
                                        <p:tgtEl>
                                          <p:spTgt spid="14"/>
                                        </p:tgtEl>
                                        <p:attrNameLst>
                                          <p:attrName>style.visibility</p:attrName>
                                        </p:attrNameLst>
                                      </p:cBhvr>
                                      <p:to>
                                        <p:strVal val="visible"/>
                                      </p:to>
                                    </p:set>
                                    <p:animEffect transition="in" filter="checkerboard(down)">
                                      <p:cBhvr>
                                        <p:cTn id="149" dur="2000"/>
                                        <p:tgtEl>
                                          <p:spTgt spid="14"/>
                                        </p:tgtEl>
                                      </p:cBhvr>
                                    </p:animEffect>
                                  </p:childTnLst>
                                </p:cTn>
                              </p:par>
                              <p:par>
                                <p:cTn id="150" presetID="5" presetClass="entr" presetSubtype="5"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Effect transition="in" filter="checkerboard(down)">
                                      <p:cBhvr>
                                        <p:cTn id="152" dur="2000"/>
                                        <p:tgtEl>
                                          <p:spTgt spid="15"/>
                                        </p:tgtEl>
                                      </p:cBhvr>
                                    </p:animEffect>
                                  </p:childTnLst>
                                </p:cTn>
                              </p:par>
                              <p:par>
                                <p:cTn id="153" presetID="5" presetClass="entr" presetSubtype="5" fill="hold" grpId="2" nodeType="withEffect">
                                  <p:stCondLst>
                                    <p:cond delay="0"/>
                                  </p:stCondLst>
                                  <p:childTnLst>
                                    <p:set>
                                      <p:cBhvr>
                                        <p:cTn id="154" dur="1" fill="hold">
                                          <p:stCondLst>
                                            <p:cond delay="0"/>
                                          </p:stCondLst>
                                        </p:cTn>
                                        <p:tgtEl>
                                          <p:spTgt spid="16"/>
                                        </p:tgtEl>
                                        <p:attrNameLst>
                                          <p:attrName>style.visibility</p:attrName>
                                        </p:attrNameLst>
                                      </p:cBhvr>
                                      <p:to>
                                        <p:strVal val="visible"/>
                                      </p:to>
                                    </p:set>
                                    <p:animEffect transition="in" filter="checkerboard(down)">
                                      <p:cBhvr>
                                        <p:cTn id="155" dur="2000"/>
                                        <p:tgtEl>
                                          <p:spTgt spid="16"/>
                                        </p:tgtEl>
                                      </p:cBhvr>
                                    </p:animEffect>
                                  </p:childTnLst>
                                </p:cTn>
                              </p:par>
                              <p:par>
                                <p:cTn id="156" presetID="5" presetClass="entr" presetSubtype="5" fill="hold" grpId="2"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checkerboard(down)">
                                      <p:cBhvr>
                                        <p:cTn id="158" dur="2000"/>
                                        <p:tgtEl>
                                          <p:spTgt spid="17"/>
                                        </p:tgtEl>
                                      </p:cBhvr>
                                    </p:animEffect>
                                  </p:childTnLst>
                                </p:cTn>
                              </p:par>
                              <p:par>
                                <p:cTn id="159" presetID="5" presetClass="entr" presetSubtype="5" fill="hold" grpId="2" nodeType="withEffect">
                                  <p:stCondLst>
                                    <p:cond delay="0"/>
                                  </p:stCondLst>
                                  <p:childTnLst>
                                    <p:set>
                                      <p:cBhvr>
                                        <p:cTn id="160" dur="1" fill="hold">
                                          <p:stCondLst>
                                            <p:cond delay="0"/>
                                          </p:stCondLst>
                                        </p:cTn>
                                        <p:tgtEl>
                                          <p:spTgt spid="18"/>
                                        </p:tgtEl>
                                        <p:attrNameLst>
                                          <p:attrName>style.visibility</p:attrName>
                                        </p:attrNameLst>
                                      </p:cBhvr>
                                      <p:to>
                                        <p:strVal val="visible"/>
                                      </p:to>
                                    </p:set>
                                    <p:animEffect transition="in" filter="checkerboard(down)">
                                      <p:cBhvr>
                                        <p:cTn id="161" dur="2000"/>
                                        <p:tgtEl>
                                          <p:spTgt spid="18"/>
                                        </p:tgtEl>
                                      </p:cBhvr>
                                    </p:animEffect>
                                  </p:childTnLst>
                                </p:cTn>
                              </p:par>
                              <p:par>
                                <p:cTn id="162" presetID="5" presetClass="entr" presetSubtype="5"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checkerboard(down)">
                                      <p:cBhvr>
                                        <p:cTn id="164" dur="2000"/>
                                        <p:tgtEl>
                                          <p:spTgt spid="19"/>
                                        </p:tgtEl>
                                      </p:cBhvr>
                                    </p:animEffect>
                                  </p:childTnLst>
                                </p:cTn>
                              </p:par>
                              <p:par>
                                <p:cTn id="165" presetID="5" presetClass="entr" presetSubtype="5" fill="hold" grpId="2"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checkerboard(down)">
                                      <p:cBhvr>
                                        <p:cTn id="167" dur="2000"/>
                                        <p:tgtEl>
                                          <p:spTgt spid="20"/>
                                        </p:tgtEl>
                                      </p:cBhvr>
                                    </p:animEffec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5"/>
                                        </p:tgtEl>
                                        <p:attrNameLst>
                                          <p:attrName>ppt_x</p:attrName>
                                        </p:attrNameLst>
                                      </p:cBhvr>
                                      <p:tavLst>
                                        <p:tav tm="0">
                                          <p:val>
                                            <p:strVal val="ppt_x"/>
                                          </p:val>
                                        </p:tav>
                                        <p:tav tm="100000">
                                          <p:val>
                                            <p:strVal val="ppt_x"/>
                                          </p:val>
                                        </p:tav>
                                      </p:tavLst>
                                    </p:anim>
                                    <p:anim calcmode="lin" valueType="num">
                                      <p:cBhvr additive="base">
                                        <p:cTn id="171" dur="2000"/>
                                        <p:tgtEl>
                                          <p:spTgt spid="5"/>
                                        </p:tgtEl>
                                        <p:attrNameLst>
                                          <p:attrName>ppt_y</p:attrName>
                                        </p:attrNameLst>
                                      </p:cBhvr>
                                      <p:tavLst>
                                        <p:tav tm="0">
                                          <p:val>
                                            <p:strVal val="ppt_y"/>
                                          </p:val>
                                        </p:tav>
                                        <p:tav tm="100000">
                                          <p:val>
                                            <p:strVal val="1+ppt_h/2"/>
                                          </p:val>
                                        </p:tav>
                                      </p:tavLst>
                                    </p:anim>
                                    <p:set>
                                      <p:cBhvr>
                                        <p:cTn id="172" dur="1" fill="hold">
                                          <p:stCondLst>
                                            <p:cond delay="1999"/>
                                          </p:stCondLst>
                                        </p:cTn>
                                        <p:tgtEl>
                                          <p:spTgt spid="5"/>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6"/>
                                        </p:tgtEl>
                                        <p:attrNameLst>
                                          <p:attrName>ppt_x</p:attrName>
                                        </p:attrNameLst>
                                      </p:cBhvr>
                                      <p:tavLst>
                                        <p:tav tm="0">
                                          <p:val>
                                            <p:strVal val="ppt_x"/>
                                          </p:val>
                                        </p:tav>
                                        <p:tav tm="100000">
                                          <p:val>
                                            <p:strVal val="ppt_x"/>
                                          </p:val>
                                        </p:tav>
                                      </p:tavLst>
                                    </p:anim>
                                    <p:anim calcmode="lin" valueType="num">
                                      <p:cBhvr additive="base">
                                        <p:cTn id="175" dur="2000"/>
                                        <p:tgtEl>
                                          <p:spTgt spid="6"/>
                                        </p:tgtEl>
                                        <p:attrNameLst>
                                          <p:attrName>ppt_y</p:attrName>
                                        </p:attrNameLst>
                                      </p:cBhvr>
                                      <p:tavLst>
                                        <p:tav tm="0">
                                          <p:val>
                                            <p:strVal val="ppt_y"/>
                                          </p:val>
                                        </p:tav>
                                        <p:tav tm="100000">
                                          <p:val>
                                            <p:strVal val="1+ppt_h/2"/>
                                          </p:val>
                                        </p:tav>
                                      </p:tavLst>
                                    </p:anim>
                                    <p:set>
                                      <p:cBhvr>
                                        <p:cTn id="176" dur="1" fill="hold">
                                          <p:stCondLst>
                                            <p:cond delay="1999"/>
                                          </p:stCondLst>
                                        </p:cTn>
                                        <p:tgtEl>
                                          <p:spTgt spid="6"/>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ppt_x"/>
                                          </p:val>
                                        </p:tav>
                                      </p:tavLst>
                                    </p:anim>
                                    <p:anim calcmode="lin" valueType="num">
                                      <p:cBhvr additive="base">
                                        <p:cTn id="179" dur="2000"/>
                                        <p:tgtEl>
                                          <p:spTgt spid="9"/>
                                        </p:tgtEl>
                                        <p:attrNameLst>
                                          <p:attrName>ppt_y</p:attrName>
                                        </p:attrNameLst>
                                      </p:cBhvr>
                                      <p:tavLst>
                                        <p:tav tm="0">
                                          <p:val>
                                            <p:strVal val="ppt_y"/>
                                          </p:val>
                                        </p:tav>
                                        <p:tav tm="100000">
                                          <p:val>
                                            <p:strVal val="1+ppt_h/2"/>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ppt_x"/>
                                          </p:val>
                                        </p:tav>
                                      </p:tavLst>
                                    </p:anim>
                                    <p:anim calcmode="lin" valueType="num">
                                      <p:cBhvr additive="base">
                                        <p:cTn id="183" dur="2000"/>
                                        <p:tgtEl>
                                          <p:spTgt spid="10"/>
                                        </p:tgtEl>
                                        <p:attrNameLst>
                                          <p:attrName>ppt_y</p:attrName>
                                        </p:attrNameLst>
                                      </p:cBhvr>
                                      <p:tavLst>
                                        <p:tav tm="0">
                                          <p:val>
                                            <p:strVal val="ppt_y"/>
                                          </p:val>
                                        </p:tav>
                                        <p:tav tm="100000">
                                          <p:val>
                                            <p:strVal val="1+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ppt_x"/>
                                          </p:val>
                                        </p:tav>
                                      </p:tavLst>
                                    </p:anim>
                                    <p:anim calcmode="lin" valueType="num">
                                      <p:cBhvr additive="base">
                                        <p:cTn id="187" dur="2000"/>
                                        <p:tgtEl>
                                          <p:spTgt spid="13"/>
                                        </p:tgtEl>
                                        <p:attrNameLst>
                                          <p:attrName>ppt_y</p:attrName>
                                        </p:attrNameLst>
                                      </p:cBhvr>
                                      <p:tavLst>
                                        <p:tav tm="0">
                                          <p:val>
                                            <p:strVal val="ppt_y"/>
                                          </p:val>
                                        </p:tav>
                                        <p:tav tm="100000">
                                          <p:val>
                                            <p:strVal val="1+ppt_h/2"/>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ppt_x"/>
                                          </p:val>
                                        </p:tav>
                                      </p:tavLst>
                                    </p:anim>
                                    <p:anim calcmode="lin" valueType="num">
                                      <p:cBhvr additive="base">
                                        <p:cTn id="191" dur="2000"/>
                                        <p:tgtEl>
                                          <p:spTgt spid="14"/>
                                        </p:tgtEl>
                                        <p:attrNameLst>
                                          <p:attrName>ppt_y</p:attrName>
                                        </p:attrNameLst>
                                      </p:cBhvr>
                                      <p:tavLst>
                                        <p:tav tm="0">
                                          <p:val>
                                            <p:strVal val="ppt_y"/>
                                          </p:val>
                                        </p:tav>
                                        <p:tav tm="100000">
                                          <p:val>
                                            <p:strVal val="1+ppt_h/2"/>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ppt_x"/>
                                          </p:val>
                                        </p:tav>
                                      </p:tavLst>
                                    </p:anim>
                                    <p:anim calcmode="lin" valueType="num">
                                      <p:cBhvr additive="base">
                                        <p:cTn id="195" dur="2000"/>
                                        <p:tgtEl>
                                          <p:spTgt spid="15"/>
                                        </p:tgtEl>
                                        <p:attrNameLst>
                                          <p:attrName>ppt_y</p:attrName>
                                        </p:attrNameLst>
                                      </p:cBhvr>
                                      <p:tavLst>
                                        <p:tav tm="0">
                                          <p:val>
                                            <p:strVal val="ppt_y"/>
                                          </p:val>
                                        </p:tav>
                                        <p:tav tm="100000">
                                          <p:val>
                                            <p:strVal val="1+ppt_h/2"/>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ppt_x"/>
                                          </p:val>
                                        </p:tav>
                                      </p:tavLst>
                                    </p:anim>
                                    <p:anim calcmode="lin" valueType="num">
                                      <p:cBhvr additive="base">
                                        <p:cTn id="199" dur="2000"/>
                                        <p:tgtEl>
                                          <p:spTgt spid="16"/>
                                        </p:tgtEl>
                                        <p:attrNameLst>
                                          <p:attrName>ppt_y</p:attrName>
                                        </p:attrNameLst>
                                      </p:cBhvr>
                                      <p:tavLst>
                                        <p:tav tm="0">
                                          <p:val>
                                            <p:strVal val="ppt_y"/>
                                          </p:val>
                                        </p:tav>
                                        <p:tav tm="100000">
                                          <p:val>
                                            <p:strVal val="1+ppt_h/2"/>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1"/>
                                        </p:tgtEl>
                                        <p:attrNameLst>
                                          <p:attrName>ppt_x</p:attrName>
                                        </p:attrNameLst>
                                      </p:cBhvr>
                                      <p:tavLst>
                                        <p:tav tm="0">
                                          <p:val>
                                            <p:strVal val="ppt_x"/>
                                          </p:val>
                                        </p:tav>
                                        <p:tav tm="100000">
                                          <p:val>
                                            <p:strVal val="ppt_x"/>
                                          </p:val>
                                        </p:tav>
                                      </p:tavLst>
                                    </p:anim>
                                    <p:anim calcmode="lin" valueType="num">
                                      <p:cBhvr additive="base">
                                        <p:cTn id="211" dur="2000"/>
                                        <p:tgtEl>
                                          <p:spTgt spid="11"/>
                                        </p:tgtEl>
                                        <p:attrNameLst>
                                          <p:attrName>ppt_y</p:attrName>
                                        </p:attrNameLst>
                                      </p:cBhvr>
                                      <p:tavLst>
                                        <p:tav tm="0">
                                          <p:val>
                                            <p:strVal val="ppt_y"/>
                                          </p:val>
                                        </p:tav>
                                        <p:tav tm="100000">
                                          <p:val>
                                            <p:strVal val="0-ppt_h/2"/>
                                          </p:val>
                                        </p:tav>
                                      </p:tavLst>
                                    </p:anim>
                                    <p:set>
                                      <p:cBhvr>
                                        <p:cTn id="212" dur="1" fill="hold">
                                          <p:stCondLst>
                                            <p:cond delay="1999"/>
                                          </p:stCondLst>
                                        </p:cTn>
                                        <p:tgtEl>
                                          <p:spTgt spid="11"/>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2"/>
                                        </p:tgtEl>
                                        <p:attrNameLst>
                                          <p:attrName>ppt_x</p:attrName>
                                        </p:attrNameLst>
                                      </p:cBhvr>
                                      <p:tavLst>
                                        <p:tav tm="0">
                                          <p:val>
                                            <p:strVal val="ppt_x"/>
                                          </p:val>
                                        </p:tav>
                                        <p:tav tm="100000">
                                          <p:val>
                                            <p:strVal val="ppt_x"/>
                                          </p:val>
                                        </p:tav>
                                      </p:tavLst>
                                    </p:anim>
                                    <p:anim calcmode="lin" valueType="num">
                                      <p:cBhvr additive="base">
                                        <p:cTn id="215" dur="2000"/>
                                        <p:tgtEl>
                                          <p:spTgt spid="12"/>
                                        </p:tgtEl>
                                        <p:attrNameLst>
                                          <p:attrName>ppt_y</p:attrName>
                                        </p:attrNameLst>
                                      </p:cBhvr>
                                      <p:tavLst>
                                        <p:tav tm="0">
                                          <p:val>
                                            <p:strVal val="ppt_y"/>
                                          </p:val>
                                        </p:tav>
                                        <p:tav tm="100000">
                                          <p:val>
                                            <p:strVal val="0-ppt_h/2"/>
                                          </p:val>
                                        </p:tav>
                                      </p:tavLst>
                                    </p:anim>
                                    <p:set>
                                      <p:cBhvr>
                                        <p:cTn id="216" dur="1" fill="hold">
                                          <p:stCondLst>
                                            <p:cond delay="1999"/>
                                          </p:stCondLst>
                                        </p:cTn>
                                        <p:tgtEl>
                                          <p:spTgt spid="12"/>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17"/>
                                        </p:tgtEl>
                                        <p:attrNameLst>
                                          <p:attrName>ppt_x</p:attrName>
                                        </p:attrNameLst>
                                      </p:cBhvr>
                                      <p:tavLst>
                                        <p:tav tm="0">
                                          <p:val>
                                            <p:strVal val="ppt_x"/>
                                          </p:val>
                                        </p:tav>
                                        <p:tav tm="100000">
                                          <p:val>
                                            <p:strVal val="ppt_x"/>
                                          </p:val>
                                        </p:tav>
                                      </p:tavLst>
                                    </p:anim>
                                    <p:anim calcmode="lin" valueType="num">
                                      <p:cBhvr additive="base">
                                        <p:cTn id="219" dur="2000"/>
                                        <p:tgtEl>
                                          <p:spTgt spid="17"/>
                                        </p:tgtEl>
                                        <p:attrNameLst>
                                          <p:attrName>ppt_y</p:attrName>
                                        </p:attrNameLst>
                                      </p:cBhvr>
                                      <p:tavLst>
                                        <p:tav tm="0">
                                          <p:val>
                                            <p:strVal val="ppt_y"/>
                                          </p:val>
                                        </p:tav>
                                        <p:tav tm="100000">
                                          <p:val>
                                            <p:strVal val="0-ppt_h/2"/>
                                          </p:val>
                                        </p:tav>
                                      </p:tavLst>
                                    </p:anim>
                                    <p:set>
                                      <p:cBhvr>
                                        <p:cTn id="220" dur="1" fill="hold">
                                          <p:stCondLst>
                                            <p:cond delay="1999"/>
                                          </p:stCondLst>
                                        </p:cTn>
                                        <p:tgtEl>
                                          <p:spTgt spid="17"/>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18"/>
                                        </p:tgtEl>
                                        <p:attrNameLst>
                                          <p:attrName>ppt_x</p:attrName>
                                        </p:attrNameLst>
                                      </p:cBhvr>
                                      <p:tavLst>
                                        <p:tav tm="0">
                                          <p:val>
                                            <p:strVal val="ppt_x"/>
                                          </p:val>
                                        </p:tav>
                                        <p:tav tm="100000">
                                          <p:val>
                                            <p:strVal val="ppt_x"/>
                                          </p:val>
                                        </p:tav>
                                      </p:tavLst>
                                    </p:anim>
                                    <p:anim calcmode="lin" valueType="num">
                                      <p:cBhvr additive="base">
                                        <p:cTn id="223" dur="2000"/>
                                        <p:tgtEl>
                                          <p:spTgt spid="18"/>
                                        </p:tgtEl>
                                        <p:attrNameLst>
                                          <p:attrName>ppt_y</p:attrName>
                                        </p:attrNameLst>
                                      </p:cBhvr>
                                      <p:tavLst>
                                        <p:tav tm="0">
                                          <p:val>
                                            <p:strVal val="ppt_y"/>
                                          </p:val>
                                        </p:tav>
                                        <p:tav tm="100000">
                                          <p:val>
                                            <p:strVal val="0-ppt_h/2"/>
                                          </p:val>
                                        </p:tav>
                                      </p:tavLst>
                                    </p:anim>
                                    <p:set>
                                      <p:cBhvr>
                                        <p:cTn id="224" dur="1" fill="hold">
                                          <p:stCondLst>
                                            <p:cond delay="1999"/>
                                          </p:stCondLst>
                                        </p:cTn>
                                        <p:tgtEl>
                                          <p:spTgt spid="18"/>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19"/>
                                        </p:tgtEl>
                                        <p:attrNameLst>
                                          <p:attrName>ppt_x</p:attrName>
                                        </p:attrNameLst>
                                      </p:cBhvr>
                                      <p:tavLst>
                                        <p:tav tm="0">
                                          <p:val>
                                            <p:strVal val="ppt_x"/>
                                          </p:val>
                                        </p:tav>
                                        <p:tav tm="100000">
                                          <p:val>
                                            <p:strVal val="ppt_x"/>
                                          </p:val>
                                        </p:tav>
                                      </p:tavLst>
                                    </p:anim>
                                    <p:anim calcmode="lin" valueType="num">
                                      <p:cBhvr additive="base">
                                        <p:cTn id="227" dur="2000"/>
                                        <p:tgtEl>
                                          <p:spTgt spid="19"/>
                                        </p:tgtEl>
                                        <p:attrNameLst>
                                          <p:attrName>ppt_y</p:attrName>
                                        </p:attrNameLst>
                                      </p:cBhvr>
                                      <p:tavLst>
                                        <p:tav tm="0">
                                          <p:val>
                                            <p:strVal val="ppt_y"/>
                                          </p:val>
                                        </p:tav>
                                        <p:tav tm="100000">
                                          <p:val>
                                            <p:strVal val="0-ppt_h/2"/>
                                          </p:val>
                                        </p:tav>
                                      </p:tavLst>
                                    </p:anim>
                                    <p:set>
                                      <p:cBhvr>
                                        <p:cTn id="228" dur="1" fill="hold">
                                          <p:stCondLst>
                                            <p:cond delay="1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20"/>
                                        </p:tgtEl>
                                        <p:attrNameLst>
                                          <p:attrName>ppt_x</p:attrName>
                                        </p:attrNameLst>
                                      </p:cBhvr>
                                      <p:tavLst>
                                        <p:tav tm="0">
                                          <p:val>
                                            <p:strVal val="ppt_x"/>
                                          </p:val>
                                        </p:tav>
                                        <p:tav tm="100000">
                                          <p:val>
                                            <p:strVal val="ppt_x"/>
                                          </p:val>
                                        </p:tav>
                                      </p:tavLst>
                                    </p:anim>
                                    <p:anim calcmode="lin" valueType="num">
                                      <p:cBhvr additive="base">
                                        <p:cTn id="231" dur="2000"/>
                                        <p:tgtEl>
                                          <p:spTgt spid="20"/>
                                        </p:tgtEl>
                                        <p:attrNameLst>
                                          <p:attrName>ppt_y</p:attrName>
                                        </p:attrNameLst>
                                      </p:cBhvr>
                                      <p:tavLst>
                                        <p:tav tm="0">
                                          <p:val>
                                            <p:strVal val="ppt_y"/>
                                          </p:val>
                                        </p:tav>
                                        <p:tav tm="100000">
                                          <p:val>
                                            <p:strVal val="0-ppt_h/2"/>
                                          </p:val>
                                        </p:tav>
                                      </p:tavLst>
                                    </p:anim>
                                    <p:set>
                                      <p:cBhvr>
                                        <p:cTn id="232" dur="1" fill="hold">
                                          <p:stCondLst>
                                            <p:cond delay="1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strVal val="2/3*#ppt_w"/>
                                          </p:val>
                                        </p:tav>
                                        <p:tav tm="100000">
                                          <p:val>
                                            <p:strVal val="#ppt_w"/>
                                          </p:val>
                                        </p:tav>
                                      </p:tavLst>
                                    </p:anim>
                                    <p:anim calcmode="lin" valueType="num">
                                      <p:cBhvr>
                                        <p:cTn id="236" dur="2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5" name="4 Imagen" descr="Imagen29.jpg"/>
          <p:cNvPicPr>
            <a:picLocks noChangeAspect="1"/>
          </p:cNvPicPr>
          <p:nvPr/>
        </p:nvPicPr>
        <p:blipFill>
          <a:blip r:embed="rId2"/>
          <a:stretch>
            <a:fillRect/>
          </a:stretch>
        </p:blipFill>
        <p:spPr>
          <a:xfrm>
            <a:off x="0" y="33324"/>
            <a:ext cx="9144000" cy="6824676"/>
          </a:xfrm>
          <a:prstGeom prst="rect">
            <a:avLst/>
          </a:prstGeom>
        </p:spPr>
      </p:pic>
      <p:sp>
        <p:nvSpPr>
          <p:cNvPr id="6" name="5 Flecha a la derecha con bandas"/>
          <p:cNvSpPr/>
          <p:nvPr/>
        </p:nvSpPr>
        <p:spPr>
          <a:xfrm>
            <a:off x="3643307" y="1785928"/>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3143241" y="1785928"/>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786051" y="1785928"/>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a:off x="2285985" y="1785928"/>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785919" y="1785928"/>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1285853" y="1785928"/>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785786" y="1785926"/>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a:off x="285720" y="1785926"/>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44000">
                <a:schemeClr val="accent3">
                  <a:lumMod val="40000"/>
                  <a:lumOff val="60000"/>
                  <a:alpha val="15000"/>
                </a:scheme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2000"/>
                                        <p:tgtEl>
                                          <p:spTgt spid="6"/>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amond(in)">
                                      <p:cBhvr>
                                        <p:cTn id="13" dur="2000"/>
                                        <p:tgtEl>
                                          <p:spTgt spid="9"/>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amond(in)">
                                      <p:cBhvr>
                                        <p:cTn id="16" dur="2000"/>
                                        <p:tgtEl>
                                          <p:spTgt spid="10"/>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diamond(in)">
                                      <p:cBhvr>
                                        <p:cTn id="19" dur="2000"/>
                                        <p:tgtEl>
                                          <p:spTgt spid="11"/>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diamond(in)">
                                      <p:cBhvr>
                                        <p:cTn id="22" dur="2000"/>
                                        <p:tgtEl>
                                          <p:spTgt spid="14"/>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diamond(in)">
                                      <p:cBhvr>
                                        <p:cTn id="25" dur="2000"/>
                                        <p:tgtEl>
                                          <p:spTgt spid="15"/>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diamond(in)">
                                      <p:cBhvr>
                                        <p:cTn id="28" dur="2000"/>
                                        <p:tgtEl>
                                          <p:spTgt spid="16"/>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diamond(in)">
                                      <p:cBhvr>
                                        <p:cTn id="31" dur="2000"/>
                                        <p:tgtEl>
                                          <p:spTgt spid="17"/>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diamond(in)">
                                      <p:cBhvr>
                                        <p:cTn id="34" dur="2000"/>
                                        <p:tgtEl>
                                          <p:spTgt spid="7"/>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diamond(in)">
                                      <p:cBhvr>
                                        <p:cTn id="37" dur="2000"/>
                                        <p:tgtEl>
                                          <p:spTgt spid="8"/>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diamond(in)">
                                      <p:cBhvr>
                                        <p:cTn id="40" dur="2000"/>
                                        <p:tgtEl>
                                          <p:spTgt spid="12"/>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diamond(in)">
                                      <p:cBhvr>
                                        <p:cTn id="43" dur="2000"/>
                                        <p:tgtEl>
                                          <p:spTgt spid="13"/>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diamond(in)">
                                      <p:cBhvr>
                                        <p:cTn id="46" dur="2000"/>
                                        <p:tgtEl>
                                          <p:spTgt spid="18"/>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diamond(in)">
                                      <p:cBhvr>
                                        <p:cTn id="49" dur="2000"/>
                                        <p:tgtEl>
                                          <p:spTgt spid="19"/>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diamond(in)">
                                      <p:cBhvr>
                                        <p:cTn id="52" dur="2000"/>
                                        <p:tgtEl>
                                          <p:spTgt spid="20"/>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diamond(in)">
                                      <p:cBhvr>
                                        <p:cTn id="55" dur="2000"/>
                                        <p:tgtEl>
                                          <p:spTgt spid="21"/>
                                        </p:tgtEl>
                                      </p:cBhvr>
                                    </p:animEffect>
                                  </p:childTnLst>
                                </p:cTn>
                              </p:par>
                              <p:par>
                                <p:cTn id="56" presetID="8" presetClass="emph" presetSubtype="0" fill="hold" grpId="1"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6"/>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7"/>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9"/>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20"/>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21"/>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additive="base">
                                        <p:cTn id="90" dur="2000" fill="hold"/>
                                        <p:tgtEl>
                                          <p:spTgt spid="6"/>
                                        </p:tgtEl>
                                        <p:attrNameLst>
                                          <p:attrName>ppt_x</p:attrName>
                                        </p:attrNameLst>
                                      </p:cBhvr>
                                      <p:tavLst>
                                        <p:tav tm="0">
                                          <p:val>
                                            <p:strVal val="1+#ppt_w/2"/>
                                          </p:val>
                                        </p:tav>
                                        <p:tav tm="100000">
                                          <p:val>
                                            <p:strVal val="#ppt_x"/>
                                          </p:val>
                                        </p:tav>
                                      </p:tavLst>
                                    </p:anim>
                                    <p:anim calcmode="lin" valueType="num">
                                      <p:cBhvr additive="base">
                                        <p:cTn id="91" dur="2000" fill="hold"/>
                                        <p:tgtEl>
                                          <p:spTgt spid="6"/>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2000" fill="hold"/>
                                        <p:tgtEl>
                                          <p:spTgt spid="9"/>
                                        </p:tgtEl>
                                        <p:attrNameLst>
                                          <p:attrName>ppt_x</p:attrName>
                                        </p:attrNameLst>
                                      </p:cBhvr>
                                      <p:tavLst>
                                        <p:tav tm="0">
                                          <p:val>
                                            <p:strVal val="1+#ppt_w/2"/>
                                          </p:val>
                                        </p:tav>
                                        <p:tav tm="100000">
                                          <p:val>
                                            <p:strVal val="#ppt_x"/>
                                          </p:val>
                                        </p:tav>
                                      </p:tavLst>
                                    </p:anim>
                                    <p:anim calcmode="lin" valueType="num">
                                      <p:cBhvr additive="base">
                                        <p:cTn id="95" dur="2000" fill="hold"/>
                                        <p:tgtEl>
                                          <p:spTgt spid="9"/>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additive="base">
                                        <p:cTn id="98" dur="2000" fill="hold"/>
                                        <p:tgtEl>
                                          <p:spTgt spid="10"/>
                                        </p:tgtEl>
                                        <p:attrNameLst>
                                          <p:attrName>ppt_x</p:attrName>
                                        </p:attrNameLst>
                                      </p:cBhvr>
                                      <p:tavLst>
                                        <p:tav tm="0">
                                          <p:val>
                                            <p:strVal val="1+#ppt_w/2"/>
                                          </p:val>
                                        </p:tav>
                                        <p:tav tm="100000">
                                          <p:val>
                                            <p:strVal val="#ppt_x"/>
                                          </p:val>
                                        </p:tav>
                                      </p:tavLst>
                                    </p:anim>
                                    <p:anim calcmode="lin" valueType="num">
                                      <p:cBhvr additive="base">
                                        <p:cTn id="99" dur="2000" fill="hold"/>
                                        <p:tgtEl>
                                          <p:spTgt spid="10"/>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2000" fill="hold"/>
                                        <p:tgtEl>
                                          <p:spTgt spid="11"/>
                                        </p:tgtEl>
                                        <p:attrNameLst>
                                          <p:attrName>ppt_x</p:attrName>
                                        </p:attrNameLst>
                                      </p:cBhvr>
                                      <p:tavLst>
                                        <p:tav tm="0">
                                          <p:val>
                                            <p:strVal val="1+#ppt_w/2"/>
                                          </p:val>
                                        </p:tav>
                                        <p:tav tm="100000">
                                          <p:val>
                                            <p:strVal val="#ppt_x"/>
                                          </p:val>
                                        </p:tav>
                                      </p:tavLst>
                                    </p:anim>
                                    <p:anim calcmode="lin" valueType="num">
                                      <p:cBhvr additive="base">
                                        <p:cTn id="103" dur="2000" fill="hold"/>
                                        <p:tgtEl>
                                          <p:spTgt spid="11"/>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additive="base">
                                        <p:cTn id="106" dur="2000" fill="hold"/>
                                        <p:tgtEl>
                                          <p:spTgt spid="14"/>
                                        </p:tgtEl>
                                        <p:attrNameLst>
                                          <p:attrName>ppt_x</p:attrName>
                                        </p:attrNameLst>
                                      </p:cBhvr>
                                      <p:tavLst>
                                        <p:tav tm="0">
                                          <p:val>
                                            <p:strVal val="1+#ppt_w/2"/>
                                          </p:val>
                                        </p:tav>
                                        <p:tav tm="100000">
                                          <p:val>
                                            <p:strVal val="#ppt_x"/>
                                          </p:val>
                                        </p:tav>
                                      </p:tavLst>
                                    </p:anim>
                                    <p:anim calcmode="lin" valueType="num">
                                      <p:cBhvr additive="base">
                                        <p:cTn id="107" dur="2000" fill="hold"/>
                                        <p:tgtEl>
                                          <p:spTgt spid="14"/>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2000" fill="hold"/>
                                        <p:tgtEl>
                                          <p:spTgt spid="15"/>
                                        </p:tgtEl>
                                        <p:attrNameLst>
                                          <p:attrName>ppt_x</p:attrName>
                                        </p:attrNameLst>
                                      </p:cBhvr>
                                      <p:tavLst>
                                        <p:tav tm="0">
                                          <p:val>
                                            <p:strVal val="1+#ppt_w/2"/>
                                          </p:val>
                                        </p:tav>
                                        <p:tav tm="100000">
                                          <p:val>
                                            <p:strVal val="#ppt_x"/>
                                          </p:val>
                                        </p:tav>
                                      </p:tavLst>
                                    </p:anim>
                                    <p:anim calcmode="lin" valueType="num">
                                      <p:cBhvr additive="base">
                                        <p:cTn id="111" dur="2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2000" fill="hold"/>
                                        <p:tgtEl>
                                          <p:spTgt spid="16"/>
                                        </p:tgtEl>
                                        <p:attrNameLst>
                                          <p:attrName>ppt_x</p:attrName>
                                        </p:attrNameLst>
                                      </p:cBhvr>
                                      <p:tavLst>
                                        <p:tav tm="0">
                                          <p:val>
                                            <p:strVal val="1+#ppt_w/2"/>
                                          </p:val>
                                        </p:tav>
                                        <p:tav tm="100000">
                                          <p:val>
                                            <p:strVal val="#ppt_x"/>
                                          </p:val>
                                        </p:tav>
                                      </p:tavLst>
                                    </p:anim>
                                    <p:anim calcmode="lin" valueType="num">
                                      <p:cBhvr additive="base">
                                        <p:cTn id="115" dur="2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additive="base">
                                        <p:cTn id="118" dur="2000" fill="hold"/>
                                        <p:tgtEl>
                                          <p:spTgt spid="17"/>
                                        </p:tgtEl>
                                        <p:attrNameLst>
                                          <p:attrName>ppt_x</p:attrName>
                                        </p:attrNameLst>
                                      </p:cBhvr>
                                      <p:tavLst>
                                        <p:tav tm="0">
                                          <p:val>
                                            <p:strVal val="1+#ppt_w/2"/>
                                          </p:val>
                                        </p:tav>
                                        <p:tav tm="100000">
                                          <p:val>
                                            <p:strVal val="#ppt_x"/>
                                          </p:val>
                                        </p:tav>
                                      </p:tavLst>
                                    </p:anim>
                                    <p:anim calcmode="lin" valueType="num">
                                      <p:cBhvr additive="base">
                                        <p:cTn id="119" dur="2000" fill="hold"/>
                                        <p:tgtEl>
                                          <p:spTgt spid="17"/>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2000" fill="hold"/>
                                        <p:tgtEl>
                                          <p:spTgt spid="7"/>
                                        </p:tgtEl>
                                        <p:attrNameLst>
                                          <p:attrName>ppt_x</p:attrName>
                                        </p:attrNameLst>
                                      </p:cBhvr>
                                      <p:tavLst>
                                        <p:tav tm="0">
                                          <p:val>
                                            <p:strVal val="0-#ppt_w/2"/>
                                          </p:val>
                                        </p:tav>
                                        <p:tav tm="100000">
                                          <p:val>
                                            <p:strVal val="#ppt_x"/>
                                          </p:val>
                                        </p:tav>
                                      </p:tavLst>
                                    </p:anim>
                                    <p:anim calcmode="lin" valueType="num">
                                      <p:cBhvr additive="base">
                                        <p:cTn id="123" dur="2000" fill="hold"/>
                                        <p:tgtEl>
                                          <p:spTgt spid="7"/>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additive="base">
                                        <p:cTn id="126" dur="2000" fill="hold"/>
                                        <p:tgtEl>
                                          <p:spTgt spid="8"/>
                                        </p:tgtEl>
                                        <p:attrNameLst>
                                          <p:attrName>ppt_x</p:attrName>
                                        </p:attrNameLst>
                                      </p:cBhvr>
                                      <p:tavLst>
                                        <p:tav tm="0">
                                          <p:val>
                                            <p:strVal val="0-#ppt_w/2"/>
                                          </p:val>
                                        </p:tav>
                                        <p:tav tm="100000">
                                          <p:val>
                                            <p:strVal val="#ppt_x"/>
                                          </p:val>
                                        </p:tav>
                                      </p:tavLst>
                                    </p:anim>
                                    <p:anim calcmode="lin" valueType="num">
                                      <p:cBhvr additive="base">
                                        <p:cTn id="127" dur="2000" fill="hold"/>
                                        <p:tgtEl>
                                          <p:spTgt spid="8"/>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additive="base">
                                        <p:cTn id="130" dur="2000" fill="hold"/>
                                        <p:tgtEl>
                                          <p:spTgt spid="12"/>
                                        </p:tgtEl>
                                        <p:attrNameLst>
                                          <p:attrName>ppt_x</p:attrName>
                                        </p:attrNameLst>
                                      </p:cBhvr>
                                      <p:tavLst>
                                        <p:tav tm="0">
                                          <p:val>
                                            <p:strVal val="0-#ppt_w/2"/>
                                          </p:val>
                                        </p:tav>
                                        <p:tav tm="100000">
                                          <p:val>
                                            <p:strVal val="#ppt_x"/>
                                          </p:val>
                                        </p:tav>
                                      </p:tavLst>
                                    </p:anim>
                                    <p:anim calcmode="lin" valueType="num">
                                      <p:cBhvr additive="base">
                                        <p:cTn id="131" dur="2000" fill="hold"/>
                                        <p:tgtEl>
                                          <p:spTgt spid="12"/>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2000" fill="hold"/>
                                        <p:tgtEl>
                                          <p:spTgt spid="13"/>
                                        </p:tgtEl>
                                        <p:attrNameLst>
                                          <p:attrName>ppt_x</p:attrName>
                                        </p:attrNameLst>
                                      </p:cBhvr>
                                      <p:tavLst>
                                        <p:tav tm="0">
                                          <p:val>
                                            <p:strVal val="0-#ppt_w/2"/>
                                          </p:val>
                                        </p:tav>
                                        <p:tav tm="100000">
                                          <p:val>
                                            <p:strVal val="#ppt_x"/>
                                          </p:val>
                                        </p:tav>
                                      </p:tavLst>
                                    </p:anim>
                                    <p:anim calcmode="lin" valueType="num">
                                      <p:cBhvr additive="base">
                                        <p:cTn id="135" dur="2000" fill="hold"/>
                                        <p:tgtEl>
                                          <p:spTgt spid="13"/>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8"/>
                                        </p:tgtEl>
                                        <p:attrNameLst>
                                          <p:attrName>style.visibility</p:attrName>
                                        </p:attrNameLst>
                                      </p:cBhvr>
                                      <p:to>
                                        <p:strVal val="visible"/>
                                      </p:to>
                                    </p:set>
                                    <p:anim calcmode="lin" valueType="num">
                                      <p:cBhvr additive="base">
                                        <p:cTn id="138" dur="2000" fill="hold"/>
                                        <p:tgtEl>
                                          <p:spTgt spid="18"/>
                                        </p:tgtEl>
                                        <p:attrNameLst>
                                          <p:attrName>ppt_x</p:attrName>
                                        </p:attrNameLst>
                                      </p:cBhvr>
                                      <p:tavLst>
                                        <p:tav tm="0">
                                          <p:val>
                                            <p:strVal val="0-#ppt_w/2"/>
                                          </p:val>
                                        </p:tav>
                                        <p:tav tm="100000">
                                          <p:val>
                                            <p:strVal val="#ppt_x"/>
                                          </p:val>
                                        </p:tav>
                                      </p:tavLst>
                                    </p:anim>
                                    <p:anim calcmode="lin" valueType="num">
                                      <p:cBhvr additive="base">
                                        <p:cTn id="139" dur="2000" fill="hold"/>
                                        <p:tgtEl>
                                          <p:spTgt spid="18"/>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2000" fill="hold"/>
                                        <p:tgtEl>
                                          <p:spTgt spid="19"/>
                                        </p:tgtEl>
                                        <p:attrNameLst>
                                          <p:attrName>ppt_x</p:attrName>
                                        </p:attrNameLst>
                                      </p:cBhvr>
                                      <p:tavLst>
                                        <p:tav tm="0">
                                          <p:val>
                                            <p:strVal val="0-#ppt_w/2"/>
                                          </p:val>
                                        </p:tav>
                                        <p:tav tm="100000">
                                          <p:val>
                                            <p:strVal val="#ppt_x"/>
                                          </p:val>
                                        </p:tav>
                                      </p:tavLst>
                                    </p:anim>
                                    <p:anim calcmode="lin" valueType="num">
                                      <p:cBhvr additive="base">
                                        <p:cTn id="143" dur="2000" fill="hold"/>
                                        <p:tgtEl>
                                          <p:spTgt spid="19"/>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20"/>
                                        </p:tgtEl>
                                        <p:attrNameLst>
                                          <p:attrName>style.visibility</p:attrName>
                                        </p:attrNameLst>
                                      </p:cBhvr>
                                      <p:to>
                                        <p:strVal val="visible"/>
                                      </p:to>
                                    </p:set>
                                    <p:anim calcmode="lin" valueType="num">
                                      <p:cBhvr additive="base">
                                        <p:cTn id="146" dur="2000" fill="hold"/>
                                        <p:tgtEl>
                                          <p:spTgt spid="20"/>
                                        </p:tgtEl>
                                        <p:attrNameLst>
                                          <p:attrName>ppt_x</p:attrName>
                                        </p:attrNameLst>
                                      </p:cBhvr>
                                      <p:tavLst>
                                        <p:tav tm="0">
                                          <p:val>
                                            <p:strVal val="0-#ppt_w/2"/>
                                          </p:val>
                                        </p:tav>
                                        <p:tav tm="100000">
                                          <p:val>
                                            <p:strVal val="#ppt_x"/>
                                          </p:val>
                                        </p:tav>
                                      </p:tavLst>
                                    </p:anim>
                                    <p:anim calcmode="lin" valueType="num">
                                      <p:cBhvr additive="base">
                                        <p:cTn id="147" dur="2000" fill="hold"/>
                                        <p:tgtEl>
                                          <p:spTgt spid="20"/>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2000" fill="hold"/>
                                        <p:tgtEl>
                                          <p:spTgt spid="21"/>
                                        </p:tgtEl>
                                        <p:attrNameLst>
                                          <p:attrName>ppt_x</p:attrName>
                                        </p:attrNameLst>
                                      </p:cBhvr>
                                      <p:tavLst>
                                        <p:tav tm="0">
                                          <p:val>
                                            <p:strVal val="0-#ppt_w/2"/>
                                          </p:val>
                                        </p:tav>
                                        <p:tav tm="100000">
                                          <p:val>
                                            <p:strVal val="#ppt_x"/>
                                          </p:val>
                                        </p:tav>
                                      </p:tavLst>
                                    </p:anim>
                                    <p:anim calcmode="lin" valueType="num">
                                      <p:cBhvr additive="base">
                                        <p:cTn id="151" dur="2000" fill="hold"/>
                                        <p:tgtEl>
                                          <p:spTgt spid="21"/>
                                        </p:tgtEl>
                                        <p:attrNameLst>
                                          <p:attrName>ppt_y</p:attrName>
                                        </p:attrNameLst>
                                      </p:cBhvr>
                                      <p:tavLst>
                                        <p:tav tm="0">
                                          <p:val>
                                            <p:strVal val="#ppt_y"/>
                                          </p:val>
                                        </p:tav>
                                        <p:tav tm="100000">
                                          <p:val>
                                            <p:strVal val="#ppt_y"/>
                                          </p:val>
                                        </p:tav>
                                      </p:tavLst>
                                    </p:anim>
                                  </p:childTnLst>
                                </p:cTn>
                              </p:par>
                            </p:childTnLst>
                          </p:cTn>
                        </p:par>
                        <p:par>
                          <p:cTn id="152" fill="hold">
                            <p:stCondLst>
                              <p:cond delay="2000"/>
                            </p:stCondLst>
                            <p:childTnLst>
                              <p:par>
                                <p:cTn id="153" presetID="8" presetClass="exit" presetSubtype="32" fill="hold" grpId="3" nodeType="afterEffect">
                                  <p:stCondLst>
                                    <p:cond delay="0"/>
                                  </p:stCondLst>
                                  <p:childTnLst>
                                    <p:animEffect transition="out" filter="diamond(out)">
                                      <p:cBhvr>
                                        <p:cTn id="154" dur="2000"/>
                                        <p:tgtEl>
                                          <p:spTgt spid="6"/>
                                        </p:tgtEl>
                                      </p:cBhvr>
                                    </p:animEffect>
                                    <p:set>
                                      <p:cBhvr>
                                        <p:cTn id="155" dur="1" fill="hold">
                                          <p:stCondLst>
                                            <p:cond delay="1999"/>
                                          </p:stCondLst>
                                        </p:cTn>
                                        <p:tgtEl>
                                          <p:spTgt spid="6"/>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2000"/>
                                        <p:tgtEl>
                                          <p:spTgt spid="9"/>
                                        </p:tgtEl>
                                      </p:cBhvr>
                                    </p:animEffect>
                                    <p:set>
                                      <p:cBhvr>
                                        <p:cTn id="158" dur="1" fill="hold">
                                          <p:stCondLst>
                                            <p:cond delay="1999"/>
                                          </p:stCondLst>
                                        </p:cTn>
                                        <p:tgtEl>
                                          <p:spTgt spid="9"/>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2000"/>
                                        <p:tgtEl>
                                          <p:spTgt spid="10"/>
                                        </p:tgtEl>
                                      </p:cBhvr>
                                    </p:animEffect>
                                    <p:set>
                                      <p:cBhvr>
                                        <p:cTn id="161" dur="1" fill="hold">
                                          <p:stCondLst>
                                            <p:cond delay="1999"/>
                                          </p:stCondLst>
                                        </p:cTn>
                                        <p:tgtEl>
                                          <p:spTgt spid="10"/>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2000"/>
                                        <p:tgtEl>
                                          <p:spTgt spid="11"/>
                                        </p:tgtEl>
                                      </p:cBhvr>
                                    </p:animEffect>
                                    <p:set>
                                      <p:cBhvr>
                                        <p:cTn id="164" dur="1" fill="hold">
                                          <p:stCondLst>
                                            <p:cond delay="1999"/>
                                          </p:stCondLst>
                                        </p:cTn>
                                        <p:tgtEl>
                                          <p:spTgt spid="11"/>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2000"/>
                                        <p:tgtEl>
                                          <p:spTgt spid="14"/>
                                        </p:tgtEl>
                                      </p:cBhvr>
                                    </p:animEffect>
                                    <p:set>
                                      <p:cBhvr>
                                        <p:cTn id="167" dur="1" fill="hold">
                                          <p:stCondLst>
                                            <p:cond delay="1999"/>
                                          </p:stCondLst>
                                        </p:cTn>
                                        <p:tgtEl>
                                          <p:spTgt spid="14"/>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2000"/>
                                        <p:tgtEl>
                                          <p:spTgt spid="15"/>
                                        </p:tgtEl>
                                      </p:cBhvr>
                                    </p:animEffect>
                                    <p:set>
                                      <p:cBhvr>
                                        <p:cTn id="170" dur="1" fill="hold">
                                          <p:stCondLst>
                                            <p:cond delay="1999"/>
                                          </p:stCondLst>
                                        </p:cTn>
                                        <p:tgtEl>
                                          <p:spTgt spid="15"/>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2000"/>
                                        <p:tgtEl>
                                          <p:spTgt spid="16"/>
                                        </p:tgtEl>
                                      </p:cBhvr>
                                    </p:animEffect>
                                    <p:set>
                                      <p:cBhvr>
                                        <p:cTn id="173" dur="1" fill="hold">
                                          <p:stCondLst>
                                            <p:cond delay="1999"/>
                                          </p:stCondLst>
                                        </p:cTn>
                                        <p:tgtEl>
                                          <p:spTgt spid="16"/>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2000"/>
                                        <p:tgtEl>
                                          <p:spTgt spid="17"/>
                                        </p:tgtEl>
                                      </p:cBhvr>
                                    </p:animEffect>
                                    <p:set>
                                      <p:cBhvr>
                                        <p:cTn id="176" dur="1" fill="hold">
                                          <p:stCondLst>
                                            <p:cond delay="1999"/>
                                          </p:stCondLst>
                                        </p:cTn>
                                        <p:tgtEl>
                                          <p:spTgt spid="17"/>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2000"/>
                                        <p:tgtEl>
                                          <p:spTgt spid="7"/>
                                        </p:tgtEl>
                                      </p:cBhvr>
                                    </p:animEffect>
                                    <p:set>
                                      <p:cBhvr>
                                        <p:cTn id="179" dur="1" fill="hold">
                                          <p:stCondLst>
                                            <p:cond delay="1999"/>
                                          </p:stCondLst>
                                        </p:cTn>
                                        <p:tgtEl>
                                          <p:spTgt spid="7"/>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2000"/>
                                        <p:tgtEl>
                                          <p:spTgt spid="8"/>
                                        </p:tgtEl>
                                      </p:cBhvr>
                                    </p:animEffect>
                                    <p:set>
                                      <p:cBhvr>
                                        <p:cTn id="182" dur="1" fill="hold">
                                          <p:stCondLst>
                                            <p:cond delay="1999"/>
                                          </p:stCondLst>
                                        </p:cTn>
                                        <p:tgtEl>
                                          <p:spTgt spid="8"/>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2000"/>
                                        <p:tgtEl>
                                          <p:spTgt spid="12"/>
                                        </p:tgtEl>
                                      </p:cBhvr>
                                    </p:animEffect>
                                    <p:set>
                                      <p:cBhvr>
                                        <p:cTn id="185" dur="1" fill="hold">
                                          <p:stCondLst>
                                            <p:cond delay="1999"/>
                                          </p:stCondLst>
                                        </p:cTn>
                                        <p:tgtEl>
                                          <p:spTgt spid="12"/>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2000"/>
                                        <p:tgtEl>
                                          <p:spTgt spid="13"/>
                                        </p:tgtEl>
                                      </p:cBhvr>
                                    </p:animEffect>
                                    <p:set>
                                      <p:cBhvr>
                                        <p:cTn id="188" dur="1" fill="hold">
                                          <p:stCondLst>
                                            <p:cond delay="1999"/>
                                          </p:stCondLst>
                                        </p:cTn>
                                        <p:tgtEl>
                                          <p:spTgt spid="13"/>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2000"/>
                                        <p:tgtEl>
                                          <p:spTgt spid="18"/>
                                        </p:tgtEl>
                                      </p:cBhvr>
                                    </p:animEffect>
                                    <p:set>
                                      <p:cBhvr>
                                        <p:cTn id="191" dur="1" fill="hold">
                                          <p:stCondLst>
                                            <p:cond delay="1999"/>
                                          </p:stCondLst>
                                        </p:cTn>
                                        <p:tgtEl>
                                          <p:spTgt spid="18"/>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2000"/>
                                        <p:tgtEl>
                                          <p:spTgt spid="19"/>
                                        </p:tgtEl>
                                      </p:cBhvr>
                                    </p:animEffect>
                                    <p:set>
                                      <p:cBhvr>
                                        <p:cTn id="194" dur="1" fill="hold">
                                          <p:stCondLst>
                                            <p:cond delay="1999"/>
                                          </p:stCondLst>
                                        </p:cTn>
                                        <p:tgtEl>
                                          <p:spTgt spid="19"/>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2000"/>
                                        <p:tgtEl>
                                          <p:spTgt spid="20"/>
                                        </p:tgtEl>
                                      </p:cBhvr>
                                    </p:animEffect>
                                    <p:set>
                                      <p:cBhvr>
                                        <p:cTn id="197" dur="1" fill="hold">
                                          <p:stCondLst>
                                            <p:cond delay="1999"/>
                                          </p:stCondLst>
                                        </p:cTn>
                                        <p:tgtEl>
                                          <p:spTgt spid="20"/>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2000"/>
                                        <p:tgtEl>
                                          <p:spTgt spid="21"/>
                                        </p:tgtEl>
                                      </p:cBhvr>
                                    </p:animEffect>
                                    <p:set>
                                      <p:cBhvr>
                                        <p:cTn id="200" dur="1" fill="hold">
                                          <p:stCondLst>
                                            <p:cond delay="1999"/>
                                          </p:stCondLst>
                                        </p:cTn>
                                        <p:tgtEl>
                                          <p:spTgt spid="21"/>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2000"/>
                                        <p:tgtEl>
                                          <p:spTgt spid="6"/>
                                        </p:tgtEl>
                                        <p:attrNameLst>
                                          <p:attrName>ppt_x</p:attrName>
                                        </p:attrNameLst>
                                      </p:cBhvr>
                                      <p:tavLst>
                                        <p:tav tm="0">
                                          <p:val>
                                            <p:strVal val="ppt_x"/>
                                          </p:val>
                                        </p:tav>
                                        <p:tav tm="100000">
                                          <p:val>
                                            <p:strVal val="1+ppt_w/2"/>
                                          </p:val>
                                        </p:tav>
                                      </p:tavLst>
                                    </p:anim>
                                    <p:anim calcmode="lin" valueType="num">
                                      <p:cBhvr additive="base">
                                        <p:cTn id="203" dur="2000"/>
                                        <p:tgtEl>
                                          <p:spTgt spid="6"/>
                                        </p:tgtEl>
                                        <p:attrNameLst>
                                          <p:attrName>ppt_y</p:attrName>
                                        </p:attrNameLst>
                                      </p:cBhvr>
                                      <p:tavLst>
                                        <p:tav tm="0">
                                          <p:val>
                                            <p:strVal val="ppt_y"/>
                                          </p:val>
                                        </p:tav>
                                        <p:tav tm="100000">
                                          <p:val>
                                            <p:strVal val="ppt_y"/>
                                          </p:val>
                                        </p:tav>
                                      </p:tavLst>
                                    </p:anim>
                                    <p:set>
                                      <p:cBhvr>
                                        <p:cTn id="204" dur="1" fill="hold">
                                          <p:stCondLst>
                                            <p:cond delay="1999"/>
                                          </p:stCondLst>
                                        </p:cTn>
                                        <p:tgtEl>
                                          <p:spTgt spid="6"/>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ppt_y"/>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2000"/>
                                        <p:tgtEl>
                                          <p:spTgt spid="10"/>
                                        </p:tgtEl>
                                        <p:attrNameLst>
                                          <p:attrName>ppt_x</p:attrName>
                                        </p:attrNameLst>
                                      </p:cBhvr>
                                      <p:tavLst>
                                        <p:tav tm="0">
                                          <p:val>
                                            <p:strVal val="ppt_x"/>
                                          </p:val>
                                        </p:tav>
                                        <p:tav tm="100000">
                                          <p:val>
                                            <p:strVal val="1+ppt_w/2"/>
                                          </p:val>
                                        </p:tav>
                                      </p:tavLst>
                                    </p:anim>
                                    <p:anim calcmode="lin" valueType="num">
                                      <p:cBhvr additive="base">
                                        <p:cTn id="211" dur="2000"/>
                                        <p:tgtEl>
                                          <p:spTgt spid="10"/>
                                        </p:tgtEl>
                                        <p:attrNameLst>
                                          <p:attrName>ppt_y</p:attrName>
                                        </p:attrNameLst>
                                      </p:cBhvr>
                                      <p:tavLst>
                                        <p:tav tm="0">
                                          <p:val>
                                            <p:strVal val="ppt_y"/>
                                          </p:val>
                                        </p:tav>
                                        <p:tav tm="100000">
                                          <p:val>
                                            <p:strVal val="ppt_y"/>
                                          </p:val>
                                        </p:tav>
                                      </p:tavLst>
                                    </p:anim>
                                    <p:set>
                                      <p:cBhvr>
                                        <p:cTn id="212" dur="1" fill="hold">
                                          <p:stCondLst>
                                            <p:cond delay="1999"/>
                                          </p:stCondLst>
                                        </p:cTn>
                                        <p:tgtEl>
                                          <p:spTgt spid="10"/>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2000"/>
                                        <p:tgtEl>
                                          <p:spTgt spid="11"/>
                                        </p:tgtEl>
                                        <p:attrNameLst>
                                          <p:attrName>ppt_x</p:attrName>
                                        </p:attrNameLst>
                                      </p:cBhvr>
                                      <p:tavLst>
                                        <p:tav tm="0">
                                          <p:val>
                                            <p:strVal val="ppt_x"/>
                                          </p:val>
                                        </p:tav>
                                        <p:tav tm="100000">
                                          <p:val>
                                            <p:strVal val="1+ppt_w/2"/>
                                          </p:val>
                                        </p:tav>
                                      </p:tavLst>
                                    </p:anim>
                                    <p:anim calcmode="lin" valueType="num">
                                      <p:cBhvr additive="base">
                                        <p:cTn id="215" dur="2000"/>
                                        <p:tgtEl>
                                          <p:spTgt spid="11"/>
                                        </p:tgtEl>
                                        <p:attrNameLst>
                                          <p:attrName>ppt_y</p:attrName>
                                        </p:attrNameLst>
                                      </p:cBhvr>
                                      <p:tavLst>
                                        <p:tav tm="0">
                                          <p:val>
                                            <p:strVal val="ppt_y"/>
                                          </p:val>
                                        </p:tav>
                                        <p:tav tm="100000">
                                          <p:val>
                                            <p:strVal val="ppt_y"/>
                                          </p:val>
                                        </p:tav>
                                      </p:tavLst>
                                    </p:anim>
                                    <p:set>
                                      <p:cBhvr>
                                        <p:cTn id="216" dur="1" fill="hold">
                                          <p:stCondLst>
                                            <p:cond delay="1999"/>
                                          </p:stCondLst>
                                        </p:cTn>
                                        <p:tgtEl>
                                          <p:spTgt spid="11"/>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2000"/>
                                        <p:tgtEl>
                                          <p:spTgt spid="14"/>
                                        </p:tgtEl>
                                        <p:attrNameLst>
                                          <p:attrName>ppt_x</p:attrName>
                                        </p:attrNameLst>
                                      </p:cBhvr>
                                      <p:tavLst>
                                        <p:tav tm="0">
                                          <p:val>
                                            <p:strVal val="ppt_x"/>
                                          </p:val>
                                        </p:tav>
                                        <p:tav tm="100000">
                                          <p:val>
                                            <p:strVal val="1+ppt_w/2"/>
                                          </p:val>
                                        </p:tav>
                                      </p:tavLst>
                                    </p:anim>
                                    <p:anim calcmode="lin" valueType="num">
                                      <p:cBhvr additive="base">
                                        <p:cTn id="219" dur="2000"/>
                                        <p:tgtEl>
                                          <p:spTgt spid="14"/>
                                        </p:tgtEl>
                                        <p:attrNameLst>
                                          <p:attrName>ppt_y</p:attrName>
                                        </p:attrNameLst>
                                      </p:cBhvr>
                                      <p:tavLst>
                                        <p:tav tm="0">
                                          <p:val>
                                            <p:strVal val="ppt_y"/>
                                          </p:val>
                                        </p:tav>
                                        <p:tav tm="100000">
                                          <p:val>
                                            <p:strVal val="ppt_y"/>
                                          </p:val>
                                        </p:tav>
                                      </p:tavLst>
                                    </p:anim>
                                    <p:set>
                                      <p:cBhvr>
                                        <p:cTn id="220" dur="1" fill="hold">
                                          <p:stCondLst>
                                            <p:cond delay="1999"/>
                                          </p:stCondLst>
                                        </p:cTn>
                                        <p:tgtEl>
                                          <p:spTgt spid="14"/>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2000"/>
                                        <p:tgtEl>
                                          <p:spTgt spid="15"/>
                                        </p:tgtEl>
                                        <p:attrNameLst>
                                          <p:attrName>ppt_x</p:attrName>
                                        </p:attrNameLst>
                                      </p:cBhvr>
                                      <p:tavLst>
                                        <p:tav tm="0">
                                          <p:val>
                                            <p:strVal val="ppt_x"/>
                                          </p:val>
                                        </p:tav>
                                        <p:tav tm="100000">
                                          <p:val>
                                            <p:strVal val="1+ppt_w/2"/>
                                          </p:val>
                                        </p:tav>
                                      </p:tavLst>
                                    </p:anim>
                                    <p:anim calcmode="lin" valueType="num">
                                      <p:cBhvr additive="base">
                                        <p:cTn id="223" dur="2000"/>
                                        <p:tgtEl>
                                          <p:spTgt spid="15"/>
                                        </p:tgtEl>
                                        <p:attrNameLst>
                                          <p:attrName>ppt_y</p:attrName>
                                        </p:attrNameLst>
                                      </p:cBhvr>
                                      <p:tavLst>
                                        <p:tav tm="0">
                                          <p:val>
                                            <p:strVal val="ppt_y"/>
                                          </p:val>
                                        </p:tav>
                                        <p:tav tm="100000">
                                          <p:val>
                                            <p:strVal val="ppt_y"/>
                                          </p:val>
                                        </p:tav>
                                      </p:tavLst>
                                    </p:anim>
                                    <p:set>
                                      <p:cBhvr>
                                        <p:cTn id="224" dur="1" fill="hold">
                                          <p:stCondLst>
                                            <p:cond delay="1999"/>
                                          </p:stCondLst>
                                        </p:cTn>
                                        <p:tgtEl>
                                          <p:spTgt spid="15"/>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1+ppt_w/2"/>
                                          </p:val>
                                        </p:tav>
                                      </p:tavLst>
                                    </p:anim>
                                    <p:anim calcmode="lin" valueType="num">
                                      <p:cBhvr additive="base">
                                        <p:cTn id="227" dur="2000"/>
                                        <p:tgtEl>
                                          <p:spTgt spid="16"/>
                                        </p:tgtEl>
                                        <p:attrNameLst>
                                          <p:attrName>ppt_y</p:attrName>
                                        </p:attrNameLst>
                                      </p:cBhvr>
                                      <p:tavLst>
                                        <p:tav tm="0">
                                          <p:val>
                                            <p:strVal val="ppt_y"/>
                                          </p:val>
                                        </p:tav>
                                        <p:tav tm="100000">
                                          <p:val>
                                            <p:strVal val="ppt_y"/>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2000"/>
                                        <p:tgtEl>
                                          <p:spTgt spid="17"/>
                                        </p:tgtEl>
                                        <p:attrNameLst>
                                          <p:attrName>ppt_x</p:attrName>
                                        </p:attrNameLst>
                                      </p:cBhvr>
                                      <p:tavLst>
                                        <p:tav tm="0">
                                          <p:val>
                                            <p:strVal val="ppt_x"/>
                                          </p:val>
                                        </p:tav>
                                        <p:tav tm="100000">
                                          <p:val>
                                            <p:strVal val="1+ppt_w/2"/>
                                          </p:val>
                                        </p:tav>
                                      </p:tavLst>
                                    </p:anim>
                                    <p:anim calcmode="lin" valueType="num">
                                      <p:cBhvr additive="base">
                                        <p:cTn id="231" dur="2000"/>
                                        <p:tgtEl>
                                          <p:spTgt spid="17"/>
                                        </p:tgtEl>
                                        <p:attrNameLst>
                                          <p:attrName>ppt_y</p:attrName>
                                        </p:attrNameLst>
                                      </p:cBhvr>
                                      <p:tavLst>
                                        <p:tav tm="0">
                                          <p:val>
                                            <p:strVal val="ppt_y"/>
                                          </p:val>
                                        </p:tav>
                                        <p:tav tm="100000">
                                          <p:val>
                                            <p:strVal val="ppt_y"/>
                                          </p:val>
                                        </p:tav>
                                      </p:tavLst>
                                    </p:anim>
                                    <p:set>
                                      <p:cBhvr>
                                        <p:cTn id="232" dur="1" fill="hold">
                                          <p:stCondLst>
                                            <p:cond delay="1999"/>
                                          </p:stCondLst>
                                        </p:cTn>
                                        <p:tgtEl>
                                          <p:spTgt spid="17"/>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2000"/>
                                        <p:tgtEl>
                                          <p:spTgt spid="7"/>
                                        </p:tgtEl>
                                        <p:attrNameLst>
                                          <p:attrName>ppt_x</p:attrName>
                                        </p:attrNameLst>
                                      </p:cBhvr>
                                      <p:tavLst>
                                        <p:tav tm="0">
                                          <p:val>
                                            <p:strVal val="ppt_x"/>
                                          </p:val>
                                        </p:tav>
                                        <p:tav tm="100000">
                                          <p:val>
                                            <p:strVal val="0-ppt_w/2"/>
                                          </p:val>
                                        </p:tav>
                                      </p:tavLst>
                                    </p:anim>
                                    <p:anim calcmode="lin" valueType="num">
                                      <p:cBhvr additive="base">
                                        <p:cTn id="235" dur="2000"/>
                                        <p:tgtEl>
                                          <p:spTgt spid="7"/>
                                        </p:tgtEl>
                                        <p:attrNameLst>
                                          <p:attrName>ppt_y</p:attrName>
                                        </p:attrNameLst>
                                      </p:cBhvr>
                                      <p:tavLst>
                                        <p:tav tm="0">
                                          <p:val>
                                            <p:strVal val="ppt_y"/>
                                          </p:val>
                                        </p:tav>
                                        <p:tav tm="100000">
                                          <p:val>
                                            <p:strVal val="ppt_y"/>
                                          </p:val>
                                        </p:tav>
                                      </p:tavLst>
                                    </p:anim>
                                    <p:set>
                                      <p:cBhvr>
                                        <p:cTn id="236" dur="1" fill="hold">
                                          <p:stCondLst>
                                            <p:cond delay="1999"/>
                                          </p:stCondLst>
                                        </p:cTn>
                                        <p:tgtEl>
                                          <p:spTgt spid="7"/>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2000"/>
                                        <p:tgtEl>
                                          <p:spTgt spid="8"/>
                                        </p:tgtEl>
                                        <p:attrNameLst>
                                          <p:attrName>ppt_x</p:attrName>
                                        </p:attrNameLst>
                                      </p:cBhvr>
                                      <p:tavLst>
                                        <p:tav tm="0">
                                          <p:val>
                                            <p:strVal val="ppt_x"/>
                                          </p:val>
                                        </p:tav>
                                        <p:tav tm="100000">
                                          <p:val>
                                            <p:strVal val="0-ppt_w/2"/>
                                          </p:val>
                                        </p:tav>
                                      </p:tavLst>
                                    </p:anim>
                                    <p:anim calcmode="lin" valueType="num">
                                      <p:cBhvr additive="base">
                                        <p:cTn id="239" dur="2000"/>
                                        <p:tgtEl>
                                          <p:spTgt spid="8"/>
                                        </p:tgtEl>
                                        <p:attrNameLst>
                                          <p:attrName>ppt_y</p:attrName>
                                        </p:attrNameLst>
                                      </p:cBhvr>
                                      <p:tavLst>
                                        <p:tav tm="0">
                                          <p:val>
                                            <p:strVal val="ppt_y"/>
                                          </p:val>
                                        </p:tav>
                                        <p:tav tm="100000">
                                          <p:val>
                                            <p:strVal val="ppt_y"/>
                                          </p:val>
                                        </p:tav>
                                      </p:tavLst>
                                    </p:anim>
                                    <p:set>
                                      <p:cBhvr>
                                        <p:cTn id="240" dur="1" fill="hold">
                                          <p:stCondLst>
                                            <p:cond delay="1999"/>
                                          </p:stCondLst>
                                        </p:cTn>
                                        <p:tgtEl>
                                          <p:spTgt spid="8"/>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0-ppt_w/2"/>
                                          </p:val>
                                        </p:tav>
                                      </p:tavLst>
                                    </p:anim>
                                    <p:anim calcmode="lin" valueType="num">
                                      <p:cBhvr additive="base">
                                        <p:cTn id="243" dur="2000"/>
                                        <p:tgtEl>
                                          <p:spTgt spid="12"/>
                                        </p:tgtEl>
                                        <p:attrNameLst>
                                          <p:attrName>ppt_y</p:attrName>
                                        </p:attrNameLst>
                                      </p:cBhvr>
                                      <p:tavLst>
                                        <p:tav tm="0">
                                          <p:val>
                                            <p:strVal val="ppt_y"/>
                                          </p:val>
                                        </p:tav>
                                        <p:tav tm="100000">
                                          <p:val>
                                            <p:strVal val="ppt_y"/>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2000"/>
                                        <p:tgtEl>
                                          <p:spTgt spid="13"/>
                                        </p:tgtEl>
                                        <p:attrNameLst>
                                          <p:attrName>ppt_x</p:attrName>
                                        </p:attrNameLst>
                                      </p:cBhvr>
                                      <p:tavLst>
                                        <p:tav tm="0">
                                          <p:val>
                                            <p:strVal val="ppt_x"/>
                                          </p:val>
                                        </p:tav>
                                        <p:tav tm="100000">
                                          <p:val>
                                            <p:strVal val="0-ppt_w/2"/>
                                          </p:val>
                                        </p:tav>
                                      </p:tavLst>
                                    </p:anim>
                                    <p:anim calcmode="lin" valueType="num">
                                      <p:cBhvr additive="base">
                                        <p:cTn id="247" dur="2000"/>
                                        <p:tgtEl>
                                          <p:spTgt spid="13"/>
                                        </p:tgtEl>
                                        <p:attrNameLst>
                                          <p:attrName>ppt_y</p:attrName>
                                        </p:attrNameLst>
                                      </p:cBhvr>
                                      <p:tavLst>
                                        <p:tav tm="0">
                                          <p:val>
                                            <p:strVal val="ppt_y"/>
                                          </p:val>
                                        </p:tav>
                                        <p:tav tm="100000">
                                          <p:val>
                                            <p:strVal val="ppt_y"/>
                                          </p:val>
                                        </p:tav>
                                      </p:tavLst>
                                    </p:anim>
                                    <p:set>
                                      <p:cBhvr>
                                        <p:cTn id="248" dur="1" fill="hold">
                                          <p:stCondLst>
                                            <p:cond delay="1999"/>
                                          </p:stCondLst>
                                        </p:cTn>
                                        <p:tgtEl>
                                          <p:spTgt spid="13"/>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2000"/>
                                        <p:tgtEl>
                                          <p:spTgt spid="19"/>
                                        </p:tgtEl>
                                        <p:attrNameLst>
                                          <p:attrName>ppt_x</p:attrName>
                                        </p:attrNameLst>
                                      </p:cBhvr>
                                      <p:tavLst>
                                        <p:tav tm="0">
                                          <p:val>
                                            <p:strVal val="ppt_x"/>
                                          </p:val>
                                        </p:tav>
                                        <p:tav tm="100000">
                                          <p:val>
                                            <p:strVal val="0-ppt_w/2"/>
                                          </p:val>
                                        </p:tav>
                                      </p:tavLst>
                                    </p:anim>
                                    <p:anim calcmode="lin" valueType="num">
                                      <p:cBhvr additive="base">
                                        <p:cTn id="255" dur="2000"/>
                                        <p:tgtEl>
                                          <p:spTgt spid="19"/>
                                        </p:tgtEl>
                                        <p:attrNameLst>
                                          <p:attrName>ppt_y</p:attrName>
                                        </p:attrNameLst>
                                      </p:cBhvr>
                                      <p:tavLst>
                                        <p:tav tm="0">
                                          <p:val>
                                            <p:strVal val="ppt_y"/>
                                          </p:val>
                                        </p:tav>
                                        <p:tav tm="100000">
                                          <p:val>
                                            <p:strVal val="ppt_y"/>
                                          </p:val>
                                        </p:tav>
                                      </p:tavLst>
                                    </p:anim>
                                    <p:set>
                                      <p:cBhvr>
                                        <p:cTn id="256" dur="1" fill="hold">
                                          <p:stCondLst>
                                            <p:cond delay="1999"/>
                                          </p:stCondLst>
                                        </p:cTn>
                                        <p:tgtEl>
                                          <p:spTgt spid="19"/>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0-ppt_w/2"/>
                                          </p:val>
                                        </p:tav>
                                      </p:tavLst>
                                    </p:anim>
                                    <p:anim calcmode="lin" valueType="num">
                                      <p:cBhvr additive="base">
                                        <p:cTn id="259" dur="2000"/>
                                        <p:tgtEl>
                                          <p:spTgt spid="20"/>
                                        </p:tgtEl>
                                        <p:attrNameLst>
                                          <p:attrName>ppt_y</p:attrName>
                                        </p:attrNameLst>
                                      </p:cBhvr>
                                      <p:tavLst>
                                        <p:tav tm="0">
                                          <p:val>
                                            <p:strVal val="ppt_y"/>
                                          </p:val>
                                        </p:tav>
                                        <p:tav tm="100000">
                                          <p:val>
                                            <p:strVal val="ppt_y"/>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2000"/>
                                        <p:tgtEl>
                                          <p:spTgt spid="21"/>
                                        </p:tgtEl>
                                        <p:attrNameLst>
                                          <p:attrName>ppt_x</p:attrName>
                                        </p:attrNameLst>
                                      </p:cBhvr>
                                      <p:tavLst>
                                        <p:tav tm="0">
                                          <p:val>
                                            <p:strVal val="ppt_x"/>
                                          </p:val>
                                        </p:tav>
                                        <p:tav tm="100000">
                                          <p:val>
                                            <p:strVal val="0-ppt_w/2"/>
                                          </p:val>
                                        </p:tav>
                                      </p:tavLst>
                                    </p:anim>
                                    <p:anim calcmode="lin" valueType="num">
                                      <p:cBhvr additive="base">
                                        <p:cTn id="263" dur="2000"/>
                                        <p:tgtEl>
                                          <p:spTgt spid="21"/>
                                        </p:tgtEl>
                                        <p:attrNameLst>
                                          <p:attrName>ppt_y</p:attrName>
                                        </p:attrNameLst>
                                      </p:cBhvr>
                                      <p:tavLst>
                                        <p:tav tm="0">
                                          <p:val>
                                            <p:strVal val="ppt_y"/>
                                          </p:val>
                                        </p:tav>
                                        <p:tav tm="100000">
                                          <p:val>
                                            <p:strVal val="ppt_y"/>
                                          </p:val>
                                        </p:tav>
                                      </p:tavLst>
                                    </p:anim>
                                    <p:set>
                                      <p:cBhvr>
                                        <p:cTn id="264" dur="1" fill="hold">
                                          <p:stCondLst>
                                            <p:cond delay="1999"/>
                                          </p:stCondLst>
                                        </p:cTn>
                                        <p:tgtEl>
                                          <p:spTgt spid="21"/>
                                        </p:tgtEl>
                                        <p:attrNameLst>
                                          <p:attrName>style.visibility</p:attrName>
                                        </p:attrNameLst>
                                      </p:cBhvr>
                                      <p:to>
                                        <p:strVal val="hidden"/>
                                      </p:to>
                                    </p:set>
                                  </p:childTnLst>
                                </p:cTn>
                              </p:par>
                              <p:par>
                                <p:cTn id="265" presetID="23" presetClass="entr" presetSubtype="272" fill="hold" nodeType="withEffect">
                                  <p:stCondLst>
                                    <p:cond delay="0"/>
                                  </p:stCondLst>
                                  <p:childTnLst>
                                    <p:set>
                                      <p:cBhvr>
                                        <p:cTn id="266" dur="1" fill="hold">
                                          <p:stCondLst>
                                            <p:cond delay="0"/>
                                          </p:stCondLst>
                                        </p:cTn>
                                        <p:tgtEl>
                                          <p:spTgt spid="5"/>
                                        </p:tgtEl>
                                        <p:attrNameLst>
                                          <p:attrName>style.visibility</p:attrName>
                                        </p:attrNameLst>
                                      </p:cBhvr>
                                      <p:to>
                                        <p:strVal val="visible"/>
                                      </p:to>
                                    </p:set>
                                    <p:anim calcmode="lin" valueType="num">
                                      <p:cBhvr>
                                        <p:cTn id="267" dur="2000" fill="hold"/>
                                        <p:tgtEl>
                                          <p:spTgt spid="5"/>
                                        </p:tgtEl>
                                        <p:attrNameLst>
                                          <p:attrName>ppt_w</p:attrName>
                                        </p:attrNameLst>
                                      </p:cBhvr>
                                      <p:tavLst>
                                        <p:tav tm="0">
                                          <p:val>
                                            <p:strVal val="2/3*#ppt_w"/>
                                          </p:val>
                                        </p:tav>
                                        <p:tav tm="100000">
                                          <p:val>
                                            <p:strVal val="#ppt_w"/>
                                          </p:val>
                                        </p:tav>
                                      </p:tavLst>
                                    </p:anim>
                                    <p:anim calcmode="lin" valueType="num">
                                      <p:cBhvr>
                                        <p:cTn id="268" dur="2000" fill="hold"/>
                                        <p:tgtEl>
                                          <p:spTgt spid="5"/>
                                        </p:tgtEl>
                                        <p:attrNameLst>
                                          <p:attrName>ppt_h</p:attrName>
                                        </p:attrNameLst>
                                      </p:cBhvr>
                                      <p:tavLst>
                                        <p:tav tm="0">
                                          <p:val>
                                            <p:strVal val="2/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5"/>
                                        </p:tgtEl>
                                        <p:attrNameLst>
                                          <p:attrName>style.visibility</p:attrName>
                                        </p:attrNameLst>
                                      </p:cBhvr>
                                      <p:to>
                                        <p:strVal val="visible"/>
                                      </p:to>
                                    </p:set>
                                    <p:animEffect transition="in" filter="barn(outVertical)">
                                      <p:cBhvr>
                                        <p:cTn id="27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32.jpg"/>
          <p:cNvPicPr>
            <a:picLocks noChangeAspect="1"/>
          </p:cNvPicPr>
          <p:nvPr/>
        </p:nvPicPr>
        <p:blipFill>
          <a:blip r:embed="rId2"/>
          <a:stretch>
            <a:fillRect/>
          </a:stretch>
        </p:blipFill>
        <p:spPr>
          <a:xfrm>
            <a:off x="0" y="11130"/>
            <a:ext cx="9144000" cy="6846870"/>
          </a:xfrm>
          <a:prstGeom prst="rect">
            <a:avLst/>
          </a:prstGeom>
        </p:spPr>
      </p:pic>
      <p:sp>
        <p:nvSpPr>
          <p:cNvPr id="5" name="4 Lágrima"/>
          <p:cNvSpPr/>
          <p:nvPr/>
        </p:nvSpPr>
        <p:spPr>
          <a:xfrm rot="5400000">
            <a:off x="4143372" y="2786058"/>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390478">
            <a:off x="4812781" y="2709566"/>
            <a:ext cx="639748" cy="616077"/>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7054">
            <a:off x="4110906" y="3396534"/>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57768" y="3316327"/>
            <a:ext cx="582224" cy="59588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3929058" y="2571744"/>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5100746" y="2460921"/>
            <a:ext cx="639748" cy="578835"/>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47054">
            <a:off x="3825155" y="3610849"/>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2247">
            <a:off x="5025641" y="3583686"/>
            <a:ext cx="582224" cy="59588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3643306" y="2285992"/>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386498" y="2246607"/>
            <a:ext cx="639748" cy="578835"/>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47054">
            <a:off x="3539403" y="3825163"/>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5329272" y="3887831"/>
            <a:ext cx="582224" cy="59588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3428992" y="2000240"/>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1162426">
            <a:off x="5672250" y="2032293"/>
            <a:ext cx="639748" cy="578835"/>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5615025" y="4173585"/>
            <a:ext cx="582224" cy="59588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47054">
            <a:off x="3182214" y="4110914"/>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3214678" y="1785926"/>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3000364" y="1571612"/>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5400000">
            <a:off x="2714612" y="1285860"/>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5400000">
            <a:off x="2500298" y="1000108"/>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1162426">
            <a:off x="5958002" y="1817979"/>
            <a:ext cx="639748" cy="578835"/>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1236259">
            <a:off x="6215074" y="1571612"/>
            <a:ext cx="639748" cy="578835"/>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1162426">
            <a:off x="6529506" y="1317913"/>
            <a:ext cx="639748" cy="578835"/>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1162426">
            <a:off x="6815257" y="1103599"/>
            <a:ext cx="639748" cy="578835"/>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447054">
            <a:off x="2825021" y="4325230"/>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447054">
            <a:off x="2539270" y="4539545"/>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47054">
            <a:off x="2253518" y="4753859"/>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447054">
            <a:off x="1896329" y="5039610"/>
            <a:ext cx="642942" cy="64294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658472">
            <a:off x="5900776" y="4459334"/>
            <a:ext cx="582224" cy="59588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5903804">
            <a:off x="6245850" y="4732615"/>
            <a:ext cx="582224" cy="59588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200000">
            <a:off x="6543717" y="4959400"/>
            <a:ext cx="582224" cy="59588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37752">
            <a:off x="6812462" y="5227653"/>
            <a:ext cx="582224" cy="595882"/>
          </a:xfrm>
          <a:prstGeom prst="teardrop">
            <a:avLst/>
          </a:prstGeom>
          <a:gradFill flip="none" rotWithShape="1">
            <a:gsLst>
              <a:gs pos="22000">
                <a:srgbClr val="C95729">
                  <a:shade val="30000"/>
                  <a:satMod val="115000"/>
                  <a:alpha val="33000"/>
                </a:srgbClr>
              </a:gs>
              <a:gs pos="50000">
                <a:srgbClr val="C95729">
                  <a:shade val="67500"/>
                  <a:satMod val="115000"/>
                </a:srgbClr>
              </a:gs>
              <a:gs pos="100000">
                <a:srgbClr val="C95729">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8"/>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9"/>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0-#ppt_w/2"/>
                                          </p:val>
                                        </p:tav>
                                        <p:tav tm="100000">
                                          <p:val>
                                            <p:strVal val="#ppt_x"/>
                                          </p:val>
                                        </p:tav>
                                      </p:tavLst>
                                    </p:anim>
                                    <p:anim calcmode="lin" valueType="num">
                                      <p:cBhvr additive="base">
                                        <p:cTn id="41" dur="2000" fill="hold"/>
                                        <p:tgtEl>
                                          <p:spTgt spid="10"/>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1+#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11"/>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0-#ppt_w/2"/>
                                          </p:val>
                                        </p:tav>
                                        <p:tav tm="100000">
                                          <p:val>
                                            <p:strVal val="#ppt_x"/>
                                          </p:val>
                                        </p:tav>
                                      </p:tavLst>
                                    </p:anim>
                                    <p:anim calcmode="lin" valueType="num">
                                      <p:cBhvr additive="base">
                                        <p:cTn id="53" dur="2000" fill="hold"/>
                                        <p:tgtEl>
                                          <p:spTgt spid="12"/>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1+#ppt_w/2"/>
                                          </p:val>
                                        </p:tav>
                                        <p:tav tm="100000">
                                          <p:val>
                                            <p:strVal val="#ppt_x"/>
                                          </p:val>
                                        </p:tav>
                                      </p:tavLst>
                                    </p:anim>
                                    <p:anim calcmode="lin" valueType="num">
                                      <p:cBhvr additive="base">
                                        <p:cTn id="59" dur="20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2000" fill="hold"/>
                                        <p:tgtEl>
                                          <p:spTgt spid="14"/>
                                        </p:tgtEl>
                                        <p:attrNameLst>
                                          <p:attrName>ppt_x</p:attrName>
                                        </p:attrNameLst>
                                      </p:cBhvr>
                                      <p:tavLst>
                                        <p:tav tm="0">
                                          <p:val>
                                            <p:strVal val="0-#ppt_w/2"/>
                                          </p:val>
                                        </p:tav>
                                        <p:tav tm="100000">
                                          <p:val>
                                            <p:strVal val="#ppt_x"/>
                                          </p:val>
                                        </p:tav>
                                      </p:tavLst>
                                    </p:anim>
                                    <p:anim calcmode="lin" valueType="num">
                                      <p:cBhvr additive="base">
                                        <p:cTn id="65" dur="2000" fill="hold"/>
                                        <p:tgtEl>
                                          <p:spTgt spid="14"/>
                                        </p:tgtEl>
                                        <p:attrNameLst>
                                          <p:attrName>ppt_y</p:attrName>
                                        </p:attrNameLst>
                                      </p:cBhvr>
                                      <p:tavLst>
                                        <p:tav tm="0">
                                          <p:val>
                                            <p:strVal val="1+#ppt_h/2"/>
                                          </p:val>
                                        </p:tav>
                                        <p:tav tm="100000">
                                          <p:val>
                                            <p:strVal val="#ppt_y"/>
                                          </p:val>
                                        </p:tav>
                                      </p:tavLst>
                                    </p:anim>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2000" fill="hold"/>
                                        <p:tgtEl>
                                          <p:spTgt spid="15"/>
                                        </p:tgtEl>
                                        <p:attrNameLst>
                                          <p:attrName>ppt_x</p:attrName>
                                        </p:attrNameLst>
                                      </p:cBhvr>
                                      <p:tavLst>
                                        <p:tav tm="0">
                                          <p:val>
                                            <p:strVal val="1+#ppt_w/2"/>
                                          </p:val>
                                        </p:tav>
                                        <p:tav tm="100000">
                                          <p:val>
                                            <p:strVal val="#ppt_x"/>
                                          </p:val>
                                        </p:tav>
                                      </p:tavLst>
                                    </p:anim>
                                    <p:anim calcmode="lin" valueType="num">
                                      <p:cBhvr additive="base">
                                        <p:cTn id="71" dur="2000" fill="hold"/>
                                        <p:tgtEl>
                                          <p:spTgt spid="15"/>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15"/>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0-#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2000" fill="hold"/>
                                        <p:tgtEl>
                                          <p:spTgt spid="17"/>
                                        </p:tgtEl>
                                        <p:attrNameLst>
                                          <p:attrName>ppt_x</p:attrName>
                                        </p:attrNameLst>
                                      </p:cBhvr>
                                      <p:tavLst>
                                        <p:tav tm="0">
                                          <p:val>
                                            <p:strVal val="1+#ppt_w/2"/>
                                          </p:val>
                                        </p:tav>
                                        <p:tav tm="100000">
                                          <p:val>
                                            <p:strVal val="#ppt_x"/>
                                          </p:val>
                                        </p:tav>
                                      </p:tavLst>
                                    </p:anim>
                                    <p:anim calcmode="lin" valueType="num">
                                      <p:cBhvr additive="base">
                                        <p:cTn id="83" dur="2000" fill="hold"/>
                                        <p:tgtEl>
                                          <p:spTgt spid="17"/>
                                        </p:tgtEl>
                                        <p:attrNameLst>
                                          <p:attrName>ppt_y</p:attrName>
                                        </p:attrNameLst>
                                      </p:cBhvr>
                                      <p:tavLst>
                                        <p:tav tm="0">
                                          <p:val>
                                            <p:strVal val="1+#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2" presetClass="entr" presetSubtype="1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2000" fill="hold"/>
                                        <p:tgtEl>
                                          <p:spTgt spid="18"/>
                                        </p:tgtEl>
                                        <p:attrNameLst>
                                          <p:attrName>ppt_x</p:attrName>
                                        </p:attrNameLst>
                                      </p:cBhvr>
                                      <p:tavLst>
                                        <p:tav tm="0">
                                          <p:val>
                                            <p:strVal val="0-#ppt_w/2"/>
                                          </p:val>
                                        </p:tav>
                                        <p:tav tm="100000">
                                          <p:val>
                                            <p:strVal val="#ppt_x"/>
                                          </p:val>
                                        </p:tav>
                                      </p:tavLst>
                                    </p:anim>
                                    <p:anim calcmode="lin" valueType="num">
                                      <p:cBhvr additive="base">
                                        <p:cTn id="89" dur="2000" fill="hold"/>
                                        <p:tgtEl>
                                          <p:spTgt spid="18"/>
                                        </p:tgtEl>
                                        <p:attrNameLst>
                                          <p:attrName>ppt_y</p:attrName>
                                        </p:attrNameLst>
                                      </p:cBhvr>
                                      <p:tavLst>
                                        <p:tav tm="0">
                                          <p:val>
                                            <p:strVal val="1+#ppt_h/2"/>
                                          </p:val>
                                        </p:tav>
                                        <p:tav tm="100000">
                                          <p:val>
                                            <p:strVal val="#ppt_y"/>
                                          </p:val>
                                        </p:tav>
                                      </p:tavLst>
                                    </p:anim>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0-#ppt_w/2"/>
                                          </p:val>
                                        </p:tav>
                                        <p:tav tm="100000">
                                          <p:val>
                                            <p:strVal val="#ppt_x"/>
                                          </p:val>
                                        </p:tav>
                                      </p:tavLst>
                                    </p:anim>
                                    <p:anim calcmode="lin" valueType="num">
                                      <p:cBhvr additive="base">
                                        <p:cTn id="95" dur="2000" fill="hold"/>
                                        <p:tgtEl>
                                          <p:spTgt spid="19"/>
                                        </p:tgtEl>
                                        <p:attrNameLst>
                                          <p:attrName>ppt_y</p:attrName>
                                        </p:attrNameLst>
                                      </p:cBhvr>
                                      <p:tavLst>
                                        <p:tav tm="0">
                                          <p:val>
                                            <p:strVal val="0-#ppt_h/2"/>
                                          </p:val>
                                        </p:tav>
                                        <p:tav tm="100000">
                                          <p:val>
                                            <p:strVal val="#ppt_y"/>
                                          </p:val>
                                        </p:tav>
                                      </p:tavLst>
                                    </p:anim>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additive="base">
                                        <p:cTn id="100" dur="2000" fill="hold"/>
                                        <p:tgtEl>
                                          <p:spTgt spid="20"/>
                                        </p:tgtEl>
                                        <p:attrNameLst>
                                          <p:attrName>ppt_x</p:attrName>
                                        </p:attrNameLst>
                                      </p:cBhvr>
                                      <p:tavLst>
                                        <p:tav tm="0">
                                          <p:val>
                                            <p:strVal val="1+#ppt_w/2"/>
                                          </p:val>
                                        </p:tav>
                                        <p:tav tm="100000">
                                          <p:val>
                                            <p:strVal val="#ppt_x"/>
                                          </p:val>
                                        </p:tav>
                                      </p:tavLst>
                                    </p:anim>
                                    <p:anim calcmode="lin" valueType="num">
                                      <p:cBhvr additive="base">
                                        <p:cTn id="101" dur="2000" fill="hold"/>
                                        <p:tgtEl>
                                          <p:spTgt spid="20"/>
                                        </p:tgtEl>
                                        <p:attrNameLst>
                                          <p:attrName>ppt_y</p:attrName>
                                        </p:attrNameLst>
                                      </p:cBhvr>
                                      <p:tavLst>
                                        <p:tav tm="0">
                                          <p:val>
                                            <p:strVal val="0-#ppt_h/2"/>
                                          </p:val>
                                        </p:tav>
                                        <p:tav tm="100000">
                                          <p:val>
                                            <p:strVal val="#ppt_y"/>
                                          </p:val>
                                        </p:tav>
                                      </p:tavLst>
                                    </p:anim>
                                  </p:childTnLst>
                                </p:cTn>
                              </p:par>
                              <p:par>
                                <p:cTn id="102" presetID="8" presetClass="emph" presetSubtype="0" fill="hold" grpId="1" nodeType="withEffect">
                                  <p:stCondLst>
                                    <p:cond delay="0"/>
                                  </p:stCondLst>
                                  <p:childTnLst>
                                    <p:animRot by="21600000">
                                      <p:cBhvr>
                                        <p:cTn id="103" dur="2000" fill="hold"/>
                                        <p:tgtEl>
                                          <p:spTgt spid="20"/>
                                        </p:tgtEl>
                                        <p:attrNameLst>
                                          <p:attrName>r</p:attrName>
                                        </p:attrNameLst>
                                      </p:cBhvr>
                                    </p:animRot>
                                  </p:childTnLst>
                                </p:cTn>
                              </p:par>
                              <p:par>
                                <p:cTn id="104" presetID="2" presetClass="entr" presetSubtype="6"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1+#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8" presetClass="emph" presetSubtype="0" fill="hold" grpId="1" nodeType="withEffect">
                                  <p:stCondLst>
                                    <p:cond delay="0"/>
                                  </p:stCondLst>
                                  <p:childTnLst>
                                    <p:animRot by="21600000">
                                      <p:cBhvr>
                                        <p:cTn id="109" dur="2000" fill="hold"/>
                                        <p:tgtEl>
                                          <p:spTgt spid="21"/>
                                        </p:tgtEl>
                                        <p:attrNameLst>
                                          <p:attrName>r</p:attrName>
                                        </p:attrNameLst>
                                      </p:cBhvr>
                                    </p:animRot>
                                  </p:childTnLst>
                                </p:cTn>
                              </p:par>
                              <p:par>
                                <p:cTn id="110" presetID="2" presetClass="entr" presetSubtype="6"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additive="base">
                                        <p:cTn id="112" dur="2000" fill="hold"/>
                                        <p:tgtEl>
                                          <p:spTgt spid="22"/>
                                        </p:tgtEl>
                                        <p:attrNameLst>
                                          <p:attrName>ppt_x</p:attrName>
                                        </p:attrNameLst>
                                      </p:cBhvr>
                                      <p:tavLst>
                                        <p:tav tm="0">
                                          <p:val>
                                            <p:strVal val="1+#ppt_w/2"/>
                                          </p:val>
                                        </p:tav>
                                        <p:tav tm="100000">
                                          <p:val>
                                            <p:strVal val="#ppt_x"/>
                                          </p:val>
                                        </p:tav>
                                      </p:tavLst>
                                    </p:anim>
                                    <p:anim calcmode="lin" valueType="num">
                                      <p:cBhvr additive="base">
                                        <p:cTn id="113" dur="2000" fill="hold"/>
                                        <p:tgtEl>
                                          <p:spTgt spid="22"/>
                                        </p:tgtEl>
                                        <p:attrNameLst>
                                          <p:attrName>ppt_y</p:attrName>
                                        </p:attrNameLst>
                                      </p:cBhvr>
                                      <p:tavLst>
                                        <p:tav tm="0">
                                          <p:val>
                                            <p:strVal val="1+#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22"/>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2000" fill="hold"/>
                                        <p:tgtEl>
                                          <p:spTgt spid="23"/>
                                        </p:tgtEl>
                                        <p:attrNameLst>
                                          <p:attrName>ppt_x</p:attrName>
                                        </p:attrNameLst>
                                      </p:cBhvr>
                                      <p:tavLst>
                                        <p:tav tm="0">
                                          <p:val>
                                            <p:strVal val="1+#ppt_w/2"/>
                                          </p:val>
                                        </p:tav>
                                        <p:tav tm="100000">
                                          <p:val>
                                            <p:strVal val="#ppt_x"/>
                                          </p:val>
                                        </p:tav>
                                      </p:tavLst>
                                    </p:anim>
                                    <p:anim calcmode="lin" valueType="num">
                                      <p:cBhvr additive="base">
                                        <p:cTn id="119" dur="2000" fill="hold"/>
                                        <p:tgtEl>
                                          <p:spTgt spid="23"/>
                                        </p:tgtEl>
                                        <p:attrNameLst>
                                          <p:attrName>ppt_y</p:attrName>
                                        </p:attrNameLst>
                                      </p:cBhvr>
                                      <p:tavLst>
                                        <p:tav tm="0">
                                          <p:val>
                                            <p:strVal val="1+#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23"/>
                                        </p:tgtEl>
                                        <p:attrNameLst>
                                          <p:attrName>r</p:attrName>
                                        </p:attrNameLst>
                                      </p:cBhvr>
                                    </p:animRot>
                                  </p:childTnLst>
                                </p:cTn>
                              </p:par>
                              <p:par>
                                <p:cTn id="122" presetID="2" presetClass="entr" presetSubtype="6"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additive="base">
                                        <p:cTn id="124" dur="2000" fill="hold"/>
                                        <p:tgtEl>
                                          <p:spTgt spid="24"/>
                                        </p:tgtEl>
                                        <p:attrNameLst>
                                          <p:attrName>ppt_x</p:attrName>
                                        </p:attrNameLst>
                                      </p:cBhvr>
                                      <p:tavLst>
                                        <p:tav tm="0">
                                          <p:val>
                                            <p:strVal val="1+#ppt_w/2"/>
                                          </p:val>
                                        </p:tav>
                                        <p:tav tm="100000">
                                          <p:val>
                                            <p:strVal val="#ppt_x"/>
                                          </p:val>
                                        </p:tav>
                                      </p:tavLst>
                                    </p:anim>
                                    <p:anim calcmode="lin" valueType="num">
                                      <p:cBhvr additive="base">
                                        <p:cTn id="125" dur="2000" fill="hold"/>
                                        <p:tgtEl>
                                          <p:spTgt spid="24"/>
                                        </p:tgtEl>
                                        <p:attrNameLst>
                                          <p:attrName>ppt_y</p:attrName>
                                        </p:attrNameLst>
                                      </p:cBhvr>
                                      <p:tavLst>
                                        <p:tav tm="0">
                                          <p:val>
                                            <p:strVal val="1+#ppt_h/2"/>
                                          </p:val>
                                        </p:tav>
                                        <p:tav tm="100000">
                                          <p:val>
                                            <p:strVal val="#ppt_y"/>
                                          </p:val>
                                        </p:tav>
                                      </p:tavLst>
                                    </p:anim>
                                  </p:childTnLst>
                                </p:cTn>
                              </p:par>
                              <p:par>
                                <p:cTn id="126" presetID="8" presetClass="emph" presetSubtype="0" fill="hold" grpId="1" nodeType="withEffect">
                                  <p:stCondLst>
                                    <p:cond delay="0"/>
                                  </p:stCondLst>
                                  <p:childTnLst>
                                    <p:animRot by="21600000">
                                      <p:cBhvr>
                                        <p:cTn id="127" dur="2000" fill="hold"/>
                                        <p:tgtEl>
                                          <p:spTgt spid="24"/>
                                        </p:tgtEl>
                                        <p:attrNameLst>
                                          <p:attrName>r</p:attrName>
                                        </p:attrNameLst>
                                      </p:cBhvr>
                                    </p:animRot>
                                  </p:childTnLst>
                                </p:cTn>
                              </p:par>
                              <p:par>
                                <p:cTn id="128" presetID="2" presetClass="entr" presetSubtype="12"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additive="base">
                                        <p:cTn id="130" dur="2000" fill="hold"/>
                                        <p:tgtEl>
                                          <p:spTgt spid="25"/>
                                        </p:tgtEl>
                                        <p:attrNameLst>
                                          <p:attrName>ppt_x</p:attrName>
                                        </p:attrNameLst>
                                      </p:cBhvr>
                                      <p:tavLst>
                                        <p:tav tm="0">
                                          <p:val>
                                            <p:strVal val="0-#ppt_w/2"/>
                                          </p:val>
                                        </p:tav>
                                        <p:tav tm="100000">
                                          <p:val>
                                            <p:strVal val="#ppt_x"/>
                                          </p:val>
                                        </p:tav>
                                      </p:tavLst>
                                    </p:anim>
                                    <p:anim calcmode="lin" valueType="num">
                                      <p:cBhvr additive="base">
                                        <p:cTn id="131" dur="2000" fill="hold"/>
                                        <p:tgtEl>
                                          <p:spTgt spid="25"/>
                                        </p:tgtEl>
                                        <p:attrNameLst>
                                          <p:attrName>ppt_y</p:attrName>
                                        </p:attrNameLst>
                                      </p:cBhvr>
                                      <p:tavLst>
                                        <p:tav tm="0">
                                          <p:val>
                                            <p:strVal val="1+#ppt_h/2"/>
                                          </p:val>
                                        </p:tav>
                                        <p:tav tm="100000">
                                          <p:val>
                                            <p:strVal val="#ppt_y"/>
                                          </p:val>
                                        </p:tav>
                                      </p:tavLst>
                                    </p:anim>
                                  </p:childTnLst>
                                </p:cTn>
                              </p:par>
                              <p:par>
                                <p:cTn id="132" presetID="8" presetClass="emph" presetSubtype="0" fill="hold" grpId="1" nodeType="withEffect">
                                  <p:stCondLst>
                                    <p:cond delay="0"/>
                                  </p:stCondLst>
                                  <p:childTnLst>
                                    <p:animRot by="-21600000">
                                      <p:cBhvr>
                                        <p:cTn id="133" dur="2000" fill="hold"/>
                                        <p:tgtEl>
                                          <p:spTgt spid="25"/>
                                        </p:tgtEl>
                                        <p:attrNameLst>
                                          <p:attrName>r</p:attrName>
                                        </p:attrNameLst>
                                      </p:cBhvr>
                                    </p:animRot>
                                  </p:childTnLst>
                                </p:cTn>
                              </p:par>
                              <p:par>
                                <p:cTn id="134" presetID="2" presetClass="entr" presetSubtype="12"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additive="base">
                                        <p:cTn id="136" dur="2000" fill="hold"/>
                                        <p:tgtEl>
                                          <p:spTgt spid="26"/>
                                        </p:tgtEl>
                                        <p:attrNameLst>
                                          <p:attrName>ppt_x</p:attrName>
                                        </p:attrNameLst>
                                      </p:cBhvr>
                                      <p:tavLst>
                                        <p:tav tm="0">
                                          <p:val>
                                            <p:strVal val="0-#ppt_w/2"/>
                                          </p:val>
                                        </p:tav>
                                        <p:tav tm="100000">
                                          <p:val>
                                            <p:strVal val="#ppt_x"/>
                                          </p:val>
                                        </p:tav>
                                      </p:tavLst>
                                    </p:anim>
                                    <p:anim calcmode="lin" valueType="num">
                                      <p:cBhvr additive="base">
                                        <p:cTn id="137" dur="2000" fill="hold"/>
                                        <p:tgtEl>
                                          <p:spTgt spid="26"/>
                                        </p:tgtEl>
                                        <p:attrNameLst>
                                          <p:attrName>ppt_y</p:attrName>
                                        </p:attrNameLst>
                                      </p:cBhvr>
                                      <p:tavLst>
                                        <p:tav tm="0">
                                          <p:val>
                                            <p:strVal val="1+#ppt_h/2"/>
                                          </p:val>
                                        </p:tav>
                                        <p:tav tm="100000">
                                          <p:val>
                                            <p:strVal val="#ppt_y"/>
                                          </p:val>
                                        </p:tav>
                                      </p:tavLst>
                                    </p:anim>
                                  </p:childTnLst>
                                </p:cTn>
                              </p:par>
                              <p:par>
                                <p:cTn id="138" presetID="8" presetClass="emph" presetSubtype="0" fill="hold" grpId="1" nodeType="withEffect">
                                  <p:stCondLst>
                                    <p:cond delay="0"/>
                                  </p:stCondLst>
                                  <p:childTnLst>
                                    <p:animRot by="-21600000">
                                      <p:cBhvr>
                                        <p:cTn id="139" dur="2000" fill="hold"/>
                                        <p:tgtEl>
                                          <p:spTgt spid="26"/>
                                        </p:tgtEl>
                                        <p:attrNameLst>
                                          <p:attrName>r</p:attrName>
                                        </p:attrNameLst>
                                      </p:cBhvr>
                                    </p:animRot>
                                  </p:childTnLst>
                                </p:cTn>
                              </p:par>
                              <p:par>
                                <p:cTn id="140" presetID="2" presetClass="entr" presetSubtype="12"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2000" fill="hold"/>
                                        <p:tgtEl>
                                          <p:spTgt spid="27"/>
                                        </p:tgtEl>
                                        <p:attrNameLst>
                                          <p:attrName>ppt_x</p:attrName>
                                        </p:attrNameLst>
                                      </p:cBhvr>
                                      <p:tavLst>
                                        <p:tav tm="0">
                                          <p:val>
                                            <p:strVal val="0-#ppt_w/2"/>
                                          </p:val>
                                        </p:tav>
                                        <p:tav tm="100000">
                                          <p:val>
                                            <p:strVal val="#ppt_x"/>
                                          </p:val>
                                        </p:tav>
                                      </p:tavLst>
                                    </p:anim>
                                    <p:anim calcmode="lin" valueType="num">
                                      <p:cBhvr additive="base">
                                        <p:cTn id="143" dur="2000" fill="hold"/>
                                        <p:tgtEl>
                                          <p:spTgt spid="2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27"/>
                                        </p:tgtEl>
                                        <p:attrNameLst>
                                          <p:attrName>r</p:attrName>
                                        </p:attrNameLst>
                                      </p:cBhvr>
                                    </p:animRot>
                                  </p:childTnLst>
                                </p:cTn>
                              </p:par>
                              <p:par>
                                <p:cTn id="146" presetID="2" presetClass="entr" presetSubtype="12"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additive="base">
                                        <p:cTn id="148" dur="2000" fill="hold"/>
                                        <p:tgtEl>
                                          <p:spTgt spid="28"/>
                                        </p:tgtEl>
                                        <p:attrNameLst>
                                          <p:attrName>ppt_x</p:attrName>
                                        </p:attrNameLst>
                                      </p:cBhvr>
                                      <p:tavLst>
                                        <p:tav tm="0">
                                          <p:val>
                                            <p:strVal val="0-#ppt_w/2"/>
                                          </p:val>
                                        </p:tav>
                                        <p:tav tm="100000">
                                          <p:val>
                                            <p:strVal val="#ppt_x"/>
                                          </p:val>
                                        </p:tav>
                                      </p:tavLst>
                                    </p:anim>
                                    <p:anim calcmode="lin" valueType="num">
                                      <p:cBhvr additive="base">
                                        <p:cTn id="149" dur="2000" fill="hold"/>
                                        <p:tgtEl>
                                          <p:spTgt spid="28"/>
                                        </p:tgtEl>
                                        <p:attrNameLst>
                                          <p:attrName>ppt_y</p:attrName>
                                        </p:attrNameLst>
                                      </p:cBhvr>
                                      <p:tavLst>
                                        <p:tav tm="0">
                                          <p:val>
                                            <p:strVal val="1+#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2000" fill="hold"/>
                                        <p:tgtEl>
                                          <p:spTgt spid="29"/>
                                        </p:tgtEl>
                                        <p:attrNameLst>
                                          <p:attrName>ppt_x</p:attrName>
                                        </p:attrNameLst>
                                      </p:cBhvr>
                                      <p:tavLst>
                                        <p:tav tm="0">
                                          <p:val>
                                            <p:strVal val="1+#ppt_w/2"/>
                                          </p:val>
                                        </p:tav>
                                        <p:tav tm="100000">
                                          <p:val>
                                            <p:strVal val="#ppt_x"/>
                                          </p:val>
                                        </p:tav>
                                      </p:tavLst>
                                    </p:anim>
                                    <p:anim calcmode="lin" valueType="num">
                                      <p:cBhvr additive="base">
                                        <p:cTn id="155" dur="2000" fill="hold"/>
                                        <p:tgtEl>
                                          <p:spTgt spid="29"/>
                                        </p:tgtEl>
                                        <p:attrNameLst>
                                          <p:attrName>ppt_y</p:attrName>
                                        </p:attrNameLst>
                                      </p:cBhvr>
                                      <p:tavLst>
                                        <p:tav tm="0">
                                          <p:val>
                                            <p:strVal val="0-#ppt_h/2"/>
                                          </p:val>
                                        </p:tav>
                                        <p:tav tm="100000">
                                          <p:val>
                                            <p:strVal val="#ppt_y"/>
                                          </p:val>
                                        </p:tav>
                                      </p:tavLst>
                                    </p:anim>
                                  </p:childTnLst>
                                </p:cTn>
                              </p:par>
                              <p:par>
                                <p:cTn id="156" presetID="8" presetClass="emph" presetSubtype="0" fill="hold" grpId="1" nodeType="withEffect">
                                  <p:stCondLst>
                                    <p:cond delay="0"/>
                                  </p:stCondLst>
                                  <p:childTnLst>
                                    <p:animRot by="21600000">
                                      <p:cBhvr>
                                        <p:cTn id="157" dur="2000" fill="hold"/>
                                        <p:tgtEl>
                                          <p:spTgt spid="29"/>
                                        </p:tgtEl>
                                        <p:attrNameLst>
                                          <p:attrName>r</p:attrName>
                                        </p:attrNameLst>
                                      </p:cBhvr>
                                    </p:animRot>
                                  </p:childTnLst>
                                </p:cTn>
                              </p:par>
                              <p:par>
                                <p:cTn id="158" presetID="2" presetClass="entr" presetSubtype="3"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additive="base">
                                        <p:cTn id="160" dur="2000" fill="hold"/>
                                        <p:tgtEl>
                                          <p:spTgt spid="30"/>
                                        </p:tgtEl>
                                        <p:attrNameLst>
                                          <p:attrName>ppt_x</p:attrName>
                                        </p:attrNameLst>
                                      </p:cBhvr>
                                      <p:tavLst>
                                        <p:tav tm="0">
                                          <p:val>
                                            <p:strVal val="1+#ppt_w/2"/>
                                          </p:val>
                                        </p:tav>
                                        <p:tav tm="100000">
                                          <p:val>
                                            <p:strVal val="#ppt_x"/>
                                          </p:val>
                                        </p:tav>
                                      </p:tavLst>
                                    </p:anim>
                                    <p:anim calcmode="lin" valueType="num">
                                      <p:cBhvr additive="base">
                                        <p:cTn id="161" dur="2000" fill="hold"/>
                                        <p:tgtEl>
                                          <p:spTgt spid="30"/>
                                        </p:tgtEl>
                                        <p:attrNameLst>
                                          <p:attrName>ppt_y</p:attrName>
                                        </p:attrNameLst>
                                      </p:cBhvr>
                                      <p:tavLst>
                                        <p:tav tm="0">
                                          <p:val>
                                            <p:strVal val="0-#ppt_h/2"/>
                                          </p:val>
                                        </p:tav>
                                        <p:tav tm="100000">
                                          <p:val>
                                            <p:strVal val="#ppt_y"/>
                                          </p:val>
                                        </p:tav>
                                      </p:tavLst>
                                    </p:anim>
                                  </p:childTnLst>
                                </p:cTn>
                              </p:par>
                              <p:par>
                                <p:cTn id="162" presetID="8" presetClass="emph" presetSubtype="0" fill="hold" grpId="1" nodeType="withEffect">
                                  <p:stCondLst>
                                    <p:cond delay="0"/>
                                  </p:stCondLst>
                                  <p:childTnLst>
                                    <p:animRot by="21600000">
                                      <p:cBhvr>
                                        <p:cTn id="163" dur="2000" fill="hold"/>
                                        <p:tgtEl>
                                          <p:spTgt spid="30"/>
                                        </p:tgtEl>
                                        <p:attrNameLst>
                                          <p:attrName>r</p:attrName>
                                        </p:attrNameLst>
                                      </p:cBhvr>
                                    </p:animRot>
                                  </p:childTnLst>
                                </p:cTn>
                              </p:par>
                              <p:par>
                                <p:cTn id="164" presetID="2" presetClass="entr" presetSubtype="3"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additive="base">
                                        <p:cTn id="166" dur="2000" fill="hold"/>
                                        <p:tgtEl>
                                          <p:spTgt spid="31"/>
                                        </p:tgtEl>
                                        <p:attrNameLst>
                                          <p:attrName>ppt_x</p:attrName>
                                        </p:attrNameLst>
                                      </p:cBhvr>
                                      <p:tavLst>
                                        <p:tav tm="0">
                                          <p:val>
                                            <p:strVal val="1+#ppt_w/2"/>
                                          </p:val>
                                        </p:tav>
                                        <p:tav tm="100000">
                                          <p:val>
                                            <p:strVal val="#ppt_x"/>
                                          </p:val>
                                        </p:tav>
                                      </p:tavLst>
                                    </p:anim>
                                    <p:anim calcmode="lin" valueType="num">
                                      <p:cBhvr additive="base">
                                        <p:cTn id="167" dur="2000" fill="hold"/>
                                        <p:tgtEl>
                                          <p:spTgt spid="31"/>
                                        </p:tgtEl>
                                        <p:attrNameLst>
                                          <p:attrName>ppt_y</p:attrName>
                                        </p:attrNameLst>
                                      </p:cBhvr>
                                      <p:tavLst>
                                        <p:tav tm="0">
                                          <p:val>
                                            <p:strVal val="0-#ppt_h/2"/>
                                          </p:val>
                                        </p:tav>
                                        <p:tav tm="100000">
                                          <p:val>
                                            <p:strVal val="#ppt_y"/>
                                          </p:val>
                                        </p:tav>
                                      </p:tavLst>
                                    </p:anim>
                                  </p:childTnLst>
                                </p:cTn>
                              </p:par>
                              <p:par>
                                <p:cTn id="168" presetID="8" presetClass="emph" presetSubtype="0" fill="hold" grpId="1" nodeType="withEffect">
                                  <p:stCondLst>
                                    <p:cond delay="0"/>
                                  </p:stCondLst>
                                  <p:childTnLst>
                                    <p:animRot by="21600000">
                                      <p:cBhvr>
                                        <p:cTn id="169" dur="2000" fill="hold"/>
                                        <p:tgtEl>
                                          <p:spTgt spid="31"/>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2000" fill="hold"/>
                                        <p:tgtEl>
                                          <p:spTgt spid="32"/>
                                        </p:tgtEl>
                                        <p:attrNameLst>
                                          <p:attrName>ppt_x</p:attrName>
                                        </p:attrNameLst>
                                      </p:cBhvr>
                                      <p:tavLst>
                                        <p:tav tm="0">
                                          <p:val>
                                            <p:strVal val="1+#ppt_w/2"/>
                                          </p:val>
                                        </p:tav>
                                        <p:tav tm="100000">
                                          <p:val>
                                            <p:strVal val="#ppt_x"/>
                                          </p:val>
                                        </p:tav>
                                      </p:tavLst>
                                    </p:anim>
                                    <p:anim calcmode="lin" valueType="num">
                                      <p:cBhvr additive="base">
                                        <p:cTn id="173" dur="2000" fill="hold"/>
                                        <p:tgtEl>
                                          <p:spTgt spid="32"/>
                                        </p:tgtEl>
                                        <p:attrNameLst>
                                          <p:attrName>ppt_y</p:attrName>
                                        </p:attrNameLst>
                                      </p:cBhvr>
                                      <p:tavLst>
                                        <p:tav tm="0">
                                          <p:val>
                                            <p:strVal val="0-#ppt_h/2"/>
                                          </p:val>
                                        </p:tav>
                                        <p:tav tm="100000">
                                          <p:val>
                                            <p:strVal val="#ppt_y"/>
                                          </p:val>
                                        </p:tav>
                                      </p:tavLst>
                                    </p:anim>
                                  </p:childTnLst>
                                </p:cTn>
                              </p:par>
                              <p:par>
                                <p:cTn id="174" presetID="8" presetClass="emph" presetSubtype="0" fill="hold" grpId="1" nodeType="withEffect">
                                  <p:stCondLst>
                                    <p:cond delay="0"/>
                                  </p:stCondLst>
                                  <p:childTnLst>
                                    <p:animRot by="21600000">
                                      <p:cBhvr>
                                        <p:cTn id="175" dur="2000" fill="hold"/>
                                        <p:tgtEl>
                                          <p:spTgt spid="32"/>
                                        </p:tgtEl>
                                        <p:attrNameLst>
                                          <p:attrName>r</p:attrName>
                                        </p:attrNameLst>
                                      </p:cBhvr>
                                    </p:animRot>
                                  </p:childTnLst>
                                </p:cTn>
                              </p:par>
                              <p:par>
                                <p:cTn id="176" presetID="2" presetClass="entr" presetSubtype="9"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2000" fill="hold"/>
                                        <p:tgtEl>
                                          <p:spTgt spid="33"/>
                                        </p:tgtEl>
                                        <p:attrNameLst>
                                          <p:attrName>ppt_x</p:attrName>
                                        </p:attrNameLst>
                                      </p:cBhvr>
                                      <p:tavLst>
                                        <p:tav tm="0">
                                          <p:val>
                                            <p:strVal val="0-#ppt_w/2"/>
                                          </p:val>
                                        </p:tav>
                                        <p:tav tm="100000">
                                          <p:val>
                                            <p:strVal val="#ppt_x"/>
                                          </p:val>
                                        </p:tav>
                                      </p:tavLst>
                                    </p:anim>
                                    <p:anim calcmode="lin" valueType="num">
                                      <p:cBhvr additive="base">
                                        <p:cTn id="179" dur="2000" fill="hold"/>
                                        <p:tgtEl>
                                          <p:spTgt spid="33"/>
                                        </p:tgtEl>
                                        <p:attrNameLst>
                                          <p:attrName>ppt_y</p:attrName>
                                        </p:attrNameLst>
                                      </p:cBhvr>
                                      <p:tavLst>
                                        <p:tav tm="0">
                                          <p:val>
                                            <p:strVal val="0-#ppt_h/2"/>
                                          </p:val>
                                        </p:tav>
                                        <p:tav tm="100000">
                                          <p:val>
                                            <p:strVal val="#ppt_y"/>
                                          </p:val>
                                        </p:tav>
                                      </p:tavLst>
                                    </p:anim>
                                  </p:childTnLst>
                                </p:cTn>
                              </p:par>
                              <p:par>
                                <p:cTn id="180" presetID="8" presetClass="emph" presetSubtype="0" fill="hold" grpId="1" nodeType="withEffect">
                                  <p:stCondLst>
                                    <p:cond delay="0"/>
                                  </p:stCondLst>
                                  <p:childTnLst>
                                    <p:animRot by="-21600000">
                                      <p:cBhvr>
                                        <p:cTn id="181" dur="2000" fill="hold"/>
                                        <p:tgtEl>
                                          <p:spTgt spid="33"/>
                                        </p:tgtEl>
                                        <p:attrNameLst>
                                          <p:attrName>r</p:attrName>
                                        </p:attrNameLst>
                                      </p:cBhvr>
                                    </p:animRot>
                                  </p:childTnLst>
                                </p:cTn>
                              </p:par>
                              <p:par>
                                <p:cTn id="182" presetID="2" presetClass="entr" presetSubtype="9"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additive="base">
                                        <p:cTn id="184" dur="2000" fill="hold"/>
                                        <p:tgtEl>
                                          <p:spTgt spid="34"/>
                                        </p:tgtEl>
                                        <p:attrNameLst>
                                          <p:attrName>ppt_x</p:attrName>
                                        </p:attrNameLst>
                                      </p:cBhvr>
                                      <p:tavLst>
                                        <p:tav tm="0">
                                          <p:val>
                                            <p:strVal val="0-#ppt_w/2"/>
                                          </p:val>
                                        </p:tav>
                                        <p:tav tm="100000">
                                          <p:val>
                                            <p:strVal val="#ppt_x"/>
                                          </p:val>
                                        </p:tav>
                                      </p:tavLst>
                                    </p:anim>
                                    <p:anim calcmode="lin" valueType="num">
                                      <p:cBhvr additive="base">
                                        <p:cTn id="185" dur="2000" fill="hold"/>
                                        <p:tgtEl>
                                          <p:spTgt spid="34"/>
                                        </p:tgtEl>
                                        <p:attrNameLst>
                                          <p:attrName>ppt_y</p:attrName>
                                        </p:attrNameLst>
                                      </p:cBhvr>
                                      <p:tavLst>
                                        <p:tav tm="0">
                                          <p:val>
                                            <p:strVal val="0-#ppt_h/2"/>
                                          </p:val>
                                        </p:tav>
                                        <p:tav tm="100000">
                                          <p:val>
                                            <p:strVal val="#ppt_y"/>
                                          </p:val>
                                        </p:tav>
                                      </p:tavLst>
                                    </p:anim>
                                  </p:childTnLst>
                                </p:cTn>
                              </p:par>
                              <p:par>
                                <p:cTn id="186" presetID="8" presetClass="emph" presetSubtype="0" fill="hold" grpId="1" nodeType="withEffect">
                                  <p:stCondLst>
                                    <p:cond delay="0"/>
                                  </p:stCondLst>
                                  <p:childTnLst>
                                    <p:animRot by="-21600000">
                                      <p:cBhvr>
                                        <p:cTn id="187" dur="2000" fill="hold"/>
                                        <p:tgtEl>
                                          <p:spTgt spid="34"/>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additive="base">
                                        <p:cTn id="190" dur="2000" fill="hold"/>
                                        <p:tgtEl>
                                          <p:spTgt spid="35"/>
                                        </p:tgtEl>
                                        <p:attrNameLst>
                                          <p:attrName>ppt_x</p:attrName>
                                        </p:attrNameLst>
                                      </p:cBhvr>
                                      <p:tavLst>
                                        <p:tav tm="0">
                                          <p:val>
                                            <p:strVal val="0-#ppt_w/2"/>
                                          </p:val>
                                        </p:tav>
                                        <p:tav tm="100000">
                                          <p:val>
                                            <p:strVal val="#ppt_x"/>
                                          </p:val>
                                        </p:tav>
                                      </p:tavLst>
                                    </p:anim>
                                    <p:anim calcmode="lin" valueType="num">
                                      <p:cBhvr additive="base">
                                        <p:cTn id="191" dur="2000" fill="hold"/>
                                        <p:tgtEl>
                                          <p:spTgt spid="35"/>
                                        </p:tgtEl>
                                        <p:attrNameLst>
                                          <p:attrName>ppt_y</p:attrName>
                                        </p:attrNameLst>
                                      </p:cBhvr>
                                      <p:tavLst>
                                        <p:tav tm="0">
                                          <p:val>
                                            <p:strVal val="0-#ppt_h/2"/>
                                          </p:val>
                                        </p:tav>
                                        <p:tav tm="100000">
                                          <p:val>
                                            <p:strVal val="#ppt_y"/>
                                          </p:val>
                                        </p:tav>
                                      </p:tavLst>
                                    </p:anim>
                                  </p:childTnLst>
                                </p:cTn>
                              </p:par>
                              <p:par>
                                <p:cTn id="192" presetID="8" presetClass="emph" presetSubtype="0" fill="hold" grpId="1" nodeType="withEffect">
                                  <p:stCondLst>
                                    <p:cond delay="0"/>
                                  </p:stCondLst>
                                  <p:childTnLst>
                                    <p:animRot by="-21600000">
                                      <p:cBhvr>
                                        <p:cTn id="193" dur="2000" fill="hold"/>
                                        <p:tgtEl>
                                          <p:spTgt spid="35"/>
                                        </p:tgtEl>
                                        <p:attrNameLst>
                                          <p:attrName>r</p:attrName>
                                        </p:attrNameLst>
                                      </p:cBhvr>
                                    </p:animRot>
                                  </p:childTnLst>
                                </p:cTn>
                              </p:par>
                              <p:par>
                                <p:cTn id="194" presetID="2" presetClass="entr" presetSubtype="9"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additive="base">
                                        <p:cTn id="196" dur="2000" fill="hold"/>
                                        <p:tgtEl>
                                          <p:spTgt spid="36"/>
                                        </p:tgtEl>
                                        <p:attrNameLst>
                                          <p:attrName>ppt_x</p:attrName>
                                        </p:attrNameLst>
                                      </p:cBhvr>
                                      <p:tavLst>
                                        <p:tav tm="0">
                                          <p:val>
                                            <p:strVal val="0-#ppt_w/2"/>
                                          </p:val>
                                        </p:tav>
                                        <p:tav tm="100000">
                                          <p:val>
                                            <p:strVal val="#ppt_x"/>
                                          </p:val>
                                        </p:tav>
                                      </p:tavLst>
                                    </p:anim>
                                    <p:anim calcmode="lin" valueType="num">
                                      <p:cBhvr additive="base">
                                        <p:cTn id="197" dur="2000" fill="hold"/>
                                        <p:tgtEl>
                                          <p:spTgt spid="36"/>
                                        </p:tgtEl>
                                        <p:attrNameLst>
                                          <p:attrName>ppt_y</p:attrName>
                                        </p:attrNameLst>
                                      </p:cBhvr>
                                      <p:tavLst>
                                        <p:tav tm="0">
                                          <p:val>
                                            <p:strVal val="0-#ppt_h/2"/>
                                          </p:val>
                                        </p:tav>
                                        <p:tav tm="100000">
                                          <p:val>
                                            <p:strVal val="#ppt_y"/>
                                          </p:val>
                                        </p:tav>
                                      </p:tavLst>
                                    </p:anim>
                                  </p:childTnLst>
                                </p:cTn>
                              </p:par>
                              <p:par>
                                <p:cTn id="198" presetID="8" presetClass="emph" presetSubtype="0" fill="hold" grpId="1" nodeType="withEffect">
                                  <p:stCondLst>
                                    <p:cond delay="0"/>
                                  </p:stCondLst>
                                  <p:childTnLst>
                                    <p:animRot by="-21600000">
                                      <p:cBhvr>
                                        <p:cTn id="199" dur="2000" fill="hold"/>
                                        <p:tgtEl>
                                          <p:spTgt spid="36"/>
                                        </p:tgtEl>
                                        <p:attrNameLst>
                                          <p:attrName>r</p:attrName>
                                        </p:attrNameLst>
                                      </p:cBhvr>
                                    </p:animRot>
                                  </p:childTnLst>
                                </p:cTn>
                              </p:par>
                            </p:childTnLst>
                          </p:cTn>
                        </p:par>
                        <p:par>
                          <p:cTn id="200" fill="hold">
                            <p:stCondLst>
                              <p:cond delay="2000"/>
                            </p:stCondLst>
                            <p:childTnLst>
                              <p:par>
                                <p:cTn id="201" presetID="2" presetClass="exit" presetSubtype="6" fill="hold" grpId="2" nodeType="after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1+ppt_h/2"/>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1+ppt_h/2"/>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1+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1+ppt_w/2"/>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1+ppt_w/2"/>
                                          </p:val>
                                        </p:tav>
                                      </p:tavLst>
                                    </p:anim>
                                    <p:anim calcmode="lin" valueType="num">
                                      <p:cBhvr additive="base">
                                        <p:cTn id="219" dur="2000"/>
                                        <p:tgtEl>
                                          <p:spTgt spid="21"/>
                                        </p:tgtEl>
                                        <p:attrNameLst>
                                          <p:attrName>ppt_y</p:attrName>
                                        </p:attrNameLst>
                                      </p:cBhvr>
                                      <p:tavLst>
                                        <p:tav tm="0">
                                          <p:val>
                                            <p:strVal val="ppt_y"/>
                                          </p:val>
                                        </p:tav>
                                        <p:tav tm="100000">
                                          <p:val>
                                            <p:strVal val="1+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1+ppt_h/2"/>
                                          </p:val>
                                        </p:tav>
                                      </p:tavLst>
                                    </p:anim>
                                    <p:set>
                                      <p:cBhvr>
                                        <p:cTn id="224" dur="1" fill="hold">
                                          <p:stCondLst>
                                            <p:cond delay="1999"/>
                                          </p:stCondLst>
                                        </p:cTn>
                                        <p:tgtEl>
                                          <p:spTgt spid="22"/>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2000"/>
                                        <p:tgtEl>
                                          <p:spTgt spid="23"/>
                                        </p:tgtEl>
                                        <p:attrNameLst>
                                          <p:attrName>ppt_x</p:attrName>
                                        </p:attrNameLst>
                                      </p:cBhvr>
                                      <p:tavLst>
                                        <p:tav tm="0">
                                          <p:val>
                                            <p:strVal val="ppt_x"/>
                                          </p:val>
                                        </p:tav>
                                        <p:tav tm="100000">
                                          <p:val>
                                            <p:strVal val="1+ppt_w/2"/>
                                          </p:val>
                                        </p:tav>
                                      </p:tavLst>
                                    </p:anim>
                                    <p:anim calcmode="lin" valueType="num">
                                      <p:cBhvr additive="base">
                                        <p:cTn id="227" dur="2000"/>
                                        <p:tgtEl>
                                          <p:spTgt spid="23"/>
                                        </p:tgtEl>
                                        <p:attrNameLst>
                                          <p:attrName>ppt_y</p:attrName>
                                        </p:attrNameLst>
                                      </p:cBhvr>
                                      <p:tavLst>
                                        <p:tav tm="0">
                                          <p:val>
                                            <p:strVal val="ppt_y"/>
                                          </p:val>
                                        </p:tav>
                                        <p:tav tm="100000">
                                          <p:val>
                                            <p:strVal val="1+ppt_h/2"/>
                                          </p:val>
                                        </p:tav>
                                      </p:tavLst>
                                    </p:anim>
                                    <p:set>
                                      <p:cBhvr>
                                        <p:cTn id="228" dur="1" fill="hold">
                                          <p:stCondLst>
                                            <p:cond delay="1999"/>
                                          </p:stCondLst>
                                        </p:cTn>
                                        <p:tgtEl>
                                          <p:spTgt spid="23"/>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2000"/>
                                        <p:tgtEl>
                                          <p:spTgt spid="24"/>
                                        </p:tgtEl>
                                        <p:attrNameLst>
                                          <p:attrName>ppt_x</p:attrName>
                                        </p:attrNameLst>
                                      </p:cBhvr>
                                      <p:tavLst>
                                        <p:tav tm="0">
                                          <p:val>
                                            <p:strVal val="ppt_x"/>
                                          </p:val>
                                        </p:tav>
                                        <p:tav tm="100000">
                                          <p:val>
                                            <p:strVal val="1+ppt_w/2"/>
                                          </p:val>
                                        </p:tav>
                                      </p:tavLst>
                                    </p:anim>
                                    <p:anim calcmode="lin" valueType="num">
                                      <p:cBhvr additive="base">
                                        <p:cTn id="231" dur="2000"/>
                                        <p:tgtEl>
                                          <p:spTgt spid="24"/>
                                        </p:tgtEl>
                                        <p:attrNameLst>
                                          <p:attrName>ppt_y</p:attrName>
                                        </p:attrNameLst>
                                      </p:cBhvr>
                                      <p:tavLst>
                                        <p:tav tm="0">
                                          <p:val>
                                            <p:strVal val="ppt_y"/>
                                          </p:val>
                                        </p:tav>
                                        <p:tav tm="100000">
                                          <p:val>
                                            <p:strVal val="1+ppt_h/2"/>
                                          </p:val>
                                        </p:tav>
                                      </p:tavLst>
                                    </p:anim>
                                    <p:set>
                                      <p:cBhvr>
                                        <p:cTn id="232" dur="1" fill="hold">
                                          <p:stCondLst>
                                            <p:cond delay="1999"/>
                                          </p:stCondLst>
                                        </p:cTn>
                                        <p:tgtEl>
                                          <p:spTgt spid="24"/>
                                        </p:tgtEl>
                                        <p:attrNameLst>
                                          <p:attrName>style.visibility</p:attrName>
                                        </p:attrNameLst>
                                      </p:cBhvr>
                                      <p:to>
                                        <p:strVal val="hidden"/>
                                      </p:to>
                                    </p:set>
                                  </p:childTnLst>
                                </p:cTn>
                              </p:par>
                              <p:par>
                                <p:cTn id="233" presetID="2" presetClass="exit" presetSubtype="12"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2" fill="hold" grpId="2" nodeType="withEffect">
                                  <p:stCondLst>
                                    <p:cond delay="0"/>
                                  </p:stCondLst>
                                  <p:childTnLst>
                                    <p:anim calcmode="lin" valueType="num">
                                      <p:cBhvr additive="base">
                                        <p:cTn id="238" dur="2000"/>
                                        <p:tgtEl>
                                          <p:spTgt spid="10"/>
                                        </p:tgtEl>
                                        <p:attrNameLst>
                                          <p:attrName>ppt_x</p:attrName>
                                        </p:attrNameLst>
                                      </p:cBhvr>
                                      <p:tavLst>
                                        <p:tav tm="0">
                                          <p:val>
                                            <p:strVal val="ppt_x"/>
                                          </p:val>
                                        </p:tav>
                                        <p:tav tm="100000">
                                          <p:val>
                                            <p:strVal val="0-ppt_w/2"/>
                                          </p:val>
                                        </p:tav>
                                      </p:tavLst>
                                    </p:anim>
                                    <p:anim calcmode="lin" valueType="num">
                                      <p:cBhvr additive="base">
                                        <p:cTn id="239" dur="2000"/>
                                        <p:tgtEl>
                                          <p:spTgt spid="10"/>
                                        </p:tgtEl>
                                        <p:attrNameLst>
                                          <p:attrName>ppt_y</p:attrName>
                                        </p:attrNameLst>
                                      </p:cBhvr>
                                      <p:tavLst>
                                        <p:tav tm="0">
                                          <p:val>
                                            <p:strVal val="ppt_y"/>
                                          </p:val>
                                        </p:tav>
                                        <p:tav tm="100000">
                                          <p:val>
                                            <p:strVal val="1+ppt_h/2"/>
                                          </p:val>
                                        </p:tav>
                                      </p:tavLst>
                                    </p:anim>
                                    <p:set>
                                      <p:cBhvr>
                                        <p:cTn id="240" dur="1" fill="hold">
                                          <p:stCondLst>
                                            <p:cond delay="1999"/>
                                          </p:stCondLst>
                                        </p:cTn>
                                        <p:tgtEl>
                                          <p:spTgt spid="10"/>
                                        </p:tgtEl>
                                        <p:attrNameLst>
                                          <p:attrName>style.visibility</p:attrName>
                                        </p:attrNameLst>
                                      </p:cBhvr>
                                      <p:to>
                                        <p:strVal val="hidden"/>
                                      </p:to>
                                    </p:set>
                                  </p:childTnLst>
                                </p:cTn>
                              </p:par>
                              <p:par>
                                <p:cTn id="241" presetID="2" presetClass="exit" presetSubtype="12"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1+ppt_h/2"/>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12" fill="hold" grpId="2" nodeType="withEffect">
                                  <p:stCondLst>
                                    <p:cond delay="0"/>
                                  </p:stCondLst>
                                  <p:childTnLst>
                                    <p:anim calcmode="lin" valueType="num">
                                      <p:cBhvr additive="base">
                                        <p:cTn id="246" dur="2000"/>
                                        <p:tgtEl>
                                          <p:spTgt spid="18"/>
                                        </p:tgtEl>
                                        <p:attrNameLst>
                                          <p:attrName>ppt_x</p:attrName>
                                        </p:attrNameLst>
                                      </p:cBhvr>
                                      <p:tavLst>
                                        <p:tav tm="0">
                                          <p:val>
                                            <p:strVal val="ppt_x"/>
                                          </p:val>
                                        </p:tav>
                                        <p:tav tm="100000">
                                          <p:val>
                                            <p:strVal val="0-ppt_w/2"/>
                                          </p:val>
                                        </p:tav>
                                      </p:tavLst>
                                    </p:anim>
                                    <p:anim calcmode="lin" valueType="num">
                                      <p:cBhvr additive="base">
                                        <p:cTn id="247" dur="2000"/>
                                        <p:tgtEl>
                                          <p:spTgt spid="18"/>
                                        </p:tgtEl>
                                        <p:attrNameLst>
                                          <p:attrName>ppt_y</p:attrName>
                                        </p:attrNameLst>
                                      </p:cBhvr>
                                      <p:tavLst>
                                        <p:tav tm="0">
                                          <p:val>
                                            <p:strVal val="ppt_y"/>
                                          </p:val>
                                        </p:tav>
                                        <p:tav tm="100000">
                                          <p:val>
                                            <p:strVal val="1+ppt_h/2"/>
                                          </p:val>
                                        </p:tav>
                                      </p:tavLst>
                                    </p:anim>
                                    <p:set>
                                      <p:cBhvr>
                                        <p:cTn id="248" dur="1" fill="hold">
                                          <p:stCondLst>
                                            <p:cond delay="1999"/>
                                          </p:stCondLst>
                                        </p:cTn>
                                        <p:tgtEl>
                                          <p:spTgt spid="18"/>
                                        </p:tgtEl>
                                        <p:attrNameLst>
                                          <p:attrName>style.visibility</p:attrName>
                                        </p:attrNameLst>
                                      </p:cBhvr>
                                      <p:to>
                                        <p:strVal val="hidden"/>
                                      </p:to>
                                    </p:set>
                                  </p:childTnLst>
                                </p:cTn>
                              </p:par>
                              <p:par>
                                <p:cTn id="249" presetID="2" presetClass="exit" presetSubtype="12" fill="hold" grpId="2" nodeType="withEffect">
                                  <p:stCondLst>
                                    <p:cond delay="0"/>
                                  </p:stCondLst>
                                  <p:childTnLst>
                                    <p:anim calcmode="lin" valueType="num">
                                      <p:cBhvr additive="base">
                                        <p:cTn id="250" dur="2000"/>
                                        <p:tgtEl>
                                          <p:spTgt spid="25"/>
                                        </p:tgtEl>
                                        <p:attrNameLst>
                                          <p:attrName>ppt_x</p:attrName>
                                        </p:attrNameLst>
                                      </p:cBhvr>
                                      <p:tavLst>
                                        <p:tav tm="0">
                                          <p:val>
                                            <p:strVal val="ppt_x"/>
                                          </p:val>
                                        </p:tav>
                                        <p:tav tm="100000">
                                          <p:val>
                                            <p:strVal val="0-ppt_w/2"/>
                                          </p:val>
                                        </p:tav>
                                      </p:tavLst>
                                    </p:anim>
                                    <p:anim calcmode="lin" valueType="num">
                                      <p:cBhvr additive="base">
                                        <p:cTn id="251" dur="2000"/>
                                        <p:tgtEl>
                                          <p:spTgt spid="25"/>
                                        </p:tgtEl>
                                        <p:attrNameLst>
                                          <p:attrName>ppt_y</p:attrName>
                                        </p:attrNameLst>
                                      </p:cBhvr>
                                      <p:tavLst>
                                        <p:tav tm="0">
                                          <p:val>
                                            <p:strVal val="ppt_y"/>
                                          </p:val>
                                        </p:tav>
                                        <p:tav tm="100000">
                                          <p:val>
                                            <p:strVal val="1+ppt_h/2"/>
                                          </p:val>
                                        </p:tav>
                                      </p:tavLst>
                                    </p:anim>
                                    <p:set>
                                      <p:cBhvr>
                                        <p:cTn id="252" dur="1" fill="hold">
                                          <p:stCondLst>
                                            <p:cond delay="1999"/>
                                          </p:stCondLst>
                                        </p:cTn>
                                        <p:tgtEl>
                                          <p:spTgt spid="25"/>
                                        </p:tgtEl>
                                        <p:attrNameLst>
                                          <p:attrName>style.visibility</p:attrName>
                                        </p:attrNameLst>
                                      </p:cBhvr>
                                      <p:to>
                                        <p:strVal val="hidden"/>
                                      </p:to>
                                    </p:set>
                                  </p:childTnLst>
                                </p:cTn>
                              </p:par>
                              <p:par>
                                <p:cTn id="253" presetID="2" presetClass="exit" presetSubtype="12" fill="hold" grpId="2" nodeType="withEffect">
                                  <p:stCondLst>
                                    <p:cond delay="0"/>
                                  </p:stCondLst>
                                  <p:childTnLst>
                                    <p:anim calcmode="lin" valueType="num">
                                      <p:cBhvr additive="base">
                                        <p:cTn id="254" dur="2000"/>
                                        <p:tgtEl>
                                          <p:spTgt spid="26"/>
                                        </p:tgtEl>
                                        <p:attrNameLst>
                                          <p:attrName>ppt_x</p:attrName>
                                        </p:attrNameLst>
                                      </p:cBhvr>
                                      <p:tavLst>
                                        <p:tav tm="0">
                                          <p:val>
                                            <p:strVal val="ppt_x"/>
                                          </p:val>
                                        </p:tav>
                                        <p:tav tm="100000">
                                          <p:val>
                                            <p:strVal val="0-ppt_w/2"/>
                                          </p:val>
                                        </p:tav>
                                      </p:tavLst>
                                    </p:anim>
                                    <p:anim calcmode="lin" valueType="num">
                                      <p:cBhvr additive="base">
                                        <p:cTn id="255" dur="2000"/>
                                        <p:tgtEl>
                                          <p:spTgt spid="26"/>
                                        </p:tgtEl>
                                        <p:attrNameLst>
                                          <p:attrName>ppt_y</p:attrName>
                                        </p:attrNameLst>
                                      </p:cBhvr>
                                      <p:tavLst>
                                        <p:tav tm="0">
                                          <p:val>
                                            <p:strVal val="ppt_y"/>
                                          </p:val>
                                        </p:tav>
                                        <p:tav tm="100000">
                                          <p:val>
                                            <p:strVal val="1+ppt_h/2"/>
                                          </p:val>
                                        </p:tav>
                                      </p:tavLst>
                                    </p:anim>
                                    <p:set>
                                      <p:cBhvr>
                                        <p:cTn id="256" dur="1" fill="hold">
                                          <p:stCondLst>
                                            <p:cond delay="1999"/>
                                          </p:stCondLst>
                                        </p:cTn>
                                        <p:tgtEl>
                                          <p:spTgt spid="26"/>
                                        </p:tgtEl>
                                        <p:attrNameLst>
                                          <p:attrName>style.visibility</p:attrName>
                                        </p:attrNameLst>
                                      </p:cBhvr>
                                      <p:to>
                                        <p:strVal val="hidden"/>
                                      </p:to>
                                    </p:set>
                                  </p:childTnLst>
                                </p:cTn>
                              </p:par>
                              <p:par>
                                <p:cTn id="257" presetID="2" presetClass="exit" presetSubtype="12"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0-ppt_w/2"/>
                                          </p:val>
                                        </p:tav>
                                      </p:tavLst>
                                    </p:anim>
                                    <p:anim calcmode="lin" valueType="num">
                                      <p:cBhvr additive="base">
                                        <p:cTn id="259" dur="2000"/>
                                        <p:tgtEl>
                                          <p:spTgt spid="27"/>
                                        </p:tgtEl>
                                        <p:attrNameLst>
                                          <p:attrName>ppt_y</p:attrName>
                                        </p:attrNameLst>
                                      </p:cBhvr>
                                      <p:tavLst>
                                        <p:tav tm="0">
                                          <p:val>
                                            <p:strVal val="ppt_y"/>
                                          </p:val>
                                        </p:tav>
                                        <p:tav tm="100000">
                                          <p:val>
                                            <p:strVal val="1+ppt_h/2"/>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12" fill="hold" grpId="2"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0-ppt_w/2"/>
                                          </p:val>
                                        </p:tav>
                                      </p:tavLst>
                                    </p:anim>
                                    <p:anim calcmode="lin" valueType="num">
                                      <p:cBhvr additive="base">
                                        <p:cTn id="263" dur="2000"/>
                                        <p:tgtEl>
                                          <p:spTgt spid="28"/>
                                        </p:tgtEl>
                                        <p:attrNameLst>
                                          <p:attrName>ppt_y</p:attrName>
                                        </p:attrNameLst>
                                      </p:cBhvr>
                                      <p:tavLst>
                                        <p:tav tm="0">
                                          <p:val>
                                            <p:strVal val="ppt_y"/>
                                          </p:val>
                                        </p:tav>
                                        <p:tav tm="100000">
                                          <p:val>
                                            <p:strVal val="1+ppt_h/2"/>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9" fill="hold" grpId="2" nodeType="withEffect">
                                  <p:stCondLst>
                                    <p:cond delay="0"/>
                                  </p:stCondLst>
                                  <p:childTnLst>
                                    <p:anim calcmode="lin" valueType="num">
                                      <p:cBhvr additive="base">
                                        <p:cTn id="266" dur="2000"/>
                                        <p:tgtEl>
                                          <p:spTgt spid="8"/>
                                        </p:tgtEl>
                                        <p:attrNameLst>
                                          <p:attrName>ppt_x</p:attrName>
                                        </p:attrNameLst>
                                      </p:cBhvr>
                                      <p:tavLst>
                                        <p:tav tm="0">
                                          <p:val>
                                            <p:strVal val="ppt_x"/>
                                          </p:val>
                                        </p:tav>
                                        <p:tav tm="100000">
                                          <p:val>
                                            <p:strVal val="0-ppt_w/2"/>
                                          </p:val>
                                        </p:tav>
                                      </p:tavLst>
                                    </p:anim>
                                    <p:anim calcmode="lin" valueType="num">
                                      <p:cBhvr additive="base">
                                        <p:cTn id="267" dur="2000"/>
                                        <p:tgtEl>
                                          <p:spTgt spid="8"/>
                                        </p:tgtEl>
                                        <p:attrNameLst>
                                          <p:attrName>ppt_y</p:attrName>
                                        </p:attrNameLst>
                                      </p:cBhvr>
                                      <p:tavLst>
                                        <p:tav tm="0">
                                          <p:val>
                                            <p:strVal val="ppt_y"/>
                                          </p:val>
                                        </p:tav>
                                        <p:tav tm="100000">
                                          <p:val>
                                            <p:strVal val="0-ppt_h/2"/>
                                          </p:val>
                                        </p:tav>
                                      </p:tavLst>
                                    </p:anim>
                                    <p:set>
                                      <p:cBhvr>
                                        <p:cTn id="268" dur="1" fill="hold">
                                          <p:stCondLst>
                                            <p:cond delay="1999"/>
                                          </p:stCondLst>
                                        </p:cTn>
                                        <p:tgtEl>
                                          <p:spTgt spid="8"/>
                                        </p:tgtEl>
                                        <p:attrNameLst>
                                          <p:attrName>style.visibility</p:attrName>
                                        </p:attrNameLst>
                                      </p:cBhvr>
                                      <p:to>
                                        <p:strVal val="hidden"/>
                                      </p:to>
                                    </p:set>
                                  </p:childTnLst>
                                </p:cTn>
                              </p:par>
                              <p:par>
                                <p:cTn id="269" presetID="2" presetClass="exit" presetSubtype="9" fill="hold" grpId="2" nodeType="withEffect">
                                  <p:stCondLst>
                                    <p:cond delay="0"/>
                                  </p:stCondLst>
                                  <p:childTnLst>
                                    <p:anim calcmode="lin" valueType="num">
                                      <p:cBhvr additive="base">
                                        <p:cTn id="270" dur="2000"/>
                                        <p:tgtEl>
                                          <p:spTgt spid="12"/>
                                        </p:tgtEl>
                                        <p:attrNameLst>
                                          <p:attrName>ppt_x</p:attrName>
                                        </p:attrNameLst>
                                      </p:cBhvr>
                                      <p:tavLst>
                                        <p:tav tm="0">
                                          <p:val>
                                            <p:strVal val="ppt_x"/>
                                          </p:val>
                                        </p:tav>
                                        <p:tav tm="100000">
                                          <p:val>
                                            <p:strVal val="0-ppt_w/2"/>
                                          </p:val>
                                        </p:tav>
                                      </p:tavLst>
                                    </p:anim>
                                    <p:anim calcmode="lin" valueType="num">
                                      <p:cBhvr additive="base">
                                        <p:cTn id="271" dur="2000"/>
                                        <p:tgtEl>
                                          <p:spTgt spid="12"/>
                                        </p:tgtEl>
                                        <p:attrNameLst>
                                          <p:attrName>ppt_y</p:attrName>
                                        </p:attrNameLst>
                                      </p:cBhvr>
                                      <p:tavLst>
                                        <p:tav tm="0">
                                          <p:val>
                                            <p:strVal val="ppt_y"/>
                                          </p:val>
                                        </p:tav>
                                        <p:tav tm="100000">
                                          <p:val>
                                            <p:strVal val="0-ppt_h/2"/>
                                          </p:val>
                                        </p:tav>
                                      </p:tavLst>
                                    </p:anim>
                                    <p:set>
                                      <p:cBhvr>
                                        <p:cTn id="272" dur="1" fill="hold">
                                          <p:stCondLst>
                                            <p:cond delay="1999"/>
                                          </p:stCondLst>
                                        </p:cTn>
                                        <p:tgtEl>
                                          <p:spTgt spid="12"/>
                                        </p:tgtEl>
                                        <p:attrNameLst>
                                          <p:attrName>style.visibility</p:attrName>
                                        </p:attrNameLst>
                                      </p:cBhvr>
                                      <p:to>
                                        <p:strVal val="hidden"/>
                                      </p:to>
                                    </p:set>
                                  </p:childTnLst>
                                </p:cTn>
                              </p:par>
                              <p:par>
                                <p:cTn id="273" presetID="2" presetClass="exit" presetSubtype="9" fill="hold" grpId="2"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0-ppt_w/2"/>
                                          </p:val>
                                        </p:tav>
                                      </p:tavLst>
                                    </p:anim>
                                    <p:anim calcmode="lin" valueType="num">
                                      <p:cBhvr additive="base">
                                        <p:cTn id="275" dur="2000"/>
                                        <p:tgtEl>
                                          <p:spTgt spid="16"/>
                                        </p:tgtEl>
                                        <p:attrNameLst>
                                          <p:attrName>ppt_y</p:attrName>
                                        </p:attrNameLst>
                                      </p:cBhvr>
                                      <p:tavLst>
                                        <p:tav tm="0">
                                          <p:val>
                                            <p:strVal val="ppt_y"/>
                                          </p:val>
                                        </p:tav>
                                        <p:tav tm="100000">
                                          <p:val>
                                            <p:strVal val="0-ppt_h/2"/>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9" fill="hold" grpId="2" nodeType="withEffect">
                                  <p:stCondLst>
                                    <p:cond delay="0"/>
                                  </p:stCondLst>
                                  <p:childTnLst>
                                    <p:anim calcmode="lin" valueType="num">
                                      <p:cBhvr additive="base">
                                        <p:cTn id="278" dur="2000"/>
                                        <p:tgtEl>
                                          <p:spTgt spid="19"/>
                                        </p:tgtEl>
                                        <p:attrNameLst>
                                          <p:attrName>ppt_x</p:attrName>
                                        </p:attrNameLst>
                                      </p:cBhvr>
                                      <p:tavLst>
                                        <p:tav tm="0">
                                          <p:val>
                                            <p:strVal val="ppt_x"/>
                                          </p:val>
                                        </p:tav>
                                        <p:tav tm="100000">
                                          <p:val>
                                            <p:strVal val="0-ppt_w/2"/>
                                          </p:val>
                                        </p:tav>
                                      </p:tavLst>
                                    </p:anim>
                                    <p:anim calcmode="lin" valueType="num">
                                      <p:cBhvr additive="base">
                                        <p:cTn id="279" dur="2000"/>
                                        <p:tgtEl>
                                          <p:spTgt spid="19"/>
                                        </p:tgtEl>
                                        <p:attrNameLst>
                                          <p:attrName>ppt_y</p:attrName>
                                        </p:attrNameLst>
                                      </p:cBhvr>
                                      <p:tavLst>
                                        <p:tav tm="0">
                                          <p:val>
                                            <p:strVal val="ppt_y"/>
                                          </p:val>
                                        </p:tav>
                                        <p:tav tm="100000">
                                          <p:val>
                                            <p:strVal val="0-ppt_h/2"/>
                                          </p:val>
                                        </p:tav>
                                      </p:tavLst>
                                    </p:anim>
                                    <p:set>
                                      <p:cBhvr>
                                        <p:cTn id="280" dur="1" fill="hold">
                                          <p:stCondLst>
                                            <p:cond delay="1999"/>
                                          </p:stCondLst>
                                        </p:cTn>
                                        <p:tgtEl>
                                          <p:spTgt spid="19"/>
                                        </p:tgtEl>
                                        <p:attrNameLst>
                                          <p:attrName>style.visibility</p:attrName>
                                        </p:attrNameLst>
                                      </p:cBhvr>
                                      <p:to>
                                        <p:strVal val="hidden"/>
                                      </p:to>
                                    </p:set>
                                  </p:childTnLst>
                                </p:cTn>
                              </p:par>
                              <p:par>
                                <p:cTn id="281" presetID="2" presetClass="exit" presetSubtype="9" fill="hold" grpId="2" nodeType="withEffect">
                                  <p:stCondLst>
                                    <p:cond delay="0"/>
                                  </p:stCondLst>
                                  <p:childTnLst>
                                    <p:anim calcmode="lin" valueType="num">
                                      <p:cBhvr additive="base">
                                        <p:cTn id="282" dur="2000"/>
                                        <p:tgtEl>
                                          <p:spTgt spid="33"/>
                                        </p:tgtEl>
                                        <p:attrNameLst>
                                          <p:attrName>ppt_x</p:attrName>
                                        </p:attrNameLst>
                                      </p:cBhvr>
                                      <p:tavLst>
                                        <p:tav tm="0">
                                          <p:val>
                                            <p:strVal val="ppt_x"/>
                                          </p:val>
                                        </p:tav>
                                        <p:tav tm="100000">
                                          <p:val>
                                            <p:strVal val="0-ppt_w/2"/>
                                          </p:val>
                                        </p:tav>
                                      </p:tavLst>
                                    </p:anim>
                                    <p:anim calcmode="lin" valueType="num">
                                      <p:cBhvr additive="base">
                                        <p:cTn id="283" dur="2000"/>
                                        <p:tgtEl>
                                          <p:spTgt spid="33"/>
                                        </p:tgtEl>
                                        <p:attrNameLst>
                                          <p:attrName>ppt_y</p:attrName>
                                        </p:attrNameLst>
                                      </p:cBhvr>
                                      <p:tavLst>
                                        <p:tav tm="0">
                                          <p:val>
                                            <p:strVal val="ppt_y"/>
                                          </p:val>
                                        </p:tav>
                                        <p:tav tm="100000">
                                          <p:val>
                                            <p:strVal val="0-ppt_h/2"/>
                                          </p:val>
                                        </p:tav>
                                      </p:tavLst>
                                    </p:anim>
                                    <p:set>
                                      <p:cBhvr>
                                        <p:cTn id="284" dur="1" fill="hold">
                                          <p:stCondLst>
                                            <p:cond delay="1999"/>
                                          </p:stCondLst>
                                        </p:cTn>
                                        <p:tgtEl>
                                          <p:spTgt spid="33"/>
                                        </p:tgtEl>
                                        <p:attrNameLst>
                                          <p:attrName>style.visibility</p:attrName>
                                        </p:attrNameLst>
                                      </p:cBhvr>
                                      <p:to>
                                        <p:strVal val="hidden"/>
                                      </p:to>
                                    </p:set>
                                  </p:childTnLst>
                                </p:cTn>
                              </p:par>
                              <p:par>
                                <p:cTn id="285" presetID="2" presetClass="exit" presetSubtype="9" fill="hold" grpId="2" nodeType="withEffect">
                                  <p:stCondLst>
                                    <p:cond delay="0"/>
                                  </p:stCondLst>
                                  <p:childTnLst>
                                    <p:anim calcmode="lin" valueType="num">
                                      <p:cBhvr additive="base">
                                        <p:cTn id="286" dur="2000"/>
                                        <p:tgtEl>
                                          <p:spTgt spid="34"/>
                                        </p:tgtEl>
                                        <p:attrNameLst>
                                          <p:attrName>ppt_x</p:attrName>
                                        </p:attrNameLst>
                                      </p:cBhvr>
                                      <p:tavLst>
                                        <p:tav tm="0">
                                          <p:val>
                                            <p:strVal val="ppt_x"/>
                                          </p:val>
                                        </p:tav>
                                        <p:tav tm="100000">
                                          <p:val>
                                            <p:strVal val="0-ppt_w/2"/>
                                          </p:val>
                                        </p:tav>
                                      </p:tavLst>
                                    </p:anim>
                                    <p:anim calcmode="lin" valueType="num">
                                      <p:cBhvr additive="base">
                                        <p:cTn id="287" dur="2000"/>
                                        <p:tgtEl>
                                          <p:spTgt spid="34"/>
                                        </p:tgtEl>
                                        <p:attrNameLst>
                                          <p:attrName>ppt_y</p:attrName>
                                        </p:attrNameLst>
                                      </p:cBhvr>
                                      <p:tavLst>
                                        <p:tav tm="0">
                                          <p:val>
                                            <p:strVal val="ppt_y"/>
                                          </p:val>
                                        </p:tav>
                                        <p:tav tm="100000">
                                          <p:val>
                                            <p:strVal val="0-ppt_h/2"/>
                                          </p:val>
                                        </p:tav>
                                      </p:tavLst>
                                    </p:anim>
                                    <p:set>
                                      <p:cBhvr>
                                        <p:cTn id="288" dur="1" fill="hold">
                                          <p:stCondLst>
                                            <p:cond delay="1999"/>
                                          </p:stCondLst>
                                        </p:cTn>
                                        <p:tgtEl>
                                          <p:spTgt spid="34"/>
                                        </p:tgtEl>
                                        <p:attrNameLst>
                                          <p:attrName>style.visibility</p:attrName>
                                        </p:attrNameLst>
                                      </p:cBhvr>
                                      <p:to>
                                        <p:strVal val="hidden"/>
                                      </p:to>
                                    </p:set>
                                  </p:childTnLst>
                                </p:cTn>
                              </p:par>
                              <p:par>
                                <p:cTn id="289" presetID="2" presetClass="exit" presetSubtype="9" fill="hold" grpId="2" nodeType="withEffect">
                                  <p:stCondLst>
                                    <p:cond delay="0"/>
                                  </p:stCondLst>
                                  <p:childTnLst>
                                    <p:anim calcmode="lin" valueType="num">
                                      <p:cBhvr additive="base">
                                        <p:cTn id="290" dur="2000"/>
                                        <p:tgtEl>
                                          <p:spTgt spid="35"/>
                                        </p:tgtEl>
                                        <p:attrNameLst>
                                          <p:attrName>ppt_x</p:attrName>
                                        </p:attrNameLst>
                                      </p:cBhvr>
                                      <p:tavLst>
                                        <p:tav tm="0">
                                          <p:val>
                                            <p:strVal val="ppt_x"/>
                                          </p:val>
                                        </p:tav>
                                        <p:tav tm="100000">
                                          <p:val>
                                            <p:strVal val="0-ppt_w/2"/>
                                          </p:val>
                                        </p:tav>
                                      </p:tavLst>
                                    </p:anim>
                                    <p:anim calcmode="lin" valueType="num">
                                      <p:cBhvr additive="base">
                                        <p:cTn id="291" dur="2000"/>
                                        <p:tgtEl>
                                          <p:spTgt spid="35"/>
                                        </p:tgtEl>
                                        <p:attrNameLst>
                                          <p:attrName>ppt_y</p:attrName>
                                        </p:attrNameLst>
                                      </p:cBhvr>
                                      <p:tavLst>
                                        <p:tav tm="0">
                                          <p:val>
                                            <p:strVal val="ppt_y"/>
                                          </p:val>
                                        </p:tav>
                                        <p:tav tm="100000">
                                          <p:val>
                                            <p:strVal val="0-ppt_h/2"/>
                                          </p:val>
                                        </p:tav>
                                      </p:tavLst>
                                    </p:anim>
                                    <p:set>
                                      <p:cBhvr>
                                        <p:cTn id="292" dur="1" fill="hold">
                                          <p:stCondLst>
                                            <p:cond delay="1999"/>
                                          </p:stCondLst>
                                        </p:cTn>
                                        <p:tgtEl>
                                          <p:spTgt spid="35"/>
                                        </p:tgtEl>
                                        <p:attrNameLst>
                                          <p:attrName>style.visibility</p:attrName>
                                        </p:attrNameLst>
                                      </p:cBhvr>
                                      <p:to>
                                        <p:strVal val="hidden"/>
                                      </p:to>
                                    </p:set>
                                  </p:childTnLst>
                                </p:cTn>
                              </p:par>
                              <p:par>
                                <p:cTn id="293" presetID="2" presetClass="exit" presetSubtype="9" fill="hold" grpId="2" nodeType="withEffect">
                                  <p:stCondLst>
                                    <p:cond delay="0"/>
                                  </p:stCondLst>
                                  <p:childTnLst>
                                    <p:anim calcmode="lin" valueType="num">
                                      <p:cBhvr additive="base">
                                        <p:cTn id="294" dur="2000"/>
                                        <p:tgtEl>
                                          <p:spTgt spid="36"/>
                                        </p:tgtEl>
                                        <p:attrNameLst>
                                          <p:attrName>ppt_x</p:attrName>
                                        </p:attrNameLst>
                                      </p:cBhvr>
                                      <p:tavLst>
                                        <p:tav tm="0">
                                          <p:val>
                                            <p:strVal val="ppt_x"/>
                                          </p:val>
                                        </p:tav>
                                        <p:tav tm="100000">
                                          <p:val>
                                            <p:strVal val="0-ppt_w/2"/>
                                          </p:val>
                                        </p:tav>
                                      </p:tavLst>
                                    </p:anim>
                                    <p:anim calcmode="lin" valueType="num">
                                      <p:cBhvr additive="base">
                                        <p:cTn id="295" dur="2000"/>
                                        <p:tgtEl>
                                          <p:spTgt spid="36"/>
                                        </p:tgtEl>
                                        <p:attrNameLst>
                                          <p:attrName>ppt_y</p:attrName>
                                        </p:attrNameLst>
                                      </p:cBhvr>
                                      <p:tavLst>
                                        <p:tav tm="0">
                                          <p:val>
                                            <p:strVal val="ppt_y"/>
                                          </p:val>
                                        </p:tav>
                                        <p:tav tm="100000">
                                          <p:val>
                                            <p:strVal val="0-ppt_h/2"/>
                                          </p:val>
                                        </p:tav>
                                      </p:tavLst>
                                    </p:anim>
                                    <p:set>
                                      <p:cBhvr>
                                        <p:cTn id="296" dur="1" fill="hold">
                                          <p:stCondLst>
                                            <p:cond delay="1999"/>
                                          </p:stCondLst>
                                        </p:cTn>
                                        <p:tgtEl>
                                          <p:spTgt spid="36"/>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2000"/>
                                        <p:tgtEl>
                                          <p:spTgt spid="7"/>
                                        </p:tgtEl>
                                        <p:attrNameLst>
                                          <p:attrName>ppt_x</p:attrName>
                                        </p:attrNameLst>
                                      </p:cBhvr>
                                      <p:tavLst>
                                        <p:tav tm="0">
                                          <p:val>
                                            <p:strVal val="ppt_x"/>
                                          </p:val>
                                        </p:tav>
                                        <p:tav tm="100000">
                                          <p:val>
                                            <p:strVal val="1+ppt_w/2"/>
                                          </p:val>
                                        </p:tav>
                                      </p:tavLst>
                                    </p:anim>
                                    <p:anim calcmode="lin" valueType="num">
                                      <p:cBhvr additive="base">
                                        <p:cTn id="299" dur="2000"/>
                                        <p:tgtEl>
                                          <p:spTgt spid="7"/>
                                        </p:tgtEl>
                                        <p:attrNameLst>
                                          <p:attrName>ppt_y</p:attrName>
                                        </p:attrNameLst>
                                      </p:cBhvr>
                                      <p:tavLst>
                                        <p:tav tm="0">
                                          <p:val>
                                            <p:strVal val="ppt_y"/>
                                          </p:val>
                                        </p:tav>
                                        <p:tav tm="100000">
                                          <p:val>
                                            <p:strVal val="0-ppt_h/2"/>
                                          </p:val>
                                        </p:tav>
                                      </p:tavLst>
                                    </p:anim>
                                    <p:set>
                                      <p:cBhvr>
                                        <p:cTn id="300" dur="1" fill="hold">
                                          <p:stCondLst>
                                            <p:cond delay="1999"/>
                                          </p:stCondLst>
                                        </p:cTn>
                                        <p:tgtEl>
                                          <p:spTgt spid="7"/>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1+ppt_w/2"/>
                                          </p:val>
                                        </p:tav>
                                      </p:tavLst>
                                    </p:anim>
                                    <p:anim calcmode="lin" valueType="num">
                                      <p:cBhvr additive="base">
                                        <p:cTn id="303" dur="2000"/>
                                        <p:tgtEl>
                                          <p:spTgt spid="11"/>
                                        </p:tgtEl>
                                        <p:attrNameLst>
                                          <p:attrName>ppt_y</p:attrName>
                                        </p:attrNameLst>
                                      </p:cBhvr>
                                      <p:tavLst>
                                        <p:tav tm="0">
                                          <p:val>
                                            <p:strVal val="ppt_y"/>
                                          </p:val>
                                        </p:tav>
                                        <p:tav tm="100000">
                                          <p:val>
                                            <p:strVal val="0-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0-ppt_h/2"/>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2000"/>
                                        <p:tgtEl>
                                          <p:spTgt spid="20"/>
                                        </p:tgtEl>
                                        <p:attrNameLst>
                                          <p:attrName>ppt_x</p:attrName>
                                        </p:attrNameLst>
                                      </p:cBhvr>
                                      <p:tavLst>
                                        <p:tav tm="0">
                                          <p:val>
                                            <p:strVal val="ppt_x"/>
                                          </p:val>
                                        </p:tav>
                                        <p:tav tm="100000">
                                          <p:val>
                                            <p:strVal val="1+ppt_w/2"/>
                                          </p:val>
                                        </p:tav>
                                      </p:tavLst>
                                    </p:anim>
                                    <p:anim calcmode="lin" valueType="num">
                                      <p:cBhvr additive="base">
                                        <p:cTn id="311" dur="2000"/>
                                        <p:tgtEl>
                                          <p:spTgt spid="20"/>
                                        </p:tgtEl>
                                        <p:attrNameLst>
                                          <p:attrName>ppt_y</p:attrName>
                                        </p:attrNameLst>
                                      </p:cBhvr>
                                      <p:tavLst>
                                        <p:tav tm="0">
                                          <p:val>
                                            <p:strVal val="ppt_y"/>
                                          </p:val>
                                        </p:tav>
                                        <p:tav tm="100000">
                                          <p:val>
                                            <p:strVal val="0-ppt_h/2"/>
                                          </p:val>
                                        </p:tav>
                                      </p:tavLst>
                                    </p:anim>
                                    <p:set>
                                      <p:cBhvr>
                                        <p:cTn id="312" dur="1" fill="hold">
                                          <p:stCondLst>
                                            <p:cond delay="1999"/>
                                          </p:stCondLst>
                                        </p:cTn>
                                        <p:tgtEl>
                                          <p:spTgt spid="20"/>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000"/>
                                        <p:tgtEl>
                                          <p:spTgt spid="29"/>
                                        </p:tgtEl>
                                        <p:attrNameLst>
                                          <p:attrName>ppt_x</p:attrName>
                                        </p:attrNameLst>
                                      </p:cBhvr>
                                      <p:tavLst>
                                        <p:tav tm="0">
                                          <p:val>
                                            <p:strVal val="ppt_x"/>
                                          </p:val>
                                        </p:tav>
                                        <p:tav tm="100000">
                                          <p:val>
                                            <p:strVal val="1+ppt_w/2"/>
                                          </p:val>
                                        </p:tav>
                                      </p:tavLst>
                                    </p:anim>
                                    <p:anim calcmode="lin" valueType="num">
                                      <p:cBhvr additive="base">
                                        <p:cTn id="315" dur="2000"/>
                                        <p:tgtEl>
                                          <p:spTgt spid="29"/>
                                        </p:tgtEl>
                                        <p:attrNameLst>
                                          <p:attrName>ppt_y</p:attrName>
                                        </p:attrNameLst>
                                      </p:cBhvr>
                                      <p:tavLst>
                                        <p:tav tm="0">
                                          <p:val>
                                            <p:strVal val="ppt_y"/>
                                          </p:val>
                                        </p:tav>
                                        <p:tav tm="100000">
                                          <p:val>
                                            <p:strVal val="0-ppt_h/2"/>
                                          </p:val>
                                        </p:tav>
                                      </p:tavLst>
                                    </p:anim>
                                    <p:set>
                                      <p:cBhvr>
                                        <p:cTn id="316" dur="1" fill="hold">
                                          <p:stCondLst>
                                            <p:cond delay="1999"/>
                                          </p:stCondLst>
                                        </p:cTn>
                                        <p:tgtEl>
                                          <p:spTgt spid="29"/>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2000"/>
                                        <p:tgtEl>
                                          <p:spTgt spid="30"/>
                                        </p:tgtEl>
                                        <p:attrNameLst>
                                          <p:attrName>ppt_x</p:attrName>
                                        </p:attrNameLst>
                                      </p:cBhvr>
                                      <p:tavLst>
                                        <p:tav tm="0">
                                          <p:val>
                                            <p:strVal val="ppt_x"/>
                                          </p:val>
                                        </p:tav>
                                        <p:tav tm="100000">
                                          <p:val>
                                            <p:strVal val="1+ppt_w/2"/>
                                          </p:val>
                                        </p:tav>
                                      </p:tavLst>
                                    </p:anim>
                                    <p:anim calcmode="lin" valueType="num">
                                      <p:cBhvr additive="base">
                                        <p:cTn id="319" dur="2000"/>
                                        <p:tgtEl>
                                          <p:spTgt spid="30"/>
                                        </p:tgtEl>
                                        <p:attrNameLst>
                                          <p:attrName>ppt_y</p:attrName>
                                        </p:attrNameLst>
                                      </p:cBhvr>
                                      <p:tavLst>
                                        <p:tav tm="0">
                                          <p:val>
                                            <p:strVal val="ppt_y"/>
                                          </p:val>
                                        </p:tav>
                                        <p:tav tm="100000">
                                          <p:val>
                                            <p:strVal val="0-ppt_h/2"/>
                                          </p:val>
                                        </p:tav>
                                      </p:tavLst>
                                    </p:anim>
                                    <p:set>
                                      <p:cBhvr>
                                        <p:cTn id="320" dur="1" fill="hold">
                                          <p:stCondLst>
                                            <p:cond delay="1999"/>
                                          </p:stCondLst>
                                        </p:cTn>
                                        <p:tgtEl>
                                          <p:spTgt spid="30"/>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2000"/>
                                        <p:tgtEl>
                                          <p:spTgt spid="31"/>
                                        </p:tgtEl>
                                        <p:attrNameLst>
                                          <p:attrName>ppt_x</p:attrName>
                                        </p:attrNameLst>
                                      </p:cBhvr>
                                      <p:tavLst>
                                        <p:tav tm="0">
                                          <p:val>
                                            <p:strVal val="ppt_x"/>
                                          </p:val>
                                        </p:tav>
                                        <p:tav tm="100000">
                                          <p:val>
                                            <p:strVal val="1+ppt_w/2"/>
                                          </p:val>
                                        </p:tav>
                                      </p:tavLst>
                                    </p:anim>
                                    <p:anim calcmode="lin" valueType="num">
                                      <p:cBhvr additive="base">
                                        <p:cTn id="323" dur="2000"/>
                                        <p:tgtEl>
                                          <p:spTgt spid="31"/>
                                        </p:tgtEl>
                                        <p:attrNameLst>
                                          <p:attrName>ppt_y</p:attrName>
                                        </p:attrNameLst>
                                      </p:cBhvr>
                                      <p:tavLst>
                                        <p:tav tm="0">
                                          <p:val>
                                            <p:strVal val="ppt_y"/>
                                          </p:val>
                                        </p:tav>
                                        <p:tav tm="100000">
                                          <p:val>
                                            <p:strVal val="0-ppt_h/2"/>
                                          </p:val>
                                        </p:tav>
                                      </p:tavLst>
                                    </p:anim>
                                    <p:set>
                                      <p:cBhvr>
                                        <p:cTn id="324" dur="1" fill="hold">
                                          <p:stCondLst>
                                            <p:cond delay="1999"/>
                                          </p:stCondLst>
                                        </p:cTn>
                                        <p:tgtEl>
                                          <p:spTgt spid="31"/>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2000"/>
                                        <p:tgtEl>
                                          <p:spTgt spid="32"/>
                                        </p:tgtEl>
                                        <p:attrNameLst>
                                          <p:attrName>ppt_x</p:attrName>
                                        </p:attrNameLst>
                                      </p:cBhvr>
                                      <p:tavLst>
                                        <p:tav tm="0">
                                          <p:val>
                                            <p:strVal val="ppt_x"/>
                                          </p:val>
                                        </p:tav>
                                        <p:tav tm="100000">
                                          <p:val>
                                            <p:strVal val="1+ppt_w/2"/>
                                          </p:val>
                                        </p:tav>
                                      </p:tavLst>
                                    </p:anim>
                                    <p:anim calcmode="lin" valueType="num">
                                      <p:cBhvr additive="base">
                                        <p:cTn id="327" dur="2000"/>
                                        <p:tgtEl>
                                          <p:spTgt spid="32"/>
                                        </p:tgtEl>
                                        <p:attrNameLst>
                                          <p:attrName>ppt_y</p:attrName>
                                        </p:attrNameLst>
                                      </p:cBhvr>
                                      <p:tavLst>
                                        <p:tav tm="0">
                                          <p:val>
                                            <p:strVal val="ppt_y"/>
                                          </p:val>
                                        </p:tav>
                                        <p:tav tm="100000">
                                          <p:val>
                                            <p:strVal val="0-ppt_h/2"/>
                                          </p:val>
                                        </p:tav>
                                      </p:tavLst>
                                    </p:anim>
                                    <p:set>
                                      <p:cBhvr>
                                        <p:cTn id="328" dur="1" fill="hold">
                                          <p:stCondLst>
                                            <p:cond delay="1999"/>
                                          </p:stCondLst>
                                        </p:cTn>
                                        <p:tgtEl>
                                          <p:spTgt spid="32"/>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2/3*#ppt_w"/>
                                          </p:val>
                                        </p:tav>
                                        <p:tav tm="100000">
                                          <p:val>
                                            <p:strVal val="#ppt_w"/>
                                          </p:val>
                                        </p:tav>
                                      </p:tavLst>
                                    </p:anim>
                                    <p:anim calcmode="lin" valueType="num">
                                      <p:cBhvr>
                                        <p:cTn id="332" dur="2000" fill="hold"/>
                                        <p:tgtEl>
                                          <p:spTgt spid="4"/>
                                        </p:tgtEl>
                                        <p:attrNameLst>
                                          <p:attrName>ppt_h</p:attrName>
                                        </p:attrNameLst>
                                      </p:cBhvr>
                                      <p:tavLst>
                                        <p:tav tm="0">
                                          <p:val>
                                            <p:strVal val="2/3*#ppt_h"/>
                                          </p:val>
                                        </p:tav>
                                        <p:tav tm="100000">
                                          <p:val>
                                            <p:strVal val="#ppt_h"/>
                                          </p:val>
                                        </p:tav>
                                      </p:tavLst>
                                    </p:anim>
                                  </p:childTnLst>
                                </p:cTn>
                              </p:par>
                              <p:par>
                                <p:cTn id="333" presetID="8" presetClass="entr" presetSubtype="32"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diamond(out)">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35.jpg"/>
          <p:cNvPicPr>
            <a:picLocks noChangeAspect="1"/>
          </p:cNvPicPr>
          <p:nvPr/>
        </p:nvPicPr>
        <p:blipFill>
          <a:blip r:embed="rId2"/>
          <a:stretch>
            <a:fillRect/>
          </a:stretch>
        </p:blipFill>
        <p:spPr>
          <a:xfrm>
            <a:off x="0" y="26685"/>
            <a:ext cx="9144000" cy="6831315"/>
          </a:xfrm>
          <a:prstGeom prst="rect">
            <a:avLst/>
          </a:prstGeom>
        </p:spPr>
      </p:pic>
      <p:sp>
        <p:nvSpPr>
          <p:cNvPr id="6" name="5 Paralelogramo"/>
          <p:cNvSpPr/>
          <p:nvPr/>
        </p:nvSpPr>
        <p:spPr>
          <a:xfrm rot="5400000">
            <a:off x="642938" y="-214334"/>
            <a:ext cx="2928934" cy="4214810"/>
          </a:xfrm>
          <a:prstGeom prst="parallelogram">
            <a:avLst>
              <a:gd name="adj" fmla="val 89024"/>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678657" y="3321847"/>
            <a:ext cx="2857496" cy="4214810"/>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602457" y="-602457"/>
            <a:ext cx="3081336" cy="4286250"/>
          </a:xfrm>
          <a:prstGeom prst="parallelogram">
            <a:avLst>
              <a:gd name="adj" fmla="val 90639"/>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678657" y="2893219"/>
            <a:ext cx="2857496" cy="4214810"/>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88855" flipH="1">
            <a:off x="5516123" y="3148350"/>
            <a:ext cx="3002794" cy="4425587"/>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5429240" y="-714364"/>
            <a:ext cx="3000396" cy="4429124"/>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5429240" y="-285760"/>
            <a:ext cx="3000396" cy="4429124"/>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488855" flipH="1">
            <a:off x="5583069" y="2791159"/>
            <a:ext cx="3002794" cy="4425587"/>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a:off x="642938" y="285732"/>
            <a:ext cx="2928934" cy="4214810"/>
          </a:xfrm>
          <a:prstGeom prst="parallelogram">
            <a:avLst>
              <a:gd name="adj" fmla="val 89024"/>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678657" y="2536029"/>
            <a:ext cx="2857496" cy="4214810"/>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H="1">
            <a:off x="5429240" y="71430"/>
            <a:ext cx="3000396" cy="4429124"/>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20488855" flipH="1">
            <a:off x="5579813" y="1972941"/>
            <a:ext cx="3215049" cy="4501025"/>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a:off x="642938" y="714360"/>
            <a:ext cx="2928934" cy="4214810"/>
          </a:xfrm>
          <a:prstGeom prst="parallelogram">
            <a:avLst>
              <a:gd name="adj" fmla="val 89024"/>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678657" y="2178839"/>
            <a:ext cx="2857496" cy="4214810"/>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flipH="1">
            <a:off x="5429240" y="500058"/>
            <a:ext cx="3000396" cy="4429124"/>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20488855" flipH="1">
            <a:off x="5735468" y="2468534"/>
            <a:ext cx="3002794" cy="4425587"/>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a:off x="642938" y="1142988"/>
            <a:ext cx="2928934" cy="4214810"/>
          </a:xfrm>
          <a:prstGeom prst="parallelogram">
            <a:avLst>
              <a:gd name="adj" fmla="val 89024"/>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678657" y="1750211"/>
            <a:ext cx="2857496" cy="4214810"/>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5429240" y="928686"/>
            <a:ext cx="3000396" cy="4429124"/>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20488855" flipH="1">
            <a:off x="5583791" y="1505362"/>
            <a:ext cx="3001469" cy="4429539"/>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642938" y="1643054"/>
            <a:ext cx="2928934" cy="4214810"/>
          </a:xfrm>
          <a:prstGeom prst="parallelogram">
            <a:avLst>
              <a:gd name="adj" fmla="val 89024"/>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flipH="1">
            <a:off x="678657" y="1393021"/>
            <a:ext cx="2857496" cy="4214810"/>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16200000" flipH="1">
            <a:off x="5429240" y="1428752"/>
            <a:ext cx="3000396" cy="4429124"/>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20401423" flipH="1">
            <a:off x="5540051" y="991923"/>
            <a:ext cx="2953779" cy="4571791"/>
          </a:xfrm>
          <a:prstGeom prst="parallelogram">
            <a:avLst>
              <a:gd name="adj" fmla="val 9069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28660" y="0"/>
            <a:ext cx="1000132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1+#ppt_w/2"/>
                                          </p:val>
                                        </p:tav>
                                        <p:tav tm="100000">
                                          <p:val>
                                            <p:strVal val="#ppt_x"/>
                                          </p:val>
                                        </p:tav>
                                      </p:tavLst>
                                    </p:anim>
                                    <p:anim calcmode="lin" valueType="num">
                                      <p:cBhvr additive="base">
                                        <p:cTn id="43" dur="3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1+#ppt_w/2"/>
                                          </p:val>
                                        </p:tav>
                                        <p:tav tm="100000">
                                          <p:val>
                                            <p:strVal val="#ppt_x"/>
                                          </p:val>
                                        </p:tav>
                                      </p:tavLst>
                                    </p:anim>
                                    <p:anim calcmode="lin" valueType="num">
                                      <p:cBhvr additive="base">
                                        <p:cTn id="47" dur="3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3000" fill="hold"/>
                                        <p:tgtEl>
                                          <p:spTgt spid="27"/>
                                        </p:tgtEl>
                                        <p:attrNameLst>
                                          <p:attrName>ppt_x</p:attrName>
                                        </p:attrNameLst>
                                      </p:cBhvr>
                                      <p:tavLst>
                                        <p:tav tm="0">
                                          <p:val>
                                            <p:strVal val="1+#ppt_w/2"/>
                                          </p:val>
                                        </p:tav>
                                        <p:tav tm="100000">
                                          <p:val>
                                            <p:strVal val="#ppt_x"/>
                                          </p:val>
                                        </p:tav>
                                      </p:tavLst>
                                    </p:anim>
                                    <p:anim calcmode="lin" valueType="num">
                                      <p:cBhvr additive="base">
                                        <p:cTn id="55" dur="3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0-#ppt_w/2"/>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0-#ppt_w/2"/>
                                          </p:val>
                                        </p:tav>
                                        <p:tav tm="100000">
                                          <p:val>
                                            <p:strVal val="#ppt_x"/>
                                          </p:val>
                                        </p:tav>
                                      </p:tavLst>
                                    </p:anim>
                                    <p:anim calcmode="lin" valueType="num">
                                      <p:cBhvr additive="base">
                                        <p:cTn id="75" dur="3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0-#ppt_w/2"/>
                                          </p:val>
                                        </p:tav>
                                        <p:tav tm="100000">
                                          <p:val>
                                            <p:strVal val="#ppt_x"/>
                                          </p:val>
                                        </p:tav>
                                      </p:tavLst>
                                    </p:anim>
                                    <p:anim calcmode="lin" valueType="num">
                                      <p:cBhvr additive="base">
                                        <p:cTn id="91" dur="3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3000" fill="hold"/>
                                        <p:tgtEl>
                                          <p:spTgt spid="21"/>
                                        </p:tgtEl>
                                        <p:attrNameLst>
                                          <p:attrName>ppt_x</p:attrName>
                                        </p:attrNameLst>
                                      </p:cBhvr>
                                      <p:tavLst>
                                        <p:tav tm="0">
                                          <p:val>
                                            <p:strVal val="0-#ppt_w/2"/>
                                          </p:val>
                                        </p:tav>
                                        <p:tav tm="100000">
                                          <p:val>
                                            <p:strVal val="#ppt_x"/>
                                          </p:val>
                                        </p:tav>
                                      </p:tavLst>
                                    </p:anim>
                                    <p:anim calcmode="lin" valueType="num">
                                      <p:cBhvr additive="base">
                                        <p:cTn id="95" dur="3000" fill="hold"/>
                                        <p:tgtEl>
                                          <p:spTgt spid="21"/>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3000"/>
                                        <p:tgtEl>
                                          <p:spTgt spid="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Effect transition="in" filter="checkerboard(across)">
                                      <p:cBhvr>
                                        <p:cTn id="109" dur="3000"/>
                                        <p:tgtEl>
                                          <p:spTgt spid="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checkerboard(across)">
                                      <p:cBhvr>
                                        <p:cTn id="112" dur="3000"/>
                                        <p:tgtEl>
                                          <p:spTgt spid="8"/>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checkerboard(across)">
                                      <p:cBhvr>
                                        <p:cTn id="115" dur="3000"/>
                                        <p:tgtEl>
                                          <p:spTgt spid="9"/>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checkerboard(across)">
                                      <p:cBhvr>
                                        <p:cTn id="118" dur="3000"/>
                                        <p:tgtEl>
                                          <p:spTgt spid="14"/>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checkerboard(across)">
                                      <p:cBhvr>
                                        <p:cTn id="121" dur="3000"/>
                                        <p:tgtEl>
                                          <p:spTgt spid="15"/>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8"/>
                                        </p:tgtEl>
                                        <p:attrNameLst>
                                          <p:attrName>style.visibility</p:attrName>
                                        </p:attrNameLst>
                                      </p:cBhvr>
                                      <p:to>
                                        <p:strVal val="visible"/>
                                      </p:to>
                                    </p:set>
                                    <p:animEffect transition="in" filter="checkerboard(across)">
                                      <p:cBhvr>
                                        <p:cTn id="124" dur="3000"/>
                                        <p:tgtEl>
                                          <p:spTgt spid="18"/>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checkerboard(across)">
                                      <p:cBhvr>
                                        <p:cTn id="127" dur="3000"/>
                                        <p:tgtEl>
                                          <p:spTgt spid="19"/>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animEffect transition="in" filter="checkerboard(across)">
                                      <p:cBhvr>
                                        <p:cTn id="130" dur="3000"/>
                                        <p:tgtEl>
                                          <p:spTgt spid="22"/>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3"/>
                                        </p:tgtEl>
                                        <p:attrNameLst>
                                          <p:attrName>style.visibility</p:attrName>
                                        </p:attrNameLst>
                                      </p:cBhvr>
                                      <p:to>
                                        <p:strVal val="visible"/>
                                      </p:to>
                                    </p:set>
                                    <p:animEffect transition="in" filter="checkerboard(across)">
                                      <p:cBhvr>
                                        <p:cTn id="133" dur="3000"/>
                                        <p:tgtEl>
                                          <p:spTgt spid="23"/>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26"/>
                                        </p:tgtEl>
                                        <p:attrNameLst>
                                          <p:attrName>style.visibility</p:attrName>
                                        </p:attrNameLst>
                                      </p:cBhvr>
                                      <p:to>
                                        <p:strVal val="visible"/>
                                      </p:to>
                                    </p:set>
                                    <p:animEffect transition="in" filter="checkerboard(across)">
                                      <p:cBhvr>
                                        <p:cTn id="136" dur="3000"/>
                                        <p:tgtEl>
                                          <p:spTgt spid="26"/>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checkerboard(across)">
                                      <p:cBhvr>
                                        <p:cTn id="139" dur="3000"/>
                                        <p:tgtEl>
                                          <p:spTgt spid="27"/>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checkerboard(across)">
                                      <p:cBhvr>
                                        <p:cTn id="142" dur="3000"/>
                                        <p:tgtEl>
                                          <p:spTgt spid="10"/>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checkerboard(across)">
                                      <p:cBhvr>
                                        <p:cTn id="145" dur="3000"/>
                                        <p:tgtEl>
                                          <p:spTgt spid="11"/>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checkerboard(across)">
                                      <p:cBhvr>
                                        <p:cTn id="148" dur="3000"/>
                                        <p:tgtEl>
                                          <p:spTgt spid="12"/>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checkerboard(across)">
                                      <p:cBhvr>
                                        <p:cTn id="151" dur="3000"/>
                                        <p:tgtEl>
                                          <p:spTgt spid="13"/>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checkerboard(across)">
                                      <p:cBhvr>
                                        <p:cTn id="154" dur="3000"/>
                                        <p:tgtEl>
                                          <p:spTgt spid="16"/>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checkerboard(across)">
                                      <p:cBhvr>
                                        <p:cTn id="157" dur="3000"/>
                                        <p:tgtEl>
                                          <p:spTgt spid="17"/>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3000"/>
                                        <p:tgtEl>
                                          <p:spTgt spid="20"/>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3000"/>
                                        <p:tgtEl>
                                          <p:spTgt spid="21"/>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3000"/>
                                        <p:tgtEl>
                                          <p:spTgt spid="24"/>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3000"/>
                                        <p:tgtEl>
                                          <p:spTgt spid="25"/>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checkerboard(across)">
                                      <p:cBhvr>
                                        <p:cTn id="172" dur="3000"/>
                                        <p:tgtEl>
                                          <p:spTgt spid="28"/>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29"/>
                                        </p:tgtEl>
                                        <p:attrNameLst>
                                          <p:attrName>style.visibility</p:attrName>
                                        </p:attrNameLst>
                                      </p:cBhvr>
                                      <p:to>
                                        <p:strVal val="visible"/>
                                      </p:to>
                                    </p:set>
                                    <p:animEffect transition="in" filter="checkerboard(across)">
                                      <p:cBhvr>
                                        <p:cTn id="175" dur="3000"/>
                                        <p:tgtEl>
                                          <p:spTgt spid="29"/>
                                        </p:tgtEl>
                                      </p:cBhvr>
                                    </p:animEffect>
                                  </p:childTnLst>
                                </p:cTn>
                              </p:par>
                            </p:childTnLst>
                          </p:cTn>
                        </p:par>
                        <p:par>
                          <p:cTn id="176" fill="hold">
                            <p:stCondLst>
                              <p:cond delay="3000"/>
                            </p:stCondLst>
                            <p:childTnLst>
                              <p:par>
                                <p:cTn id="177" presetID="17" presetClass="exit" presetSubtype="8" fill="hold" grpId="2" nodeType="afterEffect">
                                  <p:stCondLst>
                                    <p:cond delay="0"/>
                                  </p:stCondLst>
                                  <p:childTnLst>
                                    <p:anim calcmode="lin" valueType="num">
                                      <p:cBhvr>
                                        <p:cTn id="178" dur="3000"/>
                                        <p:tgtEl>
                                          <p:spTgt spid="6"/>
                                        </p:tgtEl>
                                        <p:attrNameLst>
                                          <p:attrName>ppt_x</p:attrName>
                                        </p:attrNameLst>
                                      </p:cBhvr>
                                      <p:tavLst>
                                        <p:tav tm="0">
                                          <p:val>
                                            <p:strVal val="ppt_x"/>
                                          </p:val>
                                        </p:tav>
                                        <p:tav tm="100000">
                                          <p:val>
                                            <p:strVal val="ppt_x-ppt_w/2"/>
                                          </p:val>
                                        </p:tav>
                                      </p:tavLst>
                                    </p:anim>
                                    <p:anim calcmode="lin" valueType="num">
                                      <p:cBhvr>
                                        <p:cTn id="179" dur="3000"/>
                                        <p:tgtEl>
                                          <p:spTgt spid="6"/>
                                        </p:tgtEl>
                                        <p:attrNameLst>
                                          <p:attrName>ppt_y</p:attrName>
                                        </p:attrNameLst>
                                      </p:cBhvr>
                                      <p:tavLst>
                                        <p:tav tm="0">
                                          <p:val>
                                            <p:strVal val="ppt_y"/>
                                          </p:val>
                                        </p:tav>
                                        <p:tav tm="100000">
                                          <p:val>
                                            <p:strVal val="ppt_y"/>
                                          </p:val>
                                        </p:tav>
                                      </p:tavLst>
                                    </p:anim>
                                    <p:anim calcmode="lin" valueType="num">
                                      <p:cBhvr>
                                        <p:cTn id="180" dur="3000"/>
                                        <p:tgtEl>
                                          <p:spTgt spid="6"/>
                                        </p:tgtEl>
                                        <p:attrNameLst>
                                          <p:attrName>ppt_w</p:attrName>
                                        </p:attrNameLst>
                                      </p:cBhvr>
                                      <p:tavLst>
                                        <p:tav tm="0">
                                          <p:val>
                                            <p:strVal val="ppt_w"/>
                                          </p:val>
                                        </p:tav>
                                        <p:tav tm="100000">
                                          <p:val>
                                            <p:fltVal val="0"/>
                                          </p:val>
                                        </p:tav>
                                      </p:tavLst>
                                    </p:anim>
                                    <p:anim calcmode="lin" valueType="num">
                                      <p:cBhvr>
                                        <p:cTn id="181" dur="3000"/>
                                        <p:tgtEl>
                                          <p:spTgt spid="6"/>
                                        </p:tgtEl>
                                        <p:attrNameLst>
                                          <p:attrName>ppt_h</p:attrName>
                                        </p:attrNameLst>
                                      </p:cBhvr>
                                      <p:tavLst>
                                        <p:tav tm="0">
                                          <p:val>
                                            <p:strVal val="ppt_h"/>
                                          </p:val>
                                        </p:tav>
                                        <p:tav tm="100000">
                                          <p:val>
                                            <p:strVal val="ppt_h"/>
                                          </p:val>
                                        </p:tav>
                                      </p:tavLst>
                                    </p:anim>
                                    <p:set>
                                      <p:cBhvr>
                                        <p:cTn id="182" dur="1" fill="hold">
                                          <p:stCondLst>
                                            <p:cond delay="2999"/>
                                          </p:stCondLst>
                                        </p:cTn>
                                        <p:tgtEl>
                                          <p:spTgt spid="6"/>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3000"/>
                                        <p:tgtEl>
                                          <p:spTgt spid="7"/>
                                        </p:tgtEl>
                                        <p:attrNameLst>
                                          <p:attrName>ppt_x</p:attrName>
                                        </p:attrNameLst>
                                      </p:cBhvr>
                                      <p:tavLst>
                                        <p:tav tm="0">
                                          <p:val>
                                            <p:strVal val="ppt_x"/>
                                          </p:val>
                                        </p:tav>
                                        <p:tav tm="100000">
                                          <p:val>
                                            <p:strVal val="ppt_x-ppt_w/2"/>
                                          </p:val>
                                        </p:tav>
                                      </p:tavLst>
                                    </p:anim>
                                    <p:anim calcmode="lin" valueType="num">
                                      <p:cBhvr>
                                        <p:cTn id="185" dur="3000"/>
                                        <p:tgtEl>
                                          <p:spTgt spid="7"/>
                                        </p:tgtEl>
                                        <p:attrNameLst>
                                          <p:attrName>ppt_y</p:attrName>
                                        </p:attrNameLst>
                                      </p:cBhvr>
                                      <p:tavLst>
                                        <p:tav tm="0">
                                          <p:val>
                                            <p:strVal val="ppt_y"/>
                                          </p:val>
                                        </p:tav>
                                        <p:tav tm="100000">
                                          <p:val>
                                            <p:strVal val="ppt_y"/>
                                          </p:val>
                                        </p:tav>
                                      </p:tavLst>
                                    </p:anim>
                                    <p:anim calcmode="lin" valueType="num">
                                      <p:cBhvr>
                                        <p:cTn id="186" dur="3000"/>
                                        <p:tgtEl>
                                          <p:spTgt spid="7"/>
                                        </p:tgtEl>
                                        <p:attrNameLst>
                                          <p:attrName>ppt_w</p:attrName>
                                        </p:attrNameLst>
                                      </p:cBhvr>
                                      <p:tavLst>
                                        <p:tav tm="0">
                                          <p:val>
                                            <p:strVal val="ppt_w"/>
                                          </p:val>
                                        </p:tav>
                                        <p:tav tm="100000">
                                          <p:val>
                                            <p:fltVal val="0"/>
                                          </p:val>
                                        </p:tav>
                                      </p:tavLst>
                                    </p:anim>
                                    <p:anim calcmode="lin" valueType="num">
                                      <p:cBhvr>
                                        <p:cTn id="187" dur="3000"/>
                                        <p:tgtEl>
                                          <p:spTgt spid="7"/>
                                        </p:tgtEl>
                                        <p:attrNameLst>
                                          <p:attrName>ppt_h</p:attrName>
                                        </p:attrNameLst>
                                      </p:cBhvr>
                                      <p:tavLst>
                                        <p:tav tm="0">
                                          <p:val>
                                            <p:strVal val="ppt_h"/>
                                          </p:val>
                                        </p:tav>
                                        <p:tav tm="100000">
                                          <p:val>
                                            <p:strVal val="ppt_h"/>
                                          </p:val>
                                        </p:tav>
                                      </p:tavLst>
                                    </p:anim>
                                    <p:set>
                                      <p:cBhvr>
                                        <p:cTn id="188" dur="1" fill="hold">
                                          <p:stCondLst>
                                            <p:cond delay="2999"/>
                                          </p:stCondLst>
                                        </p:cTn>
                                        <p:tgtEl>
                                          <p:spTgt spid="7"/>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3000"/>
                                        <p:tgtEl>
                                          <p:spTgt spid="8"/>
                                        </p:tgtEl>
                                        <p:attrNameLst>
                                          <p:attrName>ppt_x</p:attrName>
                                        </p:attrNameLst>
                                      </p:cBhvr>
                                      <p:tavLst>
                                        <p:tav tm="0">
                                          <p:val>
                                            <p:strVal val="ppt_x"/>
                                          </p:val>
                                        </p:tav>
                                        <p:tav tm="100000">
                                          <p:val>
                                            <p:strVal val="ppt_x-ppt_w/2"/>
                                          </p:val>
                                        </p:tav>
                                      </p:tavLst>
                                    </p:anim>
                                    <p:anim calcmode="lin" valueType="num">
                                      <p:cBhvr>
                                        <p:cTn id="191" dur="3000"/>
                                        <p:tgtEl>
                                          <p:spTgt spid="8"/>
                                        </p:tgtEl>
                                        <p:attrNameLst>
                                          <p:attrName>ppt_y</p:attrName>
                                        </p:attrNameLst>
                                      </p:cBhvr>
                                      <p:tavLst>
                                        <p:tav tm="0">
                                          <p:val>
                                            <p:strVal val="ppt_y"/>
                                          </p:val>
                                        </p:tav>
                                        <p:tav tm="100000">
                                          <p:val>
                                            <p:strVal val="ppt_y"/>
                                          </p:val>
                                        </p:tav>
                                      </p:tavLst>
                                    </p:anim>
                                    <p:anim calcmode="lin" valueType="num">
                                      <p:cBhvr>
                                        <p:cTn id="192" dur="3000"/>
                                        <p:tgtEl>
                                          <p:spTgt spid="8"/>
                                        </p:tgtEl>
                                        <p:attrNameLst>
                                          <p:attrName>ppt_w</p:attrName>
                                        </p:attrNameLst>
                                      </p:cBhvr>
                                      <p:tavLst>
                                        <p:tav tm="0">
                                          <p:val>
                                            <p:strVal val="ppt_w"/>
                                          </p:val>
                                        </p:tav>
                                        <p:tav tm="100000">
                                          <p:val>
                                            <p:fltVal val="0"/>
                                          </p:val>
                                        </p:tav>
                                      </p:tavLst>
                                    </p:anim>
                                    <p:anim calcmode="lin" valueType="num">
                                      <p:cBhvr>
                                        <p:cTn id="193" dur="3000"/>
                                        <p:tgtEl>
                                          <p:spTgt spid="8"/>
                                        </p:tgtEl>
                                        <p:attrNameLst>
                                          <p:attrName>ppt_h</p:attrName>
                                        </p:attrNameLst>
                                      </p:cBhvr>
                                      <p:tavLst>
                                        <p:tav tm="0">
                                          <p:val>
                                            <p:strVal val="ppt_h"/>
                                          </p:val>
                                        </p:tav>
                                        <p:tav tm="100000">
                                          <p:val>
                                            <p:strVal val="ppt_h"/>
                                          </p:val>
                                        </p:tav>
                                      </p:tavLst>
                                    </p:anim>
                                    <p:set>
                                      <p:cBhvr>
                                        <p:cTn id="194" dur="1" fill="hold">
                                          <p:stCondLst>
                                            <p:cond delay="2999"/>
                                          </p:stCondLst>
                                        </p:cTn>
                                        <p:tgtEl>
                                          <p:spTgt spid="8"/>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3000"/>
                                        <p:tgtEl>
                                          <p:spTgt spid="9"/>
                                        </p:tgtEl>
                                        <p:attrNameLst>
                                          <p:attrName>ppt_x</p:attrName>
                                        </p:attrNameLst>
                                      </p:cBhvr>
                                      <p:tavLst>
                                        <p:tav tm="0">
                                          <p:val>
                                            <p:strVal val="ppt_x"/>
                                          </p:val>
                                        </p:tav>
                                        <p:tav tm="100000">
                                          <p:val>
                                            <p:strVal val="ppt_x-ppt_w/2"/>
                                          </p:val>
                                        </p:tav>
                                      </p:tavLst>
                                    </p:anim>
                                    <p:anim calcmode="lin" valueType="num">
                                      <p:cBhvr>
                                        <p:cTn id="197" dur="3000"/>
                                        <p:tgtEl>
                                          <p:spTgt spid="9"/>
                                        </p:tgtEl>
                                        <p:attrNameLst>
                                          <p:attrName>ppt_y</p:attrName>
                                        </p:attrNameLst>
                                      </p:cBhvr>
                                      <p:tavLst>
                                        <p:tav tm="0">
                                          <p:val>
                                            <p:strVal val="ppt_y"/>
                                          </p:val>
                                        </p:tav>
                                        <p:tav tm="100000">
                                          <p:val>
                                            <p:strVal val="ppt_y"/>
                                          </p:val>
                                        </p:tav>
                                      </p:tavLst>
                                    </p:anim>
                                    <p:anim calcmode="lin" valueType="num">
                                      <p:cBhvr>
                                        <p:cTn id="198" dur="3000"/>
                                        <p:tgtEl>
                                          <p:spTgt spid="9"/>
                                        </p:tgtEl>
                                        <p:attrNameLst>
                                          <p:attrName>ppt_w</p:attrName>
                                        </p:attrNameLst>
                                      </p:cBhvr>
                                      <p:tavLst>
                                        <p:tav tm="0">
                                          <p:val>
                                            <p:strVal val="ppt_w"/>
                                          </p:val>
                                        </p:tav>
                                        <p:tav tm="100000">
                                          <p:val>
                                            <p:fltVal val="0"/>
                                          </p:val>
                                        </p:tav>
                                      </p:tavLst>
                                    </p:anim>
                                    <p:anim calcmode="lin" valueType="num">
                                      <p:cBhvr>
                                        <p:cTn id="199" dur="3000"/>
                                        <p:tgtEl>
                                          <p:spTgt spid="9"/>
                                        </p:tgtEl>
                                        <p:attrNameLst>
                                          <p:attrName>ppt_h</p:attrName>
                                        </p:attrNameLst>
                                      </p:cBhvr>
                                      <p:tavLst>
                                        <p:tav tm="0">
                                          <p:val>
                                            <p:strVal val="ppt_h"/>
                                          </p:val>
                                        </p:tav>
                                        <p:tav tm="100000">
                                          <p:val>
                                            <p:strVal val="ppt_h"/>
                                          </p:val>
                                        </p:tav>
                                      </p:tavLst>
                                    </p:anim>
                                    <p:set>
                                      <p:cBhvr>
                                        <p:cTn id="200" dur="1" fill="hold">
                                          <p:stCondLst>
                                            <p:cond delay="2999"/>
                                          </p:stCondLst>
                                        </p:cTn>
                                        <p:tgtEl>
                                          <p:spTgt spid="9"/>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3000"/>
                                        <p:tgtEl>
                                          <p:spTgt spid="14"/>
                                        </p:tgtEl>
                                        <p:attrNameLst>
                                          <p:attrName>ppt_x</p:attrName>
                                        </p:attrNameLst>
                                      </p:cBhvr>
                                      <p:tavLst>
                                        <p:tav tm="0">
                                          <p:val>
                                            <p:strVal val="ppt_x"/>
                                          </p:val>
                                        </p:tav>
                                        <p:tav tm="100000">
                                          <p:val>
                                            <p:strVal val="ppt_x-ppt_w/2"/>
                                          </p:val>
                                        </p:tav>
                                      </p:tavLst>
                                    </p:anim>
                                    <p:anim calcmode="lin" valueType="num">
                                      <p:cBhvr>
                                        <p:cTn id="203" dur="3000"/>
                                        <p:tgtEl>
                                          <p:spTgt spid="14"/>
                                        </p:tgtEl>
                                        <p:attrNameLst>
                                          <p:attrName>ppt_y</p:attrName>
                                        </p:attrNameLst>
                                      </p:cBhvr>
                                      <p:tavLst>
                                        <p:tav tm="0">
                                          <p:val>
                                            <p:strVal val="ppt_y"/>
                                          </p:val>
                                        </p:tav>
                                        <p:tav tm="100000">
                                          <p:val>
                                            <p:strVal val="ppt_y"/>
                                          </p:val>
                                        </p:tav>
                                      </p:tavLst>
                                    </p:anim>
                                    <p:anim calcmode="lin" valueType="num">
                                      <p:cBhvr>
                                        <p:cTn id="204" dur="3000"/>
                                        <p:tgtEl>
                                          <p:spTgt spid="14"/>
                                        </p:tgtEl>
                                        <p:attrNameLst>
                                          <p:attrName>ppt_w</p:attrName>
                                        </p:attrNameLst>
                                      </p:cBhvr>
                                      <p:tavLst>
                                        <p:tav tm="0">
                                          <p:val>
                                            <p:strVal val="ppt_w"/>
                                          </p:val>
                                        </p:tav>
                                        <p:tav tm="100000">
                                          <p:val>
                                            <p:fltVal val="0"/>
                                          </p:val>
                                        </p:tav>
                                      </p:tavLst>
                                    </p:anim>
                                    <p:anim calcmode="lin" valueType="num">
                                      <p:cBhvr>
                                        <p:cTn id="205" dur="3000"/>
                                        <p:tgtEl>
                                          <p:spTgt spid="14"/>
                                        </p:tgtEl>
                                        <p:attrNameLst>
                                          <p:attrName>ppt_h</p:attrName>
                                        </p:attrNameLst>
                                      </p:cBhvr>
                                      <p:tavLst>
                                        <p:tav tm="0">
                                          <p:val>
                                            <p:strVal val="ppt_h"/>
                                          </p:val>
                                        </p:tav>
                                        <p:tav tm="100000">
                                          <p:val>
                                            <p:strVal val="ppt_h"/>
                                          </p:val>
                                        </p:tav>
                                      </p:tavLst>
                                    </p:anim>
                                    <p:set>
                                      <p:cBhvr>
                                        <p:cTn id="206" dur="1" fill="hold">
                                          <p:stCondLst>
                                            <p:cond delay="2999"/>
                                          </p:stCondLst>
                                        </p:cTn>
                                        <p:tgtEl>
                                          <p:spTgt spid="14"/>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3000"/>
                                        <p:tgtEl>
                                          <p:spTgt spid="15"/>
                                        </p:tgtEl>
                                        <p:attrNameLst>
                                          <p:attrName>ppt_x</p:attrName>
                                        </p:attrNameLst>
                                      </p:cBhvr>
                                      <p:tavLst>
                                        <p:tav tm="0">
                                          <p:val>
                                            <p:strVal val="ppt_x"/>
                                          </p:val>
                                        </p:tav>
                                        <p:tav tm="100000">
                                          <p:val>
                                            <p:strVal val="ppt_x-ppt_w/2"/>
                                          </p:val>
                                        </p:tav>
                                      </p:tavLst>
                                    </p:anim>
                                    <p:anim calcmode="lin" valueType="num">
                                      <p:cBhvr>
                                        <p:cTn id="209" dur="3000"/>
                                        <p:tgtEl>
                                          <p:spTgt spid="15"/>
                                        </p:tgtEl>
                                        <p:attrNameLst>
                                          <p:attrName>ppt_y</p:attrName>
                                        </p:attrNameLst>
                                      </p:cBhvr>
                                      <p:tavLst>
                                        <p:tav tm="0">
                                          <p:val>
                                            <p:strVal val="ppt_y"/>
                                          </p:val>
                                        </p:tav>
                                        <p:tav tm="100000">
                                          <p:val>
                                            <p:strVal val="ppt_y"/>
                                          </p:val>
                                        </p:tav>
                                      </p:tavLst>
                                    </p:anim>
                                    <p:anim calcmode="lin" valueType="num">
                                      <p:cBhvr>
                                        <p:cTn id="210" dur="3000"/>
                                        <p:tgtEl>
                                          <p:spTgt spid="15"/>
                                        </p:tgtEl>
                                        <p:attrNameLst>
                                          <p:attrName>ppt_w</p:attrName>
                                        </p:attrNameLst>
                                      </p:cBhvr>
                                      <p:tavLst>
                                        <p:tav tm="0">
                                          <p:val>
                                            <p:strVal val="ppt_w"/>
                                          </p:val>
                                        </p:tav>
                                        <p:tav tm="100000">
                                          <p:val>
                                            <p:fltVal val="0"/>
                                          </p:val>
                                        </p:tav>
                                      </p:tavLst>
                                    </p:anim>
                                    <p:anim calcmode="lin" valueType="num">
                                      <p:cBhvr>
                                        <p:cTn id="211" dur="3000"/>
                                        <p:tgtEl>
                                          <p:spTgt spid="15"/>
                                        </p:tgtEl>
                                        <p:attrNameLst>
                                          <p:attrName>ppt_h</p:attrName>
                                        </p:attrNameLst>
                                      </p:cBhvr>
                                      <p:tavLst>
                                        <p:tav tm="0">
                                          <p:val>
                                            <p:strVal val="ppt_h"/>
                                          </p:val>
                                        </p:tav>
                                        <p:tav tm="100000">
                                          <p:val>
                                            <p:strVal val="ppt_h"/>
                                          </p:val>
                                        </p:tav>
                                      </p:tavLst>
                                    </p:anim>
                                    <p:set>
                                      <p:cBhvr>
                                        <p:cTn id="212" dur="1" fill="hold">
                                          <p:stCondLst>
                                            <p:cond delay="2999"/>
                                          </p:stCondLst>
                                        </p:cTn>
                                        <p:tgtEl>
                                          <p:spTgt spid="15"/>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3000"/>
                                        <p:tgtEl>
                                          <p:spTgt spid="18"/>
                                        </p:tgtEl>
                                        <p:attrNameLst>
                                          <p:attrName>ppt_x</p:attrName>
                                        </p:attrNameLst>
                                      </p:cBhvr>
                                      <p:tavLst>
                                        <p:tav tm="0">
                                          <p:val>
                                            <p:strVal val="ppt_x"/>
                                          </p:val>
                                        </p:tav>
                                        <p:tav tm="100000">
                                          <p:val>
                                            <p:strVal val="ppt_x-ppt_w/2"/>
                                          </p:val>
                                        </p:tav>
                                      </p:tavLst>
                                    </p:anim>
                                    <p:anim calcmode="lin" valueType="num">
                                      <p:cBhvr>
                                        <p:cTn id="215" dur="3000"/>
                                        <p:tgtEl>
                                          <p:spTgt spid="18"/>
                                        </p:tgtEl>
                                        <p:attrNameLst>
                                          <p:attrName>ppt_y</p:attrName>
                                        </p:attrNameLst>
                                      </p:cBhvr>
                                      <p:tavLst>
                                        <p:tav tm="0">
                                          <p:val>
                                            <p:strVal val="ppt_y"/>
                                          </p:val>
                                        </p:tav>
                                        <p:tav tm="100000">
                                          <p:val>
                                            <p:strVal val="ppt_y"/>
                                          </p:val>
                                        </p:tav>
                                      </p:tavLst>
                                    </p:anim>
                                    <p:anim calcmode="lin" valueType="num">
                                      <p:cBhvr>
                                        <p:cTn id="216" dur="3000"/>
                                        <p:tgtEl>
                                          <p:spTgt spid="18"/>
                                        </p:tgtEl>
                                        <p:attrNameLst>
                                          <p:attrName>ppt_w</p:attrName>
                                        </p:attrNameLst>
                                      </p:cBhvr>
                                      <p:tavLst>
                                        <p:tav tm="0">
                                          <p:val>
                                            <p:strVal val="ppt_w"/>
                                          </p:val>
                                        </p:tav>
                                        <p:tav tm="100000">
                                          <p:val>
                                            <p:fltVal val="0"/>
                                          </p:val>
                                        </p:tav>
                                      </p:tavLst>
                                    </p:anim>
                                    <p:anim calcmode="lin" valueType="num">
                                      <p:cBhvr>
                                        <p:cTn id="217" dur="3000"/>
                                        <p:tgtEl>
                                          <p:spTgt spid="18"/>
                                        </p:tgtEl>
                                        <p:attrNameLst>
                                          <p:attrName>ppt_h</p:attrName>
                                        </p:attrNameLst>
                                      </p:cBhvr>
                                      <p:tavLst>
                                        <p:tav tm="0">
                                          <p:val>
                                            <p:strVal val="ppt_h"/>
                                          </p:val>
                                        </p:tav>
                                        <p:tav tm="100000">
                                          <p:val>
                                            <p:strVal val="ppt_h"/>
                                          </p:val>
                                        </p:tav>
                                      </p:tavLst>
                                    </p:anim>
                                    <p:set>
                                      <p:cBhvr>
                                        <p:cTn id="218" dur="1" fill="hold">
                                          <p:stCondLst>
                                            <p:cond delay="2999"/>
                                          </p:stCondLst>
                                        </p:cTn>
                                        <p:tgtEl>
                                          <p:spTgt spid="18"/>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3000"/>
                                        <p:tgtEl>
                                          <p:spTgt spid="19"/>
                                        </p:tgtEl>
                                        <p:attrNameLst>
                                          <p:attrName>ppt_x</p:attrName>
                                        </p:attrNameLst>
                                      </p:cBhvr>
                                      <p:tavLst>
                                        <p:tav tm="0">
                                          <p:val>
                                            <p:strVal val="ppt_x"/>
                                          </p:val>
                                        </p:tav>
                                        <p:tav tm="100000">
                                          <p:val>
                                            <p:strVal val="ppt_x-ppt_w/2"/>
                                          </p:val>
                                        </p:tav>
                                      </p:tavLst>
                                    </p:anim>
                                    <p:anim calcmode="lin" valueType="num">
                                      <p:cBhvr>
                                        <p:cTn id="221" dur="3000"/>
                                        <p:tgtEl>
                                          <p:spTgt spid="19"/>
                                        </p:tgtEl>
                                        <p:attrNameLst>
                                          <p:attrName>ppt_y</p:attrName>
                                        </p:attrNameLst>
                                      </p:cBhvr>
                                      <p:tavLst>
                                        <p:tav tm="0">
                                          <p:val>
                                            <p:strVal val="ppt_y"/>
                                          </p:val>
                                        </p:tav>
                                        <p:tav tm="100000">
                                          <p:val>
                                            <p:strVal val="ppt_y"/>
                                          </p:val>
                                        </p:tav>
                                      </p:tavLst>
                                    </p:anim>
                                    <p:anim calcmode="lin" valueType="num">
                                      <p:cBhvr>
                                        <p:cTn id="222" dur="3000"/>
                                        <p:tgtEl>
                                          <p:spTgt spid="19"/>
                                        </p:tgtEl>
                                        <p:attrNameLst>
                                          <p:attrName>ppt_w</p:attrName>
                                        </p:attrNameLst>
                                      </p:cBhvr>
                                      <p:tavLst>
                                        <p:tav tm="0">
                                          <p:val>
                                            <p:strVal val="ppt_w"/>
                                          </p:val>
                                        </p:tav>
                                        <p:tav tm="100000">
                                          <p:val>
                                            <p:fltVal val="0"/>
                                          </p:val>
                                        </p:tav>
                                      </p:tavLst>
                                    </p:anim>
                                    <p:anim calcmode="lin" valueType="num">
                                      <p:cBhvr>
                                        <p:cTn id="223" dur="3000"/>
                                        <p:tgtEl>
                                          <p:spTgt spid="19"/>
                                        </p:tgtEl>
                                        <p:attrNameLst>
                                          <p:attrName>ppt_h</p:attrName>
                                        </p:attrNameLst>
                                      </p:cBhvr>
                                      <p:tavLst>
                                        <p:tav tm="0">
                                          <p:val>
                                            <p:strVal val="ppt_h"/>
                                          </p:val>
                                        </p:tav>
                                        <p:tav tm="100000">
                                          <p:val>
                                            <p:strVal val="ppt_h"/>
                                          </p:val>
                                        </p:tav>
                                      </p:tavLst>
                                    </p:anim>
                                    <p:set>
                                      <p:cBhvr>
                                        <p:cTn id="224" dur="1" fill="hold">
                                          <p:stCondLst>
                                            <p:cond delay="2999"/>
                                          </p:stCondLst>
                                        </p:cTn>
                                        <p:tgtEl>
                                          <p:spTgt spid="19"/>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3000"/>
                                        <p:tgtEl>
                                          <p:spTgt spid="22"/>
                                        </p:tgtEl>
                                        <p:attrNameLst>
                                          <p:attrName>ppt_x</p:attrName>
                                        </p:attrNameLst>
                                      </p:cBhvr>
                                      <p:tavLst>
                                        <p:tav tm="0">
                                          <p:val>
                                            <p:strVal val="ppt_x"/>
                                          </p:val>
                                        </p:tav>
                                        <p:tav tm="100000">
                                          <p:val>
                                            <p:strVal val="ppt_x-ppt_w/2"/>
                                          </p:val>
                                        </p:tav>
                                      </p:tavLst>
                                    </p:anim>
                                    <p:anim calcmode="lin" valueType="num">
                                      <p:cBhvr>
                                        <p:cTn id="227" dur="3000"/>
                                        <p:tgtEl>
                                          <p:spTgt spid="22"/>
                                        </p:tgtEl>
                                        <p:attrNameLst>
                                          <p:attrName>ppt_y</p:attrName>
                                        </p:attrNameLst>
                                      </p:cBhvr>
                                      <p:tavLst>
                                        <p:tav tm="0">
                                          <p:val>
                                            <p:strVal val="ppt_y"/>
                                          </p:val>
                                        </p:tav>
                                        <p:tav tm="100000">
                                          <p:val>
                                            <p:strVal val="ppt_y"/>
                                          </p:val>
                                        </p:tav>
                                      </p:tavLst>
                                    </p:anim>
                                    <p:anim calcmode="lin" valueType="num">
                                      <p:cBhvr>
                                        <p:cTn id="228" dur="3000"/>
                                        <p:tgtEl>
                                          <p:spTgt spid="22"/>
                                        </p:tgtEl>
                                        <p:attrNameLst>
                                          <p:attrName>ppt_w</p:attrName>
                                        </p:attrNameLst>
                                      </p:cBhvr>
                                      <p:tavLst>
                                        <p:tav tm="0">
                                          <p:val>
                                            <p:strVal val="ppt_w"/>
                                          </p:val>
                                        </p:tav>
                                        <p:tav tm="100000">
                                          <p:val>
                                            <p:fltVal val="0"/>
                                          </p:val>
                                        </p:tav>
                                      </p:tavLst>
                                    </p:anim>
                                    <p:anim calcmode="lin" valueType="num">
                                      <p:cBhvr>
                                        <p:cTn id="229" dur="3000"/>
                                        <p:tgtEl>
                                          <p:spTgt spid="22"/>
                                        </p:tgtEl>
                                        <p:attrNameLst>
                                          <p:attrName>ppt_h</p:attrName>
                                        </p:attrNameLst>
                                      </p:cBhvr>
                                      <p:tavLst>
                                        <p:tav tm="0">
                                          <p:val>
                                            <p:strVal val="ppt_h"/>
                                          </p:val>
                                        </p:tav>
                                        <p:tav tm="100000">
                                          <p:val>
                                            <p:strVal val="ppt_h"/>
                                          </p:val>
                                        </p:tav>
                                      </p:tavLst>
                                    </p:anim>
                                    <p:set>
                                      <p:cBhvr>
                                        <p:cTn id="230" dur="1" fill="hold">
                                          <p:stCondLst>
                                            <p:cond delay="2999"/>
                                          </p:stCondLst>
                                        </p:cTn>
                                        <p:tgtEl>
                                          <p:spTgt spid="22"/>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3000"/>
                                        <p:tgtEl>
                                          <p:spTgt spid="23"/>
                                        </p:tgtEl>
                                        <p:attrNameLst>
                                          <p:attrName>ppt_x</p:attrName>
                                        </p:attrNameLst>
                                      </p:cBhvr>
                                      <p:tavLst>
                                        <p:tav tm="0">
                                          <p:val>
                                            <p:strVal val="ppt_x"/>
                                          </p:val>
                                        </p:tav>
                                        <p:tav tm="100000">
                                          <p:val>
                                            <p:strVal val="ppt_x-ppt_w/2"/>
                                          </p:val>
                                        </p:tav>
                                      </p:tavLst>
                                    </p:anim>
                                    <p:anim calcmode="lin" valueType="num">
                                      <p:cBhvr>
                                        <p:cTn id="233" dur="3000"/>
                                        <p:tgtEl>
                                          <p:spTgt spid="23"/>
                                        </p:tgtEl>
                                        <p:attrNameLst>
                                          <p:attrName>ppt_y</p:attrName>
                                        </p:attrNameLst>
                                      </p:cBhvr>
                                      <p:tavLst>
                                        <p:tav tm="0">
                                          <p:val>
                                            <p:strVal val="ppt_y"/>
                                          </p:val>
                                        </p:tav>
                                        <p:tav tm="100000">
                                          <p:val>
                                            <p:strVal val="ppt_y"/>
                                          </p:val>
                                        </p:tav>
                                      </p:tavLst>
                                    </p:anim>
                                    <p:anim calcmode="lin" valueType="num">
                                      <p:cBhvr>
                                        <p:cTn id="234" dur="3000"/>
                                        <p:tgtEl>
                                          <p:spTgt spid="23"/>
                                        </p:tgtEl>
                                        <p:attrNameLst>
                                          <p:attrName>ppt_w</p:attrName>
                                        </p:attrNameLst>
                                      </p:cBhvr>
                                      <p:tavLst>
                                        <p:tav tm="0">
                                          <p:val>
                                            <p:strVal val="ppt_w"/>
                                          </p:val>
                                        </p:tav>
                                        <p:tav tm="100000">
                                          <p:val>
                                            <p:fltVal val="0"/>
                                          </p:val>
                                        </p:tav>
                                      </p:tavLst>
                                    </p:anim>
                                    <p:anim calcmode="lin" valueType="num">
                                      <p:cBhvr>
                                        <p:cTn id="235" dur="3000"/>
                                        <p:tgtEl>
                                          <p:spTgt spid="23"/>
                                        </p:tgtEl>
                                        <p:attrNameLst>
                                          <p:attrName>ppt_h</p:attrName>
                                        </p:attrNameLst>
                                      </p:cBhvr>
                                      <p:tavLst>
                                        <p:tav tm="0">
                                          <p:val>
                                            <p:strVal val="ppt_h"/>
                                          </p:val>
                                        </p:tav>
                                        <p:tav tm="100000">
                                          <p:val>
                                            <p:strVal val="ppt_h"/>
                                          </p:val>
                                        </p:tav>
                                      </p:tavLst>
                                    </p:anim>
                                    <p:set>
                                      <p:cBhvr>
                                        <p:cTn id="236" dur="1" fill="hold">
                                          <p:stCondLst>
                                            <p:cond delay="2999"/>
                                          </p:stCondLst>
                                        </p:cTn>
                                        <p:tgtEl>
                                          <p:spTgt spid="23"/>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3000"/>
                                        <p:tgtEl>
                                          <p:spTgt spid="26"/>
                                        </p:tgtEl>
                                        <p:attrNameLst>
                                          <p:attrName>ppt_x</p:attrName>
                                        </p:attrNameLst>
                                      </p:cBhvr>
                                      <p:tavLst>
                                        <p:tav tm="0">
                                          <p:val>
                                            <p:strVal val="ppt_x"/>
                                          </p:val>
                                        </p:tav>
                                        <p:tav tm="100000">
                                          <p:val>
                                            <p:strVal val="ppt_x-ppt_w/2"/>
                                          </p:val>
                                        </p:tav>
                                      </p:tavLst>
                                    </p:anim>
                                    <p:anim calcmode="lin" valueType="num">
                                      <p:cBhvr>
                                        <p:cTn id="239" dur="3000"/>
                                        <p:tgtEl>
                                          <p:spTgt spid="26"/>
                                        </p:tgtEl>
                                        <p:attrNameLst>
                                          <p:attrName>ppt_y</p:attrName>
                                        </p:attrNameLst>
                                      </p:cBhvr>
                                      <p:tavLst>
                                        <p:tav tm="0">
                                          <p:val>
                                            <p:strVal val="ppt_y"/>
                                          </p:val>
                                        </p:tav>
                                        <p:tav tm="100000">
                                          <p:val>
                                            <p:strVal val="ppt_y"/>
                                          </p:val>
                                        </p:tav>
                                      </p:tavLst>
                                    </p:anim>
                                    <p:anim calcmode="lin" valueType="num">
                                      <p:cBhvr>
                                        <p:cTn id="240" dur="3000"/>
                                        <p:tgtEl>
                                          <p:spTgt spid="26"/>
                                        </p:tgtEl>
                                        <p:attrNameLst>
                                          <p:attrName>ppt_w</p:attrName>
                                        </p:attrNameLst>
                                      </p:cBhvr>
                                      <p:tavLst>
                                        <p:tav tm="0">
                                          <p:val>
                                            <p:strVal val="ppt_w"/>
                                          </p:val>
                                        </p:tav>
                                        <p:tav tm="100000">
                                          <p:val>
                                            <p:fltVal val="0"/>
                                          </p:val>
                                        </p:tav>
                                      </p:tavLst>
                                    </p:anim>
                                    <p:anim calcmode="lin" valueType="num">
                                      <p:cBhvr>
                                        <p:cTn id="241" dur="3000"/>
                                        <p:tgtEl>
                                          <p:spTgt spid="26"/>
                                        </p:tgtEl>
                                        <p:attrNameLst>
                                          <p:attrName>ppt_h</p:attrName>
                                        </p:attrNameLst>
                                      </p:cBhvr>
                                      <p:tavLst>
                                        <p:tav tm="0">
                                          <p:val>
                                            <p:strVal val="ppt_h"/>
                                          </p:val>
                                        </p:tav>
                                        <p:tav tm="100000">
                                          <p:val>
                                            <p:strVal val="ppt_h"/>
                                          </p:val>
                                        </p:tav>
                                      </p:tavLst>
                                    </p:anim>
                                    <p:set>
                                      <p:cBhvr>
                                        <p:cTn id="242" dur="1" fill="hold">
                                          <p:stCondLst>
                                            <p:cond delay="2999"/>
                                          </p:stCondLst>
                                        </p:cTn>
                                        <p:tgtEl>
                                          <p:spTgt spid="26"/>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3000"/>
                                        <p:tgtEl>
                                          <p:spTgt spid="27"/>
                                        </p:tgtEl>
                                        <p:attrNameLst>
                                          <p:attrName>ppt_x</p:attrName>
                                        </p:attrNameLst>
                                      </p:cBhvr>
                                      <p:tavLst>
                                        <p:tav tm="0">
                                          <p:val>
                                            <p:strVal val="ppt_x"/>
                                          </p:val>
                                        </p:tav>
                                        <p:tav tm="100000">
                                          <p:val>
                                            <p:strVal val="ppt_x-ppt_w/2"/>
                                          </p:val>
                                        </p:tav>
                                      </p:tavLst>
                                    </p:anim>
                                    <p:anim calcmode="lin" valueType="num">
                                      <p:cBhvr>
                                        <p:cTn id="245" dur="3000"/>
                                        <p:tgtEl>
                                          <p:spTgt spid="27"/>
                                        </p:tgtEl>
                                        <p:attrNameLst>
                                          <p:attrName>ppt_y</p:attrName>
                                        </p:attrNameLst>
                                      </p:cBhvr>
                                      <p:tavLst>
                                        <p:tav tm="0">
                                          <p:val>
                                            <p:strVal val="ppt_y"/>
                                          </p:val>
                                        </p:tav>
                                        <p:tav tm="100000">
                                          <p:val>
                                            <p:strVal val="ppt_y"/>
                                          </p:val>
                                        </p:tav>
                                      </p:tavLst>
                                    </p:anim>
                                    <p:anim calcmode="lin" valueType="num">
                                      <p:cBhvr>
                                        <p:cTn id="246" dur="3000"/>
                                        <p:tgtEl>
                                          <p:spTgt spid="27"/>
                                        </p:tgtEl>
                                        <p:attrNameLst>
                                          <p:attrName>ppt_w</p:attrName>
                                        </p:attrNameLst>
                                      </p:cBhvr>
                                      <p:tavLst>
                                        <p:tav tm="0">
                                          <p:val>
                                            <p:strVal val="ppt_w"/>
                                          </p:val>
                                        </p:tav>
                                        <p:tav tm="100000">
                                          <p:val>
                                            <p:fltVal val="0"/>
                                          </p:val>
                                        </p:tav>
                                      </p:tavLst>
                                    </p:anim>
                                    <p:anim calcmode="lin" valueType="num">
                                      <p:cBhvr>
                                        <p:cTn id="247" dur="3000"/>
                                        <p:tgtEl>
                                          <p:spTgt spid="27"/>
                                        </p:tgtEl>
                                        <p:attrNameLst>
                                          <p:attrName>ppt_h</p:attrName>
                                        </p:attrNameLst>
                                      </p:cBhvr>
                                      <p:tavLst>
                                        <p:tav tm="0">
                                          <p:val>
                                            <p:strVal val="ppt_h"/>
                                          </p:val>
                                        </p:tav>
                                        <p:tav tm="100000">
                                          <p:val>
                                            <p:strVal val="ppt_h"/>
                                          </p:val>
                                        </p:tav>
                                      </p:tavLst>
                                    </p:anim>
                                    <p:set>
                                      <p:cBhvr>
                                        <p:cTn id="248" dur="1" fill="hold">
                                          <p:stCondLst>
                                            <p:cond delay="2999"/>
                                          </p:stCondLst>
                                        </p:cTn>
                                        <p:tgtEl>
                                          <p:spTgt spid="27"/>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3000"/>
                                        <p:tgtEl>
                                          <p:spTgt spid="10"/>
                                        </p:tgtEl>
                                        <p:attrNameLst>
                                          <p:attrName>ppt_x</p:attrName>
                                        </p:attrNameLst>
                                      </p:cBhvr>
                                      <p:tavLst>
                                        <p:tav tm="0">
                                          <p:val>
                                            <p:strVal val="ppt_x"/>
                                          </p:val>
                                        </p:tav>
                                        <p:tav tm="100000">
                                          <p:val>
                                            <p:strVal val="ppt_x+ppt_w/2"/>
                                          </p:val>
                                        </p:tav>
                                      </p:tavLst>
                                    </p:anim>
                                    <p:anim calcmode="lin" valueType="num">
                                      <p:cBhvr>
                                        <p:cTn id="251" dur="3000"/>
                                        <p:tgtEl>
                                          <p:spTgt spid="10"/>
                                        </p:tgtEl>
                                        <p:attrNameLst>
                                          <p:attrName>ppt_y</p:attrName>
                                        </p:attrNameLst>
                                      </p:cBhvr>
                                      <p:tavLst>
                                        <p:tav tm="0">
                                          <p:val>
                                            <p:strVal val="ppt_y"/>
                                          </p:val>
                                        </p:tav>
                                        <p:tav tm="100000">
                                          <p:val>
                                            <p:strVal val="ppt_y"/>
                                          </p:val>
                                        </p:tav>
                                      </p:tavLst>
                                    </p:anim>
                                    <p:anim calcmode="lin" valueType="num">
                                      <p:cBhvr>
                                        <p:cTn id="252" dur="3000"/>
                                        <p:tgtEl>
                                          <p:spTgt spid="10"/>
                                        </p:tgtEl>
                                        <p:attrNameLst>
                                          <p:attrName>ppt_w</p:attrName>
                                        </p:attrNameLst>
                                      </p:cBhvr>
                                      <p:tavLst>
                                        <p:tav tm="0">
                                          <p:val>
                                            <p:strVal val="ppt_w"/>
                                          </p:val>
                                        </p:tav>
                                        <p:tav tm="100000">
                                          <p:val>
                                            <p:fltVal val="0"/>
                                          </p:val>
                                        </p:tav>
                                      </p:tavLst>
                                    </p:anim>
                                    <p:anim calcmode="lin" valueType="num">
                                      <p:cBhvr>
                                        <p:cTn id="253" dur="3000"/>
                                        <p:tgtEl>
                                          <p:spTgt spid="10"/>
                                        </p:tgtEl>
                                        <p:attrNameLst>
                                          <p:attrName>ppt_h</p:attrName>
                                        </p:attrNameLst>
                                      </p:cBhvr>
                                      <p:tavLst>
                                        <p:tav tm="0">
                                          <p:val>
                                            <p:strVal val="ppt_h"/>
                                          </p:val>
                                        </p:tav>
                                        <p:tav tm="100000">
                                          <p:val>
                                            <p:strVal val="ppt_h"/>
                                          </p:val>
                                        </p:tav>
                                      </p:tavLst>
                                    </p:anim>
                                    <p:set>
                                      <p:cBhvr>
                                        <p:cTn id="254" dur="1" fill="hold">
                                          <p:stCondLst>
                                            <p:cond delay="2999"/>
                                          </p:stCondLst>
                                        </p:cTn>
                                        <p:tgtEl>
                                          <p:spTgt spid="10"/>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3000"/>
                                        <p:tgtEl>
                                          <p:spTgt spid="11"/>
                                        </p:tgtEl>
                                        <p:attrNameLst>
                                          <p:attrName>ppt_x</p:attrName>
                                        </p:attrNameLst>
                                      </p:cBhvr>
                                      <p:tavLst>
                                        <p:tav tm="0">
                                          <p:val>
                                            <p:strVal val="ppt_x"/>
                                          </p:val>
                                        </p:tav>
                                        <p:tav tm="100000">
                                          <p:val>
                                            <p:strVal val="ppt_x+ppt_w/2"/>
                                          </p:val>
                                        </p:tav>
                                      </p:tavLst>
                                    </p:anim>
                                    <p:anim calcmode="lin" valueType="num">
                                      <p:cBhvr>
                                        <p:cTn id="257" dur="3000"/>
                                        <p:tgtEl>
                                          <p:spTgt spid="11"/>
                                        </p:tgtEl>
                                        <p:attrNameLst>
                                          <p:attrName>ppt_y</p:attrName>
                                        </p:attrNameLst>
                                      </p:cBhvr>
                                      <p:tavLst>
                                        <p:tav tm="0">
                                          <p:val>
                                            <p:strVal val="ppt_y"/>
                                          </p:val>
                                        </p:tav>
                                        <p:tav tm="100000">
                                          <p:val>
                                            <p:strVal val="ppt_y"/>
                                          </p:val>
                                        </p:tav>
                                      </p:tavLst>
                                    </p:anim>
                                    <p:anim calcmode="lin" valueType="num">
                                      <p:cBhvr>
                                        <p:cTn id="258" dur="3000"/>
                                        <p:tgtEl>
                                          <p:spTgt spid="11"/>
                                        </p:tgtEl>
                                        <p:attrNameLst>
                                          <p:attrName>ppt_w</p:attrName>
                                        </p:attrNameLst>
                                      </p:cBhvr>
                                      <p:tavLst>
                                        <p:tav tm="0">
                                          <p:val>
                                            <p:strVal val="ppt_w"/>
                                          </p:val>
                                        </p:tav>
                                        <p:tav tm="100000">
                                          <p:val>
                                            <p:fltVal val="0"/>
                                          </p:val>
                                        </p:tav>
                                      </p:tavLst>
                                    </p:anim>
                                    <p:anim calcmode="lin" valueType="num">
                                      <p:cBhvr>
                                        <p:cTn id="259" dur="3000"/>
                                        <p:tgtEl>
                                          <p:spTgt spid="11"/>
                                        </p:tgtEl>
                                        <p:attrNameLst>
                                          <p:attrName>ppt_h</p:attrName>
                                        </p:attrNameLst>
                                      </p:cBhvr>
                                      <p:tavLst>
                                        <p:tav tm="0">
                                          <p:val>
                                            <p:strVal val="ppt_h"/>
                                          </p:val>
                                        </p:tav>
                                        <p:tav tm="100000">
                                          <p:val>
                                            <p:strVal val="ppt_h"/>
                                          </p:val>
                                        </p:tav>
                                      </p:tavLst>
                                    </p:anim>
                                    <p:set>
                                      <p:cBhvr>
                                        <p:cTn id="260" dur="1" fill="hold">
                                          <p:stCondLst>
                                            <p:cond delay="2999"/>
                                          </p:stCondLst>
                                        </p:cTn>
                                        <p:tgtEl>
                                          <p:spTgt spid="11"/>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3000"/>
                                        <p:tgtEl>
                                          <p:spTgt spid="12"/>
                                        </p:tgtEl>
                                        <p:attrNameLst>
                                          <p:attrName>ppt_x</p:attrName>
                                        </p:attrNameLst>
                                      </p:cBhvr>
                                      <p:tavLst>
                                        <p:tav tm="0">
                                          <p:val>
                                            <p:strVal val="ppt_x"/>
                                          </p:val>
                                        </p:tav>
                                        <p:tav tm="100000">
                                          <p:val>
                                            <p:strVal val="ppt_x+ppt_w/2"/>
                                          </p:val>
                                        </p:tav>
                                      </p:tavLst>
                                    </p:anim>
                                    <p:anim calcmode="lin" valueType="num">
                                      <p:cBhvr>
                                        <p:cTn id="263" dur="3000"/>
                                        <p:tgtEl>
                                          <p:spTgt spid="12"/>
                                        </p:tgtEl>
                                        <p:attrNameLst>
                                          <p:attrName>ppt_y</p:attrName>
                                        </p:attrNameLst>
                                      </p:cBhvr>
                                      <p:tavLst>
                                        <p:tav tm="0">
                                          <p:val>
                                            <p:strVal val="ppt_y"/>
                                          </p:val>
                                        </p:tav>
                                        <p:tav tm="100000">
                                          <p:val>
                                            <p:strVal val="ppt_y"/>
                                          </p:val>
                                        </p:tav>
                                      </p:tavLst>
                                    </p:anim>
                                    <p:anim calcmode="lin" valueType="num">
                                      <p:cBhvr>
                                        <p:cTn id="264" dur="3000"/>
                                        <p:tgtEl>
                                          <p:spTgt spid="12"/>
                                        </p:tgtEl>
                                        <p:attrNameLst>
                                          <p:attrName>ppt_w</p:attrName>
                                        </p:attrNameLst>
                                      </p:cBhvr>
                                      <p:tavLst>
                                        <p:tav tm="0">
                                          <p:val>
                                            <p:strVal val="ppt_w"/>
                                          </p:val>
                                        </p:tav>
                                        <p:tav tm="100000">
                                          <p:val>
                                            <p:fltVal val="0"/>
                                          </p:val>
                                        </p:tav>
                                      </p:tavLst>
                                    </p:anim>
                                    <p:anim calcmode="lin" valueType="num">
                                      <p:cBhvr>
                                        <p:cTn id="265" dur="3000"/>
                                        <p:tgtEl>
                                          <p:spTgt spid="12"/>
                                        </p:tgtEl>
                                        <p:attrNameLst>
                                          <p:attrName>ppt_h</p:attrName>
                                        </p:attrNameLst>
                                      </p:cBhvr>
                                      <p:tavLst>
                                        <p:tav tm="0">
                                          <p:val>
                                            <p:strVal val="ppt_h"/>
                                          </p:val>
                                        </p:tav>
                                        <p:tav tm="100000">
                                          <p:val>
                                            <p:strVal val="ppt_h"/>
                                          </p:val>
                                        </p:tav>
                                      </p:tavLst>
                                    </p:anim>
                                    <p:set>
                                      <p:cBhvr>
                                        <p:cTn id="266" dur="1" fill="hold">
                                          <p:stCondLst>
                                            <p:cond delay="2999"/>
                                          </p:stCondLst>
                                        </p:cTn>
                                        <p:tgtEl>
                                          <p:spTgt spid="12"/>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3000"/>
                                        <p:tgtEl>
                                          <p:spTgt spid="13"/>
                                        </p:tgtEl>
                                        <p:attrNameLst>
                                          <p:attrName>ppt_x</p:attrName>
                                        </p:attrNameLst>
                                      </p:cBhvr>
                                      <p:tavLst>
                                        <p:tav tm="0">
                                          <p:val>
                                            <p:strVal val="ppt_x"/>
                                          </p:val>
                                        </p:tav>
                                        <p:tav tm="100000">
                                          <p:val>
                                            <p:strVal val="ppt_x+ppt_w/2"/>
                                          </p:val>
                                        </p:tav>
                                      </p:tavLst>
                                    </p:anim>
                                    <p:anim calcmode="lin" valueType="num">
                                      <p:cBhvr>
                                        <p:cTn id="269" dur="3000"/>
                                        <p:tgtEl>
                                          <p:spTgt spid="13"/>
                                        </p:tgtEl>
                                        <p:attrNameLst>
                                          <p:attrName>ppt_y</p:attrName>
                                        </p:attrNameLst>
                                      </p:cBhvr>
                                      <p:tavLst>
                                        <p:tav tm="0">
                                          <p:val>
                                            <p:strVal val="ppt_y"/>
                                          </p:val>
                                        </p:tav>
                                        <p:tav tm="100000">
                                          <p:val>
                                            <p:strVal val="ppt_y"/>
                                          </p:val>
                                        </p:tav>
                                      </p:tavLst>
                                    </p:anim>
                                    <p:anim calcmode="lin" valueType="num">
                                      <p:cBhvr>
                                        <p:cTn id="270" dur="3000"/>
                                        <p:tgtEl>
                                          <p:spTgt spid="13"/>
                                        </p:tgtEl>
                                        <p:attrNameLst>
                                          <p:attrName>ppt_w</p:attrName>
                                        </p:attrNameLst>
                                      </p:cBhvr>
                                      <p:tavLst>
                                        <p:tav tm="0">
                                          <p:val>
                                            <p:strVal val="ppt_w"/>
                                          </p:val>
                                        </p:tav>
                                        <p:tav tm="100000">
                                          <p:val>
                                            <p:fltVal val="0"/>
                                          </p:val>
                                        </p:tav>
                                      </p:tavLst>
                                    </p:anim>
                                    <p:anim calcmode="lin" valueType="num">
                                      <p:cBhvr>
                                        <p:cTn id="271" dur="3000"/>
                                        <p:tgtEl>
                                          <p:spTgt spid="13"/>
                                        </p:tgtEl>
                                        <p:attrNameLst>
                                          <p:attrName>ppt_h</p:attrName>
                                        </p:attrNameLst>
                                      </p:cBhvr>
                                      <p:tavLst>
                                        <p:tav tm="0">
                                          <p:val>
                                            <p:strVal val="ppt_h"/>
                                          </p:val>
                                        </p:tav>
                                        <p:tav tm="100000">
                                          <p:val>
                                            <p:strVal val="ppt_h"/>
                                          </p:val>
                                        </p:tav>
                                      </p:tavLst>
                                    </p:anim>
                                    <p:set>
                                      <p:cBhvr>
                                        <p:cTn id="272" dur="1" fill="hold">
                                          <p:stCondLst>
                                            <p:cond delay="2999"/>
                                          </p:stCondLst>
                                        </p:cTn>
                                        <p:tgtEl>
                                          <p:spTgt spid="13"/>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3000"/>
                                        <p:tgtEl>
                                          <p:spTgt spid="16"/>
                                        </p:tgtEl>
                                        <p:attrNameLst>
                                          <p:attrName>ppt_x</p:attrName>
                                        </p:attrNameLst>
                                      </p:cBhvr>
                                      <p:tavLst>
                                        <p:tav tm="0">
                                          <p:val>
                                            <p:strVal val="ppt_x"/>
                                          </p:val>
                                        </p:tav>
                                        <p:tav tm="100000">
                                          <p:val>
                                            <p:strVal val="ppt_x+ppt_w/2"/>
                                          </p:val>
                                        </p:tav>
                                      </p:tavLst>
                                    </p:anim>
                                    <p:anim calcmode="lin" valueType="num">
                                      <p:cBhvr>
                                        <p:cTn id="275" dur="3000"/>
                                        <p:tgtEl>
                                          <p:spTgt spid="16"/>
                                        </p:tgtEl>
                                        <p:attrNameLst>
                                          <p:attrName>ppt_y</p:attrName>
                                        </p:attrNameLst>
                                      </p:cBhvr>
                                      <p:tavLst>
                                        <p:tav tm="0">
                                          <p:val>
                                            <p:strVal val="ppt_y"/>
                                          </p:val>
                                        </p:tav>
                                        <p:tav tm="100000">
                                          <p:val>
                                            <p:strVal val="ppt_y"/>
                                          </p:val>
                                        </p:tav>
                                      </p:tavLst>
                                    </p:anim>
                                    <p:anim calcmode="lin" valueType="num">
                                      <p:cBhvr>
                                        <p:cTn id="276" dur="3000"/>
                                        <p:tgtEl>
                                          <p:spTgt spid="16"/>
                                        </p:tgtEl>
                                        <p:attrNameLst>
                                          <p:attrName>ppt_w</p:attrName>
                                        </p:attrNameLst>
                                      </p:cBhvr>
                                      <p:tavLst>
                                        <p:tav tm="0">
                                          <p:val>
                                            <p:strVal val="ppt_w"/>
                                          </p:val>
                                        </p:tav>
                                        <p:tav tm="100000">
                                          <p:val>
                                            <p:fltVal val="0"/>
                                          </p:val>
                                        </p:tav>
                                      </p:tavLst>
                                    </p:anim>
                                    <p:anim calcmode="lin" valueType="num">
                                      <p:cBhvr>
                                        <p:cTn id="277" dur="3000"/>
                                        <p:tgtEl>
                                          <p:spTgt spid="16"/>
                                        </p:tgtEl>
                                        <p:attrNameLst>
                                          <p:attrName>ppt_h</p:attrName>
                                        </p:attrNameLst>
                                      </p:cBhvr>
                                      <p:tavLst>
                                        <p:tav tm="0">
                                          <p:val>
                                            <p:strVal val="ppt_h"/>
                                          </p:val>
                                        </p:tav>
                                        <p:tav tm="100000">
                                          <p:val>
                                            <p:strVal val="ppt_h"/>
                                          </p:val>
                                        </p:tav>
                                      </p:tavLst>
                                    </p:anim>
                                    <p:set>
                                      <p:cBhvr>
                                        <p:cTn id="278" dur="1" fill="hold">
                                          <p:stCondLst>
                                            <p:cond delay="2999"/>
                                          </p:stCondLst>
                                        </p:cTn>
                                        <p:tgtEl>
                                          <p:spTgt spid="16"/>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3000"/>
                                        <p:tgtEl>
                                          <p:spTgt spid="17"/>
                                        </p:tgtEl>
                                        <p:attrNameLst>
                                          <p:attrName>ppt_x</p:attrName>
                                        </p:attrNameLst>
                                      </p:cBhvr>
                                      <p:tavLst>
                                        <p:tav tm="0">
                                          <p:val>
                                            <p:strVal val="ppt_x"/>
                                          </p:val>
                                        </p:tav>
                                        <p:tav tm="100000">
                                          <p:val>
                                            <p:strVal val="ppt_x+ppt_w/2"/>
                                          </p:val>
                                        </p:tav>
                                      </p:tavLst>
                                    </p:anim>
                                    <p:anim calcmode="lin" valueType="num">
                                      <p:cBhvr>
                                        <p:cTn id="281" dur="3000"/>
                                        <p:tgtEl>
                                          <p:spTgt spid="17"/>
                                        </p:tgtEl>
                                        <p:attrNameLst>
                                          <p:attrName>ppt_y</p:attrName>
                                        </p:attrNameLst>
                                      </p:cBhvr>
                                      <p:tavLst>
                                        <p:tav tm="0">
                                          <p:val>
                                            <p:strVal val="ppt_y"/>
                                          </p:val>
                                        </p:tav>
                                        <p:tav tm="100000">
                                          <p:val>
                                            <p:strVal val="ppt_y"/>
                                          </p:val>
                                        </p:tav>
                                      </p:tavLst>
                                    </p:anim>
                                    <p:anim calcmode="lin" valueType="num">
                                      <p:cBhvr>
                                        <p:cTn id="282" dur="3000"/>
                                        <p:tgtEl>
                                          <p:spTgt spid="17"/>
                                        </p:tgtEl>
                                        <p:attrNameLst>
                                          <p:attrName>ppt_w</p:attrName>
                                        </p:attrNameLst>
                                      </p:cBhvr>
                                      <p:tavLst>
                                        <p:tav tm="0">
                                          <p:val>
                                            <p:strVal val="ppt_w"/>
                                          </p:val>
                                        </p:tav>
                                        <p:tav tm="100000">
                                          <p:val>
                                            <p:fltVal val="0"/>
                                          </p:val>
                                        </p:tav>
                                      </p:tavLst>
                                    </p:anim>
                                    <p:anim calcmode="lin" valueType="num">
                                      <p:cBhvr>
                                        <p:cTn id="283" dur="3000"/>
                                        <p:tgtEl>
                                          <p:spTgt spid="17"/>
                                        </p:tgtEl>
                                        <p:attrNameLst>
                                          <p:attrName>ppt_h</p:attrName>
                                        </p:attrNameLst>
                                      </p:cBhvr>
                                      <p:tavLst>
                                        <p:tav tm="0">
                                          <p:val>
                                            <p:strVal val="ppt_h"/>
                                          </p:val>
                                        </p:tav>
                                        <p:tav tm="100000">
                                          <p:val>
                                            <p:strVal val="ppt_h"/>
                                          </p:val>
                                        </p:tav>
                                      </p:tavLst>
                                    </p:anim>
                                    <p:set>
                                      <p:cBhvr>
                                        <p:cTn id="284" dur="1" fill="hold">
                                          <p:stCondLst>
                                            <p:cond delay="2999"/>
                                          </p:stCondLst>
                                        </p:cTn>
                                        <p:tgtEl>
                                          <p:spTgt spid="17"/>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3000"/>
                                        <p:tgtEl>
                                          <p:spTgt spid="20"/>
                                        </p:tgtEl>
                                        <p:attrNameLst>
                                          <p:attrName>ppt_x</p:attrName>
                                        </p:attrNameLst>
                                      </p:cBhvr>
                                      <p:tavLst>
                                        <p:tav tm="0">
                                          <p:val>
                                            <p:strVal val="ppt_x"/>
                                          </p:val>
                                        </p:tav>
                                        <p:tav tm="100000">
                                          <p:val>
                                            <p:strVal val="ppt_x+ppt_w/2"/>
                                          </p:val>
                                        </p:tav>
                                      </p:tavLst>
                                    </p:anim>
                                    <p:anim calcmode="lin" valueType="num">
                                      <p:cBhvr>
                                        <p:cTn id="287" dur="3000"/>
                                        <p:tgtEl>
                                          <p:spTgt spid="20"/>
                                        </p:tgtEl>
                                        <p:attrNameLst>
                                          <p:attrName>ppt_y</p:attrName>
                                        </p:attrNameLst>
                                      </p:cBhvr>
                                      <p:tavLst>
                                        <p:tav tm="0">
                                          <p:val>
                                            <p:strVal val="ppt_y"/>
                                          </p:val>
                                        </p:tav>
                                        <p:tav tm="100000">
                                          <p:val>
                                            <p:strVal val="ppt_y"/>
                                          </p:val>
                                        </p:tav>
                                      </p:tavLst>
                                    </p:anim>
                                    <p:anim calcmode="lin" valueType="num">
                                      <p:cBhvr>
                                        <p:cTn id="288" dur="3000"/>
                                        <p:tgtEl>
                                          <p:spTgt spid="20"/>
                                        </p:tgtEl>
                                        <p:attrNameLst>
                                          <p:attrName>ppt_w</p:attrName>
                                        </p:attrNameLst>
                                      </p:cBhvr>
                                      <p:tavLst>
                                        <p:tav tm="0">
                                          <p:val>
                                            <p:strVal val="ppt_w"/>
                                          </p:val>
                                        </p:tav>
                                        <p:tav tm="100000">
                                          <p:val>
                                            <p:fltVal val="0"/>
                                          </p:val>
                                        </p:tav>
                                      </p:tavLst>
                                    </p:anim>
                                    <p:anim calcmode="lin" valueType="num">
                                      <p:cBhvr>
                                        <p:cTn id="289" dur="3000"/>
                                        <p:tgtEl>
                                          <p:spTgt spid="20"/>
                                        </p:tgtEl>
                                        <p:attrNameLst>
                                          <p:attrName>ppt_h</p:attrName>
                                        </p:attrNameLst>
                                      </p:cBhvr>
                                      <p:tavLst>
                                        <p:tav tm="0">
                                          <p:val>
                                            <p:strVal val="ppt_h"/>
                                          </p:val>
                                        </p:tav>
                                        <p:tav tm="100000">
                                          <p:val>
                                            <p:strVal val="ppt_h"/>
                                          </p:val>
                                        </p:tav>
                                      </p:tavLst>
                                    </p:anim>
                                    <p:set>
                                      <p:cBhvr>
                                        <p:cTn id="290" dur="1" fill="hold">
                                          <p:stCondLst>
                                            <p:cond delay="2999"/>
                                          </p:stCondLst>
                                        </p:cTn>
                                        <p:tgtEl>
                                          <p:spTgt spid="20"/>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3000"/>
                                        <p:tgtEl>
                                          <p:spTgt spid="21"/>
                                        </p:tgtEl>
                                        <p:attrNameLst>
                                          <p:attrName>ppt_x</p:attrName>
                                        </p:attrNameLst>
                                      </p:cBhvr>
                                      <p:tavLst>
                                        <p:tav tm="0">
                                          <p:val>
                                            <p:strVal val="ppt_x"/>
                                          </p:val>
                                        </p:tav>
                                        <p:tav tm="100000">
                                          <p:val>
                                            <p:strVal val="ppt_x+ppt_w/2"/>
                                          </p:val>
                                        </p:tav>
                                      </p:tavLst>
                                    </p:anim>
                                    <p:anim calcmode="lin" valueType="num">
                                      <p:cBhvr>
                                        <p:cTn id="293" dur="3000"/>
                                        <p:tgtEl>
                                          <p:spTgt spid="21"/>
                                        </p:tgtEl>
                                        <p:attrNameLst>
                                          <p:attrName>ppt_y</p:attrName>
                                        </p:attrNameLst>
                                      </p:cBhvr>
                                      <p:tavLst>
                                        <p:tav tm="0">
                                          <p:val>
                                            <p:strVal val="ppt_y"/>
                                          </p:val>
                                        </p:tav>
                                        <p:tav tm="100000">
                                          <p:val>
                                            <p:strVal val="ppt_y"/>
                                          </p:val>
                                        </p:tav>
                                      </p:tavLst>
                                    </p:anim>
                                    <p:anim calcmode="lin" valueType="num">
                                      <p:cBhvr>
                                        <p:cTn id="294" dur="3000"/>
                                        <p:tgtEl>
                                          <p:spTgt spid="21"/>
                                        </p:tgtEl>
                                        <p:attrNameLst>
                                          <p:attrName>ppt_w</p:attrName>
                                        </p:attrNameLst>
                                      </p:cBhvr>
                                      <p:tavLst>
                                        <p:tav tm="0">
                                          <p:val>
                                            <p:strVal val="ppt_w"/>
                                          </p:val>
                                        </p:tav>
                                        <p:tav tm="100000">
                                          <p:val>
                                            <p:fltVal val="0"/>
                                          </p:val>
                                        </p:tav>
                                      </p:tavLst>
                                    </p:anim>
                                    <p:anim calcmode="lin" valueType="num">
                                      <p:cBhvr>
                                        <p:cTn id="295" dur="3000"/>
                                        <p:tgtEl>
                                          <p:spTgt spid="21"/>
                                        </p:tgtEl>
                                        <p:attrNameLst>
                                          <p:attrName>ppt_h</p:attrName>
                                        </p:attrNameLst>
                                      </p:cBhvr>
                                      <p:tavLst>
                                        <p:tav tm="0">
                                          <p:val>
                                            <p:strVal val="ppt_h"/>
                                          </p:val>
                                        </p:tav>
                                        <p:tav tm="100000">
                                          <p:val>
                                            <p:strVal val="ppt_h"/>
                                          </p:val>
                                        </p:tav>
                                      </p:tavLst>
                                    </p:anim>
                                    <p:set>
                                      <p:cBhvr>
                                        <p:cTn id="296" dur="1" fill="hold">
                                          <p:stCondLst>
                                            <p:cond delay="2999"/>
                                          </p:stCondLst>
                                        </p:cTn>
                                        <p:tgtEl>
                                          <p:spTgt spid="21"/>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3000"/>
                                        <p:tgtEl>
                                          <p:spTgt spid="24"/>
                                        </p:tgtEl>
                                        <p:attrNameLst>
                                          <p:attrName>ppt_x</p:attrName>
                                        </p:attrNameLst>
                                      </p:cBhvr>
                                      <p:tavLst>
                                        <p:tav tm="0">
                                          <p:val>
                                            <p:strVal val="ppt_x"/>
                                          </p:val>
                                        </p:tav>
                                        <p:tav tm="100000">
                                          <p:val>
                                            <p:strVal val="ppt_x+ppt_w/2"/>
                                          </p:val>
                                        </p:tav>
                                      </p:tavLst>
                                    </p:anim>
                                    <p:anim calcmode="lin" valueType="num">
                                      <p:cBhvr>
                                        <p:cTn id="299" dur="3000"/>
                                        <p:tgtEl>
                                          <p:spTgt spid="24"/>
                                        </p:tgtEl>
                                        <p:attrNameLst>
                                          <p:attrName>ppt_y</p:attrName>
                                        </p:attrNameLst>
                                      </p:cBhvr>
                                      <p:tavLst>
                                        <p:tav tm="0">
                                          <p:val>
                                            <p:strVal val="ppt_y"/>
                                          </p:val>
                                        </p:tav>
                                        <p:tav tm="100000">
                                          <p:val>
                                            <p:strVal val="ppt_y"/>
                                          </p:val>
                                        </p:tav>
                                      </p:tavLst>
                                    </p:anim>
                                    <p:anim calcmode="lin" valueType="num">
                                      <p:cBhvr>
                                        <p:cTn id="300" dur="3000"/>
                                        <p:tgtEl>
                                          <p:spTgt spid="24"/>
                                        </p:tgtEl>
                                        <p:attrNameLst>
                                          <p:attrName>ppt_w</p:attrName>
                                        </p:attrNameLst>
                                      </p:cBhvr>
                                      <p:tavLst>
                                        <p:tav tm="0">
                                          <p:val>
                                            <p:strVal val="ppt_w"/>
                                          </p:val>
                                        </p:tav>
                                        <p:tav tm="100000">
                                          <p:val>
                                            <p:fltVal val="0"/>
                                          </p:val>
                                        </p:tav>
                                      </p:tavLst>
                                    </p:anim>
                                    <p:anim calcmode="lin" valueType="num">
                                      <p:cBhvr>
                                        <p:cTn id="301" dur="3000"/>
                                        <p:tgtEl>
                                          <p:spTgt spid="24"/>
                                        </p:tgtEl>
                                        <p:attrNameLst>
                                          <p:attrName>ppt_h</p:attrName>
                                        </p:attrNameLst>
                                      </p:cBhvr>
                                      <p:tavLst>
                                        <p:tav tm="0">
                                          <p:val>
                                            <p:strVal val="ppt_h"/>
                                          </p:val>
                                        </p:tav>
                                        <p:tav tm="100000">
                                          <p:val>
                                            <p:strVal val="ppt_h"/>
                                          </p:val>
                                        </p:tav>
                                      </p:tavLst>
                                    </p:anim>
                                    <p:set>
                                      <p:cBhvr>
                                        <p:cTn id="302" dur="1" fill="hold">
                                          <p:stCondLst>
                                            <p:cond delay="2999"/>
                                          </p:stCondLst>
                                        </p:cTn>
                                        <p:tgtEl>
                                          <p:spTgt spid="24"/>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3000"/>
                                        <p:tgtEl>
                                          <p:spTgt spid="25"/>
                                        </p:tgtEl>
                                        <p:attrNameLst>
                                          <p:attrName>ppt_x</p:attrName>
                                        </p:attrNameLst>
                                      </p:cBhvr>
                                      <p:tavLst>
                                        <p:tav tm="0">
                                          <p:val>
                                            <p:strVal val="ppt_x"/>
                                          </p:val>
                                        </p:tav>
                                        <p:tav tm="100000">
                                          <p:val>
                                            <p:strVal val="ppt_x+ppt_w/2"/>
                                          </p:val>
                                        </p:tav>
                                      </p:tavLst>
                                    </p:anim>
                                    <p:anim calcmode="lin" valueType="num">
                                      <p:cBhvr>
                                        <p:cTn id="305" dur="3000"/>
                                        <p:tgtEl>
                                          <p:spTgt spid="25"/>
                                        </p:tgtEl>
                                        <p:attrNameLst>
                                          <p:attrName>ppt_y</p:attrName>
                                        </p:attrNameLst>
                                      </p:cBhvr>
                                      <p:tavLst>
                                        <p:tav tm="0">
                                          <p:val>
                                            <p:strVal val="ppt_y"/>
                                          </p:val>
                                        </p:tav>
                                        <p:tav tm="100000">
                                          <p:val>
                                            <p:strVal val="ppt_y"/>
                                          </p:val>
                                        </p:tav>
                                      </p:tavLst>
                                    </p:anim>
                                    <p:anim calcmode="lin" valueType="num">
                                      <p:cBhvr>
                                        <p:cTn id="306" dur="3000"/>
                                        <p:tgtEl>
                                          <p:spTgt spid="25"/>
                                        </p:tgtEl>
                                        <p:attrNameLst>
                                          <p:attrName>ppt_w</p:attrName>
                                        </p:attrNameLst>
                                      </p:cBhvr>
                                      <p:tavLst>
                                        <p:tav tm="0">
                                          <p:val>
                                            <p:strVal val="ppt_w"/>
                                          </p:val>
                                        </p:tav>
                                        <p:tav tm="100000">
                                          <p:val>
                                            <p:fltVal val="0"/>
                                          </p:val>
                                        </p:tav>
                                      </p:tavLst>
                                    </p:anim>
                                    <p:anim calcmode="lin" valueType="num">
                                      <p:cBhvr>
                                        <p:cTn id="307" dur="3000"/>
                                        <p:tgtEl>
                                          <p:spTgt spid="25"/>
                                        </p:tgtEl>
                                        <p:attrNameLst>
                                          <p:attrName>ppt_h</p:attrName>
                                        </p:attrNameLst>
                                      </p:cBhvr>
                                      <p:tavLst>
                                        <p:tav tm="0">
                                          <p:val>
                                            <p:strVal val="ppt_h"/>
                                          </p:val>
                                        </p:tav>
                                        <p:tav tm="100000">
                                          <p:val>
                                            <p:strVal val="ppt_h"/>
                                          </p:val>
                                        </p:tav>
                                      </p:tavLst>
                                    </p:anim>
                                    <p:set>
                                      <p:cBhvr>
                                        <p:cTn id="308" dur="1" fill="hold">
                                          <p:stCondLst>
                                            <p:cond delay="2999"/>
                                          </p:stCondLst>
                                        </p:cTn>
                                        <p:tgtEl>
                                          <p:spTgt spid="25"/>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3000"/>
                                        <p:tgtEl>
                                          <p:spTgt spid="28"/>
                                        </p:tgtEl>
                                        <p:attrNameLst>
                                          <p:attrName>ppt_x</p:attrName>
                                        </p:attrNameLst>
                                      </p:cBhvr>
                                      <p:tavLst>
                                        <p:tav tm="0">
                                          <p:val>
                                            <p:strVal val="ppt_x"/>
                                          </p:val>
                                        </p:tav>
                                        <p:tav tm="100000">
                                          <p:val>
                                            <p:strVal val="ppt_x+ppt_w/2"/>
                                          </p:val>
                                        </p:tav>
                                      </p:tavLst>
                                    </p:anim>
                                    <p:anim calcmode="lin" valueType="num">
                                      <p:cBhvr>
                                        <p:cTn id="311" dur="3000"/>
                                        <p:tgtEl>
                                          <p:spTgt spid="28"/>
                                        </p:tgtEl>
                                        <p:attrNameLst>
                                          <p:attrName>ppt_y</p:attrName>
                                        </p:attrNameLst>
                                      </p:cBhvr>
                                      <p:tavLst>
                                        <p:tav tm="0">
                                          <p:val>
                                            <p:strVal val="ppt_y"/>
                                          </p:val>
                                        </p:tav>
                                        <p:tav tm="100000">
                                          <p:val>
                                            <p:strVal val="ppt_y"/>
                                          </p:val>
                                        </p:tav>
                                      </p:tavLst>
                                    </p:anim>
                                    <p:anim calcmode="lin" valueType="num">
                                      <p:cBhvr>
                                        <p:cTn id="312" dur="3000"/>
                                        <p:tgtEl>
                                          <p:spTgt spid="28"/>
                                        </p:tgtEl>
                                        <p:attrNameLst>
                                          <p:attrName>ppt_w</p:attrName>
                                        </p:attrNameLst>
                                      </p:cBhvr>
                                      <p:tavLst>
                                        <p:tav tm="0">
                                          <p:val>
                                            <p:strVal val="ppt_w"/>
                                          </p:val>
                                        </p:tav>
                                        <p:tav tm="100000">
                                          <p:val>
                                            <p:fltVal val="0"/>
                                          </p:val>
                                        </p:tav>
                                      </p:tavLst>
                                    </p:anim>
                                    <p:anim calcmode="lin" valueType="num">
                                      <p:cBhvr>
                                        <p:cTn id="313" dur="3000"/>
                                        <p:tgtEl>
                                          <p:spTgt spid="28"/>
                                        </p:tgtEl>
                                        <p:attrNameLst>
                                          <p:attrName>ppt_h</p:attrName>
                                        </p:attrNameLst>
                                      </p:cBhvr>
                                      <p:tavLst>
                                        <p:tav tm="0">
                                          <p:val>
                                            <p:strVal val="ppt_h"/>
                                          </p:val>
                                        </p:tav>
                                        <p:tav tm="100000">
                                          <p:val>
                                            <p:strVal val="ppt_h"/>
                                          </p:val>
                                        </p:tav>
                                      </p:tavLst>
                                    </p:anim>
                                    <p:set>
                                      <p:cBhvr>
                                        <p:cTn id="314" dur="1" fill="hold">
                                          <p:stCondLst>
                                            <p:cond delay="2999"/>
                                          </p:stCondLst>
                                        </p:cTn>
                                        <p:tgtEl>
                                          <p:spTgt spid="28"/>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3000"/>
                                        <p:tgtEl>
                                          <p:spTgt spid="29"/>
                                        </p:tgtEl>
                                        <p:attrNameLst>
                                          <p:attrName>ppt_x</p:attrName>
                                        </p:attrNameLst>
                                      </p:cBhvr>
                                      <p:tavLst>
                                        <p:tav tm="0">
                                          <p:val>
                                            <p:strVal val="ppt_x"/>
                                          </p:val>
                                        </p:tav>
                                        <p:tav tm="100000">
                                          <p:val>
                                            <p:strVal val="ppt_x+ppt_w/2"/>
                                          </p:val>
                                        </p:tav>
                                      </p:tavLst>
                                    </p:anim>
                                    <p:anim calcmode="lin" valueType="num">
                                      <p:cBhvr>
                                        <p:cTn id="317" dur="3000"/>
                                        <p:tgtEl>
                                          <p:spTgt spid="29"/>
                                        </p:tgtEl>
                                        <p:attrNameLst>
                                          <p:attrName>ppt_y</p:attrName>
                                        </p:attrNameLst>
                                      </p:cBhvr>
                                      <p:tavLst>
                                        <p:tav tm="0">
                                          <p:val>
                                            <p:strVal val="ppt_y"/>
                                          </p:val>
                                        </p:tav>
                                        <p:tav tm="100000">
                                          <p:val>
                                            <p:strVal val="ppt_y"/>
                                          </p:val>
                                        </p:tav>
                                      </p:tavLst>
                                    </p:anim>
                                    <p:anim calcmode="lin" valueType="num">
                                      <p:cBhvr>
                                        <p:cTn id="318" dur="3000"/>
                                        <p:tgtEl>
                                          <p:spTgt spid="29"/>
                                        </p:tgtEl>
                                        <p:attrNameLst>
                                          <p:attrName>ppt_w</p:attrName>
                                        </p:attrNameLst>
                                      </p:cBhvr>
                                      <p:tavLst>
                                        <p:tav tm="0">
                                          <p:val>
                                            <p:strVal val="ppt_w"/>
                                          </p:val>
                                        </p:tav>
                                        <p:tav tm="100000">
                                          <p:val>
                                            <p:fltVal val="0"/>
                                          </p:val>
                                        </p:tav>
                                      </p:tavLst>
                                    </p:anim>
                                    <p:anim calcmode="lin" valueType="num">
                                      <p:cBhvr>
                                        <p:cTn id="319" dur="3000"/>
                                        <p:tgtEl>
                                          <p:spTgt spid="29"/>
                                        </p:tgtEl>
                                        <p:attrNameLst>
                                          <p:attrName>ppt_h</p:attrName>
                                        </p:attrNameLst>
                                      </p:cBhvr>
                                      <p:tavLst>
                                        <p:tav tm="0">
                                          <p:val>
                                            <p:strVal val="ppt_h"/>
                                          </p:val>
                                        </p:tav>
                                        <p:tav tm="100000">
                                          <p:val>
                                            <p:strVal val="ppt_h"/>
                                          </p:val>
                                        </p:tav>
                                      </p:tavLst>
                                    </p:anim>
                                    <p:set>
                                      <p:cBhvr>
                                        <p:cTn id="320" dur="1" fill="hold">
                                          <p:stCondLst>
                                            <p:cond delay="2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3000" fill="hold"/>
                                        <p:tgtEl>
                                          <p:spTgt spid="4"/>
                                        </p:tgtEl>
                                        <p:attrNameLst>
                                          <p:attrName>ppt_w</p:attrName>
                                        </p:attrNameLst>
                                      </p:cBhvr>
                                      <p:tavLst>
                                        <p:tav tm="0">
                                          <p:val>
                                            <p:strVal val="2/3*#ppt_w"/>
                                          </p:val>
                                        </p:tav>
                                        <p:tav tm="100000">
                                          <p:val>
                                            <p:strVal val="#ppt_w"/>
                                          </p:val>
                                        </p:tav>
                                      </p:tavLst>
                                    </p:anim>
                                    <p:anim calcmode="lin" valueType="num">
                                      <p:cBhvr>
                                        <p:cTn id="324" dur="3000" fill="hold"/>
                                        <p:tgtEl>
                                          <p:spTgt spid="4"/>
                                        </p:tgtEl>
                                        <p:attrNameLst>
                                          <p:attrName>ppt_h</p:attrName>
                                        </p:attrNameLst>
                                      </p:cBhvr>
                                      <p:tavLst>
                                        <p:tav tm="0">
                                          <p:val>
                                            <p:strVal val="2/3*#ppt_h"/>
                                          </p:val>
                                        </p:tav>
                                        <p:tav tm="100000">
                                          <p:val>
                                            <p:strVal val="#ppt_h"/>
                                          </p:val>
                                        </p:tav>
                                      </p:tavLst>
                                    </p:anim>
                                  </p:childTnLst>
                                </p:cTn>
                              </p:par>
                              <p:par>
                                <p:cTn id="325" presetID="16" presetClass="entr" presetSubtype="37"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arn(outVertical)">
                                      <p:cBhvr>
                                        <p:cTn id="3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36.jpg"/>
          <p:cNvPicPr>
            <a:picLocks noChangeAspect="1"/>
          </p:cNvPicPr>
          <p:nvPr/>
        </p:nvPicPr>
        <p:blipFill>
          <a:blip r:embed="rId2"/>
          <a:stretch>
            <a:fillRect/>
          </a:stretch>
        </p:blipFill>
        <p:spPr>
          <a:xfrm>
            <a:off x="0" y="0"/>
            <a:ext cx="9144000" cy="6855774"/>
          </a:xfrm>
          <a:prstGeom prst="rect">
            <a:avLst/>
          </a:prstGeom>
        </p:spPr>
      </p:pic>
      <p:sp>
        <p:nvSpPr>
          <p:cNvPr id="5" name="4 Flecha a la derecha con bandas"/>
          <p:cNvSpPr/>
          <p:nvPr/>
        </p:nvSpPr>
        <p:spPr>
          <a:xfrm>
            <a:off x="3643307"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3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3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3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3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3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3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3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3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3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3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3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3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3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3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3000"/>
                                        <p:tgtEl>
                                          <p:spTgt spid="20"/>
                                        </p:tgtEl>
                                      </p:cBhvr>
                                    </p:animEffect>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1+#ppt_w/2"/>
                                          </p:val>
                                        </p:tav>
                                        <p:tav tm="100000">
                                          <p:val>
                                            <p:strVal val="#ppt_x"/>
                                          </p:val>
                                        </p:tav>
                                      </p:tavLst>
                                    </p:anim>
                                    <p:anim calcmode="lin" valueType="num">
                                      <p:cBhvr additive="base">
                                        <p:cTn id="91" dur="3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1+#ppt_w/2"/>
                                          </p:val>
                                        </p:tav>
                                        <p:tav tm="100000">
                                          <p:val>
                                            <p:strVal val="#ppt_x"/>
                                          </p:val>
                                        </p:tav>
                                      </p:tavLst>
                                    </p:anim>
                                    <p:anim calcmode="lin" valueType="num">
                                      <p:cBhvr additive="base">
                                        <p:cTn id="95" dur="3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1+#ppt_w/2"/>
                                          </p:val>
                                        </p:tav>
                                        <p:tav tm="100000">
                                          <p:val>
                                            <p:strVal val="#ppt_x"/>
                                          </p:val>
                                        </p:tav>
                                      </p:tavLst>
                                    </p:anim>
                                    <p:anim calcmode="lin" valueType="num">
                                      <p:cBhvr additive="base">
                                        <p:cTn id="99" dur="3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1+#ppt_w/2"/>
                                          </p:val>
                                        </p:tav>
                                        <p:tav tm="100000">
                                          <p:val>
                                            <p:strVal val="#ppt_x"/>
                                          </p:val>
                                        </p:tav>
                                      </p:tavLst>
                                    </p:anim>
                                    <p:anim calcmode="lin" valueType="num">
                                      <p:cBhvr additive="base">
                                        <p:cTn id="103" dur="3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1+#ppt_w/2"/>
                                          </p:val>
                                        </p:tav>
                                        <p:tav tm="100000">
                                          <p:val>
                                            <p:strVal val="#ppt_x"/>
                                          </p:val>
                                        </p:tav>
                                      </p:tavLst>
                                    </p:anim>
                                    <p:anim calcmode="lin" valueType="num">
                                      <p:cBhvr additive="base">
                                        <p:cTn id="107" dur="3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3000" fill="hold"/>
                                        <p:tgtEl>
                                          <p:spTgt spid="14"/>
                                        </p:tgtEl>
                                        <p:attrNameLst>
                                          <p:attrName>ppt_x</p:attrName>
                                        </p:attrNameLst>
                                      </p:cBhvr>
                                      <p:tavLst>
                                        <p:tav tm="0">
                                          <p:val>
                                            <p:strVal val="1+#ppt_w/2"/>
                                          </p:val>
                                        </p:tav>
                                        <p:tav tm="100000">
                                          <p:val>
                                            <p:strVal val="#ppt_x"/>
                                          </p:val>
                                        </p:tav>
                                      </p:tavLst>
                                    </p:anim>
                                    <p:anim calcmode="lin" valueType="num">
                                      <p:cBhvr additive="base">
                                        <p:cTn id="111" dur="3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3000" fill="hold"/>
                                        <p:tgtEl>
                                          <p:spTgt spid="16"/>
                                        </p:tgtEl>
                                        <p:attrNameLst>
                                          <p:attrName>ppt_x</p:attrName>
                                        </p:attrNameLst>
                                      </p:cBhvr>
                                      <p:tavLst>
                                        <p:tav tm="0">
                                          <p:val>
                                            <p:strVal val="1+#ppt_w/2"/>
                                          </p:val>
                                        </p:tav>
                                        <p:tav tm="100000">
                                          <p:val>
                                            <p:strVal val="#ppt_x"/>
                                          </p:val>
                                        </p:tav>
                                      </p:tavLst>
                                    </p:anim>
                                    <p:anim calcmode="lin" valueType="num">
                                      <p:cBhvr additive="base">
                                        <p:cTn id="119" dur="3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3000" fill="hold"/>
                                        <p:tgtEl>
                                          <p:spTgt spid="6"/>
                                        </p:tgtEl>
                                        <p:attrNameLst>
                                          <p:attrName>ppt_x</p:attrName>
                                        </p:attrNameLst>
                                      </p:cBhvr>
                                      <p:tavLst>
                                        <p:tav tm="0">
                                          <p:val>
                                            <p:strVal val="0-#ppt_w/2"/>
                                          </p:val>
                                        </p:tav>
                                        <p:tav tm="100000">
                                          <p:val>
                                            <p:strVal val="#ppt_x"/>
                                          </p:val>
                                        </p:tav>
                                      </p:tavLst>
                                    </p:anim>
                                    <p:anim calcmode="lin" valueType="num">
                                      <p:cBhvr additive="base">
                                        <p:cTn id="123" dur="3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3000" fill="hold"/>
                                        <p:tgtEl>
                                          <p:spTgt spid="7"/>
                                        </p:tgtEl>
                                        <p:attrNameLst>
                                          <p:attrName>ppt_x</p:attrName>
                                        </p:attrNameLst>
                                      </p:cBhvr>
                                      <p:tavLst>
                                        <p:tav tm="0">
                                          <p:val>
                                            <p:strVal val="0-#ppt_w/2"/>
                                          </p:val>
                                        </p:tav>
                                        <p:tav tm="100000">
                                          <p:val>
                                            <p:strVal val="#ppt_x"/>
                                          </p:val>
                                        </p:tav>
                                      </p:tavLst>
                                    </p:anim>
                                    <p:anim calcmode="lin" valueType="num">
                                      <p:cBhvr additive="base">
                                        <p:cTn id="127" dur="3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0-#ppt_w/2"/>
                                          </p:val>
                                        </p:tav>
                                        <p:tav tm="100000">
                                          <p:val>
                                            <p:strVal val="#ppt_x"/>
                                          </p:val>
                                        </p:tav>
                                      </p:tavLst>
                                    </p:anim>
                                    <p:anim calcmode="lin" valueType="num">
                                      <p:cBhvr additive="base">
                                        <p:cTn id="135" dur="3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0-#ppt_w/2"/>
                                          </p:val>
                                        </p:tav>
                                        <p:tav tm="100000">
                                          <p:val>
                                            <p:strVal val="#ppt_x"/>
                                          </p:val>
                                        </p:tav>
                                      </p:tavLst>
                                    </p:anim>
                                    <p:anim calcmode="lin" valueType="num">
                                      <p:cBhvr additive="base">
                                        <p:cTn id="139" dur="3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0-#ppt_w/2"/>
                                          </p:val>
                                        </p:tav>
                                        <p:tav tm="100000">
                                          <p:val>
                                            <p:strVal val="#ppt_x"/>
                                          </p:val>
                                        </p:tav>
                                      </p:tavLst>
                                    </p:anim>
                                    <p:anim calcmode="lin" valueType="num">
                                      <p:cBhvr additive="base">
                                        <p:cTn id="143" dur="3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0-#ppt_w/2"/>
                                          </p:val>
                                        </p:tav>
                                        <p:tav tm="100000">
                                          <p:val>
                                            <p:strVal val="#ppt_x"/>
                                          </p:val>
                                        </p:tav>
                                      </p:tavLst>
                                    </p:anim>
                                    <p:anim calcmode="lin" valueType="num">
                                      <p:cBhvr additive="base">
                                        <p:cTn id="147" dur="3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3000" fill="hold"/>
                                        <p:tgtEl>
                                          <p:spTgt spid="20"/>
                                        </p:tgtEl>
                                        <p:attrNameLst>
                                          <p:attrName>ppt_x</p:attrName>
                                        </p:attrNameLst>
                                      </p:cBhvr>
                                      <p:tavLst>
                                        <p:tav tm="0">
                                          <p:val>
                                            <p:strVal val="0-#ppt_w/2"/>
                                          </p:val>
                                        </p:tav>
                                        <p:tav tm="100000">
                                          <p:val>
                                            <p:strVal val="#ppt_x"/>
                                          </p:val>
                                        </p:tav>
                                      </p:tavLst>
                                    </p:anim>
                                    <p:anim calcmode="lin" valueType="num">
                                      <p:cBhvr additive="base">
                                        <p:cTn id="151" dur="3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3000"/>
                            </p:stCondLst>
                            <p:childTnLst>
                              <p:par>
                                <p:cTn id="153" presetID="8" presetClass="exit" presetSubtype="32" fill="hold" grpId="3" nodeType="afterEffect">
                                  <p:stCondLst>
                                    <p:cond delay="0"/>
                                  </p:stCondLst>
                                  <p:childTnLst>
                                    <p:animEffect transition="out" filter="diamond(out)">
                                      <p:cBhvr>
                                        <p:cTn id="154" dur="3000"/>
                                        <p:tgtEl>
                                          <p:spTgt spid="5"/>
                                        </p:tgtEl>
                                      </p:cBhvr>
                                    </p:animEffect>
                                    <p:set>
                                      <p:cBhvr>
                                        <p:cTn id="155" dur="1" fill="hold">
                                          <p:stCondLst>
                                            <p:cond delay="2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3000"/>
                                        <p:tgtEl>
                                          <p:spTgt spid="9"/>
                                        </p:tgtEl>
                                      </p:cBhvr>
                                    </p:animEffect>
                                    <p:set>
                                      <p:cBhvr>
                                        <p:cTn id="161" dur="1" fill="hold">
                                          <p:stCondLst>
                                            <p:cond delay="2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3000"/>
                                        <p:tgtEl>
                                          <p:spTgt spid="10"/>
                                        </p:tgtEl>
                                      </p:cBhvr>
                                    </p:animEffect>
                                    <p:set>
                                      <p:cBhvr>
                                        <p:cTn id="164" dur="1" fill="hold">
                                          <p:stCondLst>
                                            <p:cond delay="2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3000"/>
                                        <p:tgtEl>
                                          <p:spTgt spid="13"/>
                                        </p:tgtEl>
                                      </p:cBhvr>
                                    </p:animEffect>
                                    <p:set>
                                      <p:cBhvr>
                                        <p:cTn id="167" dur="1" fill="hold">
                                          <p:stCondLst>
                                            <p:cond delay="2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3000"/>
                                        <p:tgtEl>
                                          <p:spTgt spid="14"/>
                                        </p:tgtEl>
                                      </p:cBhvr>
                                    </p:animEffect>
                                    <p:set>
                                      <p:cBhvr>
                                        <p:cTn id="170" dur="1" fill="hold">
                                          <p:stCondLst>
                                            <p:cond delay="2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3000"/>
                                        <p:tgtEl>
                                          <p:spTgt spid="6"/>
                                        </p:tgtEl>
                                      </p:cBhvr>
                                    </p:animEffect>
                                    <p:set>
                                      <p:cBhvr>
                                        <p:cTn id="179" dur="1" fill="hold">
                                          <p:stCondLst>
                                            <p:cond delay="2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3000"/>
                                        <p:tgtEl>
                                          <p:spTgt spid="7"/>
                                        </p:tgtEl>
                                      </p:cBhvr>
                                    </p:animEffect>
                                    <p:set>
                                      <p:cBhvr>
                                        <p:cTn id="182" dur="1" fill="hold">
                                          <p:stCondLst>
                                            <p:cond delay="2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3000"/>
                                        <p:tgtEl>
                                          <p:spTgt spid="17"/>
                                        </p:tgtEl>
                                      </p:cBhvr>
                                    </p:animEffect>
                                    <p:set>
                                      <p:cBhvr>
                                        <p:cTn id="191" dur="1" fill="hold">
                                          <p:stCondLst>
                                            <p:cond delay="2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3000"/>
                                        <p:tgtEl>
                                          <p:spTgt spid="18"/>
                                        </p:tgtEl>
                                      </p:cBhvr>
                                    </p:animEffect>
                                    <p:set>
                                      <p:cBhvr>
                                        <p:cTn id="194" dur="1" fill="hold">
                                          <p:stCondLst>
                                            <p:cond delay="2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3000"/>
                                        <p:tgtEl>
                                          <p:spTgt spid="19"/>
                                        </p:tgtEl>
                                      </p:cBhvr>
                                    </p:animEffect>
                                    <p:set>
                                      <p:cBhvr>
                                        <p:cTn id="197" dur="1" fill="hold">
                                          <p:stCondLst>
                                            <p:cond delay="2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3000"/>
                                        <p:tgtEl>
                                          <p:spTgt spid="20"/>
                                        </p:tgtEl>
                                      </p:cBhvr>
                                    </p:animEffect>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3000"/>
                                        <p:tgtEl>
                                          <p:spTgt spid="8"/>
                                        </p:tgtEl>
                                        <p:attrNameLst>
                                          <p:attrName>ppt_x</p:attrName>
                                        </p:attrNameLst>
                                      </p:cBhvr>
                                      <p:tavLst>
                                        <p:tav tm="0">
                                          <p:val>
                                            <p:strVal val="ppt_x"/>
                                          </p:val>
                                        </p:tav>
                                        <p:tav tm="100000">
                                          <p:val>
                                            <p:strVal val="1+ppt_w/2"/>
                                          </p:val>
                                        </p:tav>
                                      </p:tavLst>
                                    </p:anim>
                                    <p:anim calcmode="lin" valueType="num">
                                      <p:cBhvr additive="base">
                                        <p:cTn id="207" dur="3000"/>
                                        <p:tgtEl>
                                          <p:spTgt spid="8"/>
                                        </p:tgtEl>
                                        <p:attrNameLst>
                                          <p:attrName>ppt_y</p:attrName>
                                        </p:attrNameLst>
                                      </p:cBhvr>
                                      <p:tavLst>
                                        <p:tav tm="0">
                                          <p:val>
                                            <p:strVal val="ppt_y"/>
                                          </p:val>
                                        </p:tav>
                                        <p:tav tm="100000">
                                          <p:val>
                                            <p:strVal val="ppt_y"/>
                                          </p:val>
                                        </p:tav>
                                      </p:tavLst>
                                    </p:anim>
                                    <p:set>
                                      <p:cBhvr>
                                        <p:cTn id="208" dur="1" fill="hold">
                                          <p:stCondLst>
                                            <p:cond delay="2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1+ppt_w/2"/>
                                          </p:val>
                                        </p:tav>
                                      </p:tavLst>
                                    </p:anim>
                                    <p:anim calcmode="lin" valueType="num">
                                      <p:cBhvr additive="base">
                                        <p:cTn id="211" dur="3000"/>
                                        <p:tgtEl>
                                          <p:spTgt spid="9"/>
                                        </p:tgtEl>
                                        <p:attrNameLst>
                                          <p:attrName>ppt_y</p:attrName>
                                        </p:attrNameLst>
                                      </p:cBhvr>
                                      <p:tavLst>
                                        <p:tav tm="0">
                                          <p:val>
                                            <p:strVal val="ppt_y"/>
                                          </p:val>
                                        </p:tav>
                                        <p:tav tm="100000">
                                          <p:val>
                                            <p:strVal val="ppt_y"/>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3000"/>
                                        <p:tgtEl>
                                          <p:spTgt spid="10"/>
                                        </p:tgtEl>
                                        <p:attrNameLst>
                                          <p:attrName>ppt_x</p:attrName>
                                        </p:attrNameLst>
                                      </p:cBhvr>
                                      <p:tavLst>
                                        <p:tav tm="0">
                                          <p:val>
                                            <p:strVal val="ppt_x"/>
                                          </p:val>
                                        </p:tav>
                                        <p:tav tm="100000">
                                          <p:val>
                                            <p:strVal val="1+ppt_w/2"/>
                                          </p:val>
                                        </p:tav>
                                      </p:tavLst>
                                    </p:anim>
                                    <p:anim calcmode="lin" valueType="num">
                                      <p:cBhvr additive="base">
                                        <p:cTn id="215" dur="3000"/>
                                        <p:tgtEl>
                                          <p:spTgt spid="10"/>
                                        </p:tgtEl>
                                        <p:attrNameLst>
                                          <p:attrName>ppt_y</p:attrName>
                                        </p:attrNameLst>
                                      </p:cBhvr>
                                      <p:tavLst>
                                        <p:tav tm="0">
                                          <p:val>
                                            <p:strVal val="ppt_y"/>
                                          </p:val>
                                        </p:tav>
                                        <p:tav tm="100000">
                                          <p:val>
                                            <p:strVal val="ppt_y"/>
                                          </p:val>
                                        </p:tav>
                                      </p:tavLst>
                                    </p:anim>
                                    <p:set>
                                      <p:cBhvr>
                                        <p:cTn id="216" dur="1" fill="hold">
                                          <p:stCondLst>
                                            <p:cond delay="2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1+ppt_w/2"/>
                                          </p:val>
                                        </p:tav>
                                      </p:tavLst>
                                    </p:anim>
                                    <p:anim calcmode="lin" valueType="num">
                                      <p:cBhvr additive="base">
                                        <p:cTn id="219" dur="3000"/>
                                        <p:tgtEl>
                                          <p:spTgt spid="13"/>
                                        </p:tgtEl>
                                        <p:attrNameLst>
                                          <p:attrName>ppt_y</p:attrName>
                                        </p:attrNameLst>
                                      </p:cBhvr>
                                      <p:tavLst>
                                        <p:tav tm="0">
                                          <p:val>
                                            <p:strVal val="ppt_y"/>
                                          </p:val>
                                        </p:tav>
                                        <p:tav tm="100000">
                                          <p:val>
                                            <p:strVal val="ppt_y"/>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1+ppt_w/2"/>
                                          </p:val>
                                        </p:tav>
                                      </p:tavLst>
                                    </p:anim>
                                    <p:anim calcmode="lin" valueType="num">
                                      <p:cBhvr additive="base">
                                        <p:cTn id="227" dur="3000"/>
                                        <p:tgtEl>
                                          <p:spTgt spid="15"/>
                                        </p:tgtEl>
                                        <p:attrNameLst>
                                          <p:attrName>ppt_y</p:attrName>
                                        </p:attrNameLst>
                                      </p:cBhvr>
                                      <p:tavLst>
                                        <p:tav tm="0">
                                          <p:val>
                                            <p:strVal val="ppt_y"/>
                                          </p:val>
                                        </p:tav>
                                        <p:tav tm="100000">
                                          <p:val>
                                            <p:strVal val="ppt_y"/>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3000"/>
                                        <p:tgtEl>
                                          <p:spTgt spid="16"/>
                                        </p:tgtEl>
                                        <p:attrNameLst>
                                          <p:attrName>ppt_x</p:attrName>
                                        </p:attrNameLst>
                                      </p:cBhvr>
                                      <p:tavLst>
                                        <p:tav tm="0">
                                          <p:val>
                                            <p:strVal val="ppt_x"/>
                                          </p:val>
                                        </p:tav>
                                        <p:tav tm="100000">
                                          <p:val>
                                            <p:strVal val="1+ppt_w/2"/>
                                          </p:val>
                                        </p:tav>
                                      </p:tavLst>
                                    </p:anim>
                                    <p:anim calcmode="lin" valueType="num">
                                      <p:cBhvr additive="base">
                                        <p:cTn id="231" dur="3000"/>
                                        <p:tgtEl>
                                          <p:spTgt spid="16"/>
                                        </p:tgtEl>
                                        <p:attrNameLst>
                                          <p:attrName>ppt_y</p:attrName>
                                        </p:attrNameLst>
                                      </p:cBhvr>
                                      <p:tavLst>
                                        <p:tav tm="0">
                                          <p:val>
                                            <p:strVal val="ppt_y"/>
                                          </p:val>
                                        </p:tav>
                                        <p:tav tm="100000">
                                          <p:val>
                                            <p:strVal val="ppt_y"/>
                                          </p:val>
                                        </p:tav>
                                      </p:tavLst>
                                    </p:anim>
                                    <p:set>
                                      <p:cBhvr>
                                        <p:cTn id="232" dur="1" fill="hold">
                                          <p:stCondLst>
                                            <p:cond delay="2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0-ppt_w/2"/>
                                          </p:val>
                                        </p:tav>
                                      </p:tavLst>
                                    </p:anim>
                                    <p:anim calcmode="lin" valueType="num">
                                      <p:cBhvr additive="base">
                                        <p:cTn id="235" dur="3000"/>
                                        <p:tgtEl>
                                          <p:spTgt spid="6"/>
                                        </p:tgtEl>
                                        <p:attrNameLst>
                                          <p:attrName>ppt_y</p:attrName>
                                        </p:attrNameLst>
                                      </p:cBhvr>
                                      <p:tavLst>
                                        <p:tav tm="0">
                                          <p:val>
                                            <p:strVal val="ppt_y"/>
                                          </p:val>
                                        </p:tav>
                                        <p:tav tm="100000">
                                          <p:val>
                                            <p:strVal val="ppt_y"/>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3000"/>
                                        <p:tgtEl>
                                          <p:spTgt spid="7"/>
                                        </p:tgtEl>
                                        <p:attrNameLst>
                                          <p:attrName>ppt_x</p:attrName>
                                        </p:attrNameLst>
                                      </p:cBhvr>
                                      <p:tavLst>
                                        <p:tav tm="0">
                                          <p:val>
                                            <p:strVal val="ppt_x"/>
                                          </p:val>
                                        </p:tav>
                                        <p:tav tm="100000">
                                          <p:val>
                                            <p:strVal val="0-ppt_w/2"/>
                                          </p:val>
                                        </p:tav>
                                      </p:tavLst>
                                    </p:anim>
                                    <p:anim calcmode="lin" valueType="num">
                                      <p:cBhvr additive="base">
                                        <p:cTn id="239" dur="3000"/>
                                        <p:tgtEl>
                                          <p:spTgt spid="7"/>
                                        </p:tgtEl>
                                        <p:attrNameLst>
                                          <p:attrName>ppt_y</p:attrName>
                                        </p:attrNameLst>
                                      </p:cBhvr>
                                      <p:tavLst>
                                        <p:tav tm="0">
                                          <p:val>
                                            <p:strVal val="ppt_y"/>
                                          </p:val>
                                        </p:tav>
                                        <p:tav tm="100000">
                                          <p:val>
                                            <p:strVal val="ppt_y"/>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3000"/>
                                        <p:tgtEl>
                                          <p:spTgt spid="11"/>
                                        </p:tgtEl>
                                        <p:attrNameLst>
                                          <p:attrName>ppt_x</p:attrName>
                                        </p:attrNameLst>
                                      </p:cBhvr>
                                      <p:tavLst>
                                        <p:tav tm="0">
                                          <p:val>
                                            <p:strVal val="ppt_x"/>
                                          </p:val>
                                        </p:tav>
                                        <p:tav tm="100000">
                                          <p:val>
                                            <p:strVal val="0-ppt_w/2"/>
                                          </p:val>
                                        </p:tav>
                                      </p:tavLst>
                                    </p:anim>
                                    <p:anim calcmode="lin" valueType="num">
                                      <p:cBhvr additive="base">
                                        <p:cTn id="243" dur="3000"/>
                                        <p:tgtEl>
                                          <p:spTgt spid="11"/>
                                        </p:tgtEl>
                                        <p:attrNameLst>
                                          <p:attrName>ppt_y</p:attrName>
                                        </p:attrNameLst>
                                      </p:cBhvr>
                                      <p:tavLst>
                                        <p:tav tm="0">
                                          <p:val>
                                            <p:strVal val="ppt_y"/>
                                          </p:val>
                                        </p:tav>
                                        <p:tav tm="100000">
                                          <p:val>
                                            <p:strVal val="ppt_y"/>
                                          </p:val>
                                        </p:tav>
                                      </p:tavLst>
                                    </p:anim>
                                    <p:set>
                                      <p:cBhvr>
                                        <p:cTn id="244" dur="1" fill="hold">
                                          <p:stCondLst>
                                            <p:cond delay="2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3000"/>
                                        <p:tgtEl>
                                          <p:spTgt spid="12"/>
                                        </p:tgtEl>
                                        <p:attrNameLst>
                                          <p:attrName>ppt_x</p:attrName>
                                        </p:attrNameLst>
                                      </p:cBhvr>
                                      <p:tavLst>
                                        <p:tav tm="0">
                                          <p:val>
                                            <p:strVal val="ppt_x"/>
                                          </p:val>
                                        </p:tav>
                                        <p:tav tm="100000">
                                          <p:val>
                                            <p:strVal val="0-ppt_w/2"/>
                                          </p:val>
                                        </p:tav>
                                      </p:tavLst>
                                    </p:anim>
                                    <p:anim calcmode="lin" valueType="num">
                                      <p:cBhvr additive="base">
                                        <p:cTn id="247" dur="3000"/>
                                        <p:tgtEl>
                                          <p:spTgt spid="12"/>
                                        </p:tgtEl>
                                        <p:attrNameLst>
                                          <p:attrName>ppt_y</p:attrName>
                                        </p:attrNameLst>
                                      </p:cBhvr>
                                      <p:tavLst>
                                        <p:tav tm="0">
                                          <p:val>
                                            <p:strVal val="ppt_y"/>
                                          </p:val>
                                        </p:tav>
                                        <p:tav tm="100000">
                                          <p:val>
                                            <p:strVal val="ppt_y"/>
                                          </p:val>
                                        </p:tav>
                                      </p:tavLst>
                                    </p:anim>
                                    <p:set>
                                      <p:cBhvr>
                                        <p:cTn id="248" dur="1" fill="hold">
                                          <p:stCondLst>
                                            <p:cond delay="2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3000"/>
                                        <p:tgtEl>
                                          <p:spTgt spid="17"/>
                                        </p:tgtEl>
                                        <p:attrNameLst>
                                          <p:attrName>ppt_x</p:attrName>
                                        </p:attrNameLst>
                                      </p:cBhvr>
                                      <p:tavLst>
                                        <p:tav tm="0">
                                          <p:val>
                                            <p:strVal val="ppt_x"/>
                                          </p:val>
                                        </p:tav>
                                        <p:tav tm="100000">
                                          <p:val>
                                            <p:strVal val="0-ppt_w/2"/>
                                          </p:val>
                                        </p:tav>
                                      </p:tavLst>
                                    </p:anim>
                                    <p:anim calcmode="lin" valueType="num">
                                      <p:cBhvr additive="base">
                                        <p:cTn id="251" dur="3000"/>
                                        <p:tgtEl>
                                          <p:spTgt spid="17"/>
                                        </p:tgtEl>
                                        <p:attrNameLst>
                                          <p:attrName>ppt_y</p:attrName>
                                        </p:attrNameLst>
                                      </p:cBhvr>
                                      <p:tavLst>
                                        <p:tav tm="0">
                                          <p:val>
                                            <p:strVal val="ppt_y"/>
                                          </p:val>
                                        </p:tav>
                                        <p:tav tm="100000">
                                          <p:val>
                                            <p:strVal val="ppt_y"/>
                                          </p:val>
                                        </p:tav>
                                      </p:tavLst>
                                    </p:anim>
                                    <p:set>
                                      <p:cBhvr>
                                        <p:cTn id="252" dur="1" fill="hold">
                                          <p:stCondLst>
                                            <p:cond delay="2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3000"/>
                                        <p:tgtEl>
                                          <p:spTgt spid="18"/>
                                        </p:tgtEl>
                                        <p:attrNameLst>
                                          <p:attrName>ppt_x</p:attrName>
                                        </p:attrNameLst>
                                      </p:cBhvr>
                                      <p:tavLst>
                                        <p:tav tm="0">
                                          <p:val>
                                            <p:strVal val="ppt_x"/>
                                          </p:val>
                                        </p:tav>
                                        <p:tav tm="100000">
                                          <p:val>
                                            <p:strVal val="0-ppt_w/2"/>
                                          </p:val>
                                        </p:tav>
                                      </p:tavLst>
                                    </p:anim>
                                    <p:anim calcmode="lin" valueType="num">
                                      <p:cBhvr additive="base">
                                        <p:cTn id="255" dur="3000"/>
                                        <p:tgtEl>
                                          <p:spTgt spid="18"/>
                                        </p:tgtEl>
                                        <p:attrNameLst>
                                          <p:attrName>ppt_y</p:attrName>
                                        </p:attrNameLst>
                                      </p:cBhvr>
                                      <p:tavLst>
                                        <p:tav tm="0">
                                          <p:val>
                                            <p:strVal val="ppt_y"/>
                                          </p:val>
                                        </p:tav>
                                        <p:tav tm="100000">
                                          <p:val>
                                            <p:strVal val="ppt_y"/>
                                          </p:val>
                                        </p:tav>
                                      </p:tavLst>
                                    </p:anim>
                                    <p:set>
                                      <p:cBhvr>
                                        <p:cTn id="256" dur="1" fill="hold">
                                          <p:stCondLst>
                                            <p:cond delay="2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0-ppt_w/2"/>
                                          </p:val>
                                        </p:tav>
                                      </p:tavLst>
                                    </p:anim>
                                    <p:anim calcmode="lin" valueType="num">
                                      <p:cBhvr additive="base">
                                        <p:cTn id="259" dur="3000"/>
                                        <p:tgtEl>
                                          <p:spTgt spid="19"/>
                                        </p:tgtEl>
                                        <p:attrNameLst>
                                          <p:attrName>ppt_y</p:attrName>
                                        </p:attrNameLst>
                                      </p:cBhvr>
                                      <p:tavLst>
                                        <p:tav tm="0">
                                          <p:val>
                                            <p:strVal val="ppt_y"/>
                                          </p:val>
                                        </p:tav>
                                        <p:tav tm="100000">
                                          <p:val>
                                            <p:strVal val="ppt_y"/>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3000"/>
                                        <p:tgtEl>
                                          <p:spTgt spid="20"/>
                                        </p:tgtEl>
                                        <p:attrNameLst>
                                          <p:attrName>ppt_x</p:attrName>
                                        </p:attrNameLst>
                                      </p:cBhvr>
                                      <p:tavLst>
                                        <p:tav tm="0">
                                          <p:val>
                                            <p:strVal val="ppt_x"/>
                                          </p:val>
                                        </p:tav>
                                        <p:tav tm="100000">
                                          <p:val>
                                            <p:strVal val="0-ppt_w/2"/>
                                          </p:val>
                                        </p:tav>
                                      </p:tavLst>
                                    </p:anim>
                                    <p:anim calcmode="lin" valueType="num">
                                      <p:cBhvr additive="base">
                                        <p:cTn id="263" dur="3000"/>
                                        <p:tgtEl>
                                          <p:spTgt spid="20"/>
                                        </p:tgtEl>
                                        <p:attrNameLst>
                                          <p:attrName>ppt_y</p:attrName>
                                        </p:attrNameLst>
                                      </p:cBhvr>
                                      <p:tavLst>
                                        <p:tav tm="0">
                                          <p:val>
                                            <p:strVal val="ppt_y"/>
                                          </p:val>
                                        </p:tav>
                                        <p:tav tm="100000">
                                          <p:val>
                                            <p:strVal val="ppt_y"/>
                                          </p:val>
                                        </p:tav>
                                      </p:tavLst>
                                    </p:anim>
                                    <p:set>
                                      <p:cBhvr>
                                        <p:cTn id="264" dur="1" fill="hold">
                                          <p:stCondLst>
                                            <p:cond delay="2999"/>
                                          </p:stCondLst>
                                        </p:cTn>
                                        <p:tgtEl>
                                          <p:spTgt spid="20"/>
                                        </p:tgtEl>
                                        <p:attrNameLst>
                                          <p:attrName>style.visibility</p:attrName>
                                        </p:attrNameLst>
                                      </p:cBhvr>
                                      <p:to>
                                        <p:strVal val="hidden"/>
                                      </p:to>
                                    </p:set>
                                  </p:childTnLst>
                                </p:cTn>
                              </p:par>
                              <p:par>
                                <p:cTn id="265" presetID="23" presetClass="entr" presetSubtype="272"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3000" fill="hold"/>
                                        <p:tgtEl>
                                          <p:spTgt spid="4"/>
                                        </p:tgtEl>
                                        <p:attrNameLst>
                                          <p:attrName>ppt_w</p:attrName>
                                        </p:attrNameLst>
                                      </p:cBhvr>
                                      <p:tavLst>
                                        <p:tav tm="0">
                                          <p:val>
                                            <p:strVal val="2/3*#ppt_w"/>
                                          </p:val>
                                        </p:tav>
                                        <p:tav tm="100000">
                                          <p:val>
                                            <p:strVal val="#ppt_w"/>
                                          </p:val>
                                        </p:tav>
                                      </p:tavLst>
                                    </p:anim>
                                    <p:anim calcmode="lin" valueType="num">
                                      <p:cBhvr>
                                        <p:cTn id="268" dur="3000" fill="hold"/>
                                        <p:tgtEl>
                                          <p:spTgt spid="4"/>
                                        </p:tgtEl>
                                        <p:attrNameLst>
                                          <p:attrName>ppt_h</p:attrName>
                                        </p:attrNameLst>
                                      </p:cBhvr>
                                      <p:tavLst>
                                        <p:tav tm="0">
                                          <p:val>
                                            <p:strVal val="2/3*#ppt_h"/>
                                          </p:val>
                                        </p:tav>
                                        <p:tav tm="100000">
                                          <p:val>
                                            <p:strVal val="#ppt_h"/>
                                          </p:val>
                                        </p:tav>
                                      </p:tavLst>
                                    </p:anim>
                                  </p:childTnLst>
                                </p:cTn>
                              </p:par>
                              <p:par>
                                <p:cTn id="269" presetID="23" presetClass="entr" presetSubtype="272"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 calcmode="lin" valueType="num">
                                      <p:cBhvr>
                                        <p:cTn id="271" dur="3000" fill="hold"/>
                                        <p:tgtEl>
                                          <p:spTgt spid="4"/>
                                        </p:tgtEl>
                                        <p:attrNameLst>
                                          <p:attrName>ppt_w</p:attrName>
                                        </p:attrNameLst>
                                      </p:cBhvr>
                                      <p:tavLst>
                                        <p:tav tm="0">
                                          <p:val>
                                            <p:strVal val="2/3*#ppt_w"/>
                                          </p:val>
                                        </p:tav>
                                        <p:tav tm="100000">
                                          <p:val>
                                            <p:strVal val="#ppt_w"/>
                                          </p:val>
                                        </p:tav>
                                      </p:tavLst>
                                    </p:anim>
                                    <p:anim calcmode="lin" valueType="num">
                                      <p:cBhvr>
                                        <p:cTn id="272"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785786" y="928670"/>
            <a:ext cx="7643866" cy="5509200"/>
          </a:xfrm>
          <a:prstGeom prst="rect">
            <a:avLst/>
          </a:prstGeom>
          <a:noFill/>
        </p:spPr>
        <p:txBody>
          <a:bodyPr wrap="square" rtlCol="0">
            <a:spAutoFit/>
          </a:bodyPr>
          <a:lstStyle/>
          <a:p>
            <a:r>
              <a:rPr lang="es-ES" sz="2400" dirty="0" smtClean="0">
                <a:solidFill>
                  <a:srgbClr val="FFFF00"/>
                </a:solidFill>
                <a:latin typeface="Agency FB" pitchFamily="34" charset="0"/>
              </a:rPr>
              <a:t>                           </a:t>
            </a:r>
            <a:r>
              <a:rPr lang="es-ES" sz="3600" b="1" dirty="0" smtClean="0">
                <a:solidFill>
                  <a:srgbClr val="FFFF00"/>
                </a:solidFill>
                <a:effectLst>
                  <a:outerShdw blurRad="38100" dist="38100" dir="2700000" algn="tl">
                    <a:srgbClr val="000000">
                      <a:alpha val="43137"/>
                    </a:srgbClr>
                  </a:outerShdw>
                </a:effectLst>
                <a:latin typeface="Agency FB" pitchFamily="34" charset="0"/>
              </a:rPr>
              <a:t>La  Mezquita de Abu </a:t>
            </a:r>
            <a:r>
              <a:rPr lang="es-ES" sz="3600" b="1" dirty="0" err="1" smtClean="0">
                <a:solidFill>
                  <a:srgbClr val="FFFF00"/>
                </a:solidFill>
                <a:effectLst>
                  <a:outerShdw blurRad="38100" dist="38100" dir="2700000" algn="tl">
                    <a:srgbClr val="000000">
                      <a:alpha val="43137"/>
                    </a:srgbClr>
                  </a:outerShdw>
                </a:effectLst>
                <a:latin typeface="Agency FB" pitchFamily="34" charset="0"/>
              </a:rPr>
              <a:t>Dhabi</a:t>
            </a:r>
            <a:r>
              <a:rPr lang="es-ES" b="1" dirty="0" smtClean="0">
                <a:effectLst>
                  <a:outerShdw blurRad="38100" dist="38100" dir="2700000" algn="tl">
                    <a:srgbClr val="000000">
                      <a:alpha val="43137"/>
                    </a:srgbClr>
                  </a:outerShdw>
                </a:effectLst>
              </a:rPr>
              <a:t/>
            </a:r>
            <a:br>
              <a:rPr lang="es-ES" b="1" dirty="0" smtClean="0">
                <a:effectLst>
                  <a:outerShdw blurRad="38100" dist="38100" dir="2700000" algn="tl">
                    <a:srgbClr val="000000">
                      <a:alpha val="43137"/>
                    </a:srgbClr>
                  </a:outerShdw>
                </a:effectLst>
              </a:rPr>
            </a:br>
            <a:endParaRPr lang="es-ES" b="1" dirty="0" smtClean="0">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latin typeface="Agency FB" pitchFamily="34" charset="0"/>
              </a:rPr>
              <a:t>Es la tercera mezquita más grande del mundo y tiene capacidad para acoger a 40.000 fieles. El lugar alberga entre sus esplendorosas paredes varios prodigios tales como la alfombra más grande del mundo, de manufactura iraní, con 5.627 metros cuadrados, 47 toneladas y compuesta de 2.268.000 nudos de lana; y la mayor lámpara de araña del mundo, fabricada en Alemania con oro, plata y cobre, y unas dimensiones de 10 metros de diámetro y 15 metros de altura.</a:t>
            </a:r>
          </a:p>
          <a:p>
            <a:r>
              <a:rPr lang="es-ES" sz="2000" b="1" dirty="0" smtClean="0">
                <a:effectLst>
                  <a:outerShdw blurRad="38100" dist="38100" dir="2700000" algn="tl">
                    <a:srgbClr val="000000">
                      <a:alpha val="43137"/>
                    </a:srgbClr>
                  </a:outerShdw>
                </a:effectLst>
                <a:latin typeface="Agency FB" pitchFamily="34" charset="0"/>
              </a:rPr>
              <a:t>Su nombre se debe al fundador y primer presidente de los Emiratos Árabes Unidos, que está enterrado allí.</a:t>
            </a:r>
          </a:p>
          <a:p>
            <a:r>
              <a:rPr lang="es-ES" sz="2000" b="1" dirty="0" smtClean="0">
                <a:effectLst>
                  <a:outerShdw blurRad="38100" dist="38100" dir="2700000" algn="tl">
                    <a:srgbClr val="000000">
                      <a:alpha val="43137"/>
                    </a:srgbClr>
                  </a:outerShdw>
                </a:effectLst>
                <a:latin typeface="Agency FB" pitchFamily="34" charset="0"/>
              </a:rPr>
              <a:t>La mezquita tiene cuatro minaretes de unos 107 metros de altura, 57 cúpulas decoradas con mármol blanco, igual que la decoración interior. La fachada mide 90.000 metros cuadrados. El patio está pavimentado con diseños florales en mármol, y ocupa una superficie de 17.000 metros cuadrados. Para su construcción se han empleado, entre otros materiales, 110.000 metros cuadrados de mármol Blanco </a:t>
            </a:r>
            <a:r>
              <a:rPr lang="es-ES" sz="2000" b="1" dirty="0" err="1" smtClean="0">
                <a:effectLst>
                  <a:outerShdw blurRad="38100" dist="38100" dir="2700000" algn="tl">
                    <a:srgbClr val="000000">
                      <a:alpha val="43137"/>
                    </a:srgbClr>
                  </a:outerShdw>
                </a:effectLst>
                <a:latin typeface="Agency FB" pitchFamily="34" charset="0"/>
              </a:rPr>
              <a:t>Sivec</a:t>
            </a:r>
            <a:r>
              <a:rPr lang="es-ES" sz="2000" b="1" dirty="0" smtClean="0">
                <a:effectLst>
                  <a:outerShdw blurRad="38100" dist="38100" dir="2700000" algn="tl">
                    <a:srgbClr val="000000">
                      <a:alpha val="43137"/>
                    </a:srgbClr>
                  </a:outerShdw>
                </a:effectLst>
                <a:latin typeface="Agency FB" pitchFamily="34" charset="0"/>
              </a:rPr>
              <a:t>. Tanto el interior como el exterior así como el suelo del patio es de mármol.</a:t>
            </a:r>
          </a:p>
          <a:p>
            <a:endParaRPr lang="es-ES" sz="2000" b="1"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Marcador de contenido" descr="DSC05600.JPG"/>
          <p:cNvPicPr>
            <a:picLocks noGrp="1" noChangeAspect="1"/>
          </p:cNvPicPr>
          <p:nvPr>
            <p:ph idx="1"/>
          </p:nvPr>
        </p:nvPicPr>
        <p:blipFill>
          <a:blip r:embed="rId2">
            <a:lum bright="10000"/>
          </a:blip>
          <a:stretch>
            <a:fillRect/>
          </a:stretch>
        </p:blipFill>
        <p:spPr>
          <a:xfrm>
            <a:off x="0" y="0"/>
            <a:ext cx="9144000" cy="6858000"/>
          </a:xfrm>
        </p:spPr>
      </p:pic>
      <p:sp>
        <p:nvSpPr>
          <p:cNvPr id="20" name="19 Paralelogramo"/>
          <p:cNvSpPr/>
          <p:nvPr/>
        </p:nvSpPr>
        <p:spPr>
          <a:xfrm rot="5400000">
            <a:off x="642938" y="-214334"/>
            <a:ext cx="2928934" cy="4214810"/>
          </a:xfrm>
          <a:prstGeom prst="parallelogram">
            <a:avLst>
              <a:gd name="adj" fmla="val 89024"/>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5400000" flipH="1">
            <a:off x="678657" y="3321847"/>
            <a:ext cx="2857496" cy="4214810"/>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a:off x="602457" y="-602457"/>
            <a:ext cx="3081336" cy="4286250"/>
          </a:xfrm>
          <a:prstGeom prst="parallelogram">
            <a:avLst>
              <a:gd name="adj" fmla="val 90639"/>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678657" y="2893219"/>
            <a:ext cx="2857496" cy="4214810"/>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20488855" flipH="1">
            <a:off x="5516123" y="3148350"/>
            <a:ext cx="3002794" cy="4425587"/>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16200000" flipH="1">
            <a:off x="5429240" y="-714364"/>
            <a:ext cx="3000396" cy="4429124"/>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16200000" flipH="1">
            <a:off x="5429240" y="-285760"/>
            <a:ext cx="3000396" cy="4429124"/>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20488855" flipH="1">
            <a:off x="5583069" y="2791159"/>
            <a:ext cx="3002794" cy="4425587"/>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5400000">
            <a:off x="642938" y="285732"/>
            <a:ext cx="2928934" cy="4214810"/>
          </a:xfrm>
          <a:prstGeom prst="parallelogram">
            <a:avLst>
              <a:gd name="adj" fmla="val 89024"/>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5400000" flipH="1">
            <a:off x="678657" y="2536029"/>
            <a:ext cx="2857496" cy="4214810"/>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rot="16200000" flipH="1">
            <a:off x="5429240" y="71430"/>
            <a:ext cx="3000396" cy="4429124"/>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rot="20488855" flipH="1">
            <a:off x="5579813" y="1972941"/>
            <a:ext cx="3215049" cy="4501025"/>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rot="5400000">
            <a:off x="642938" y="714360"/>
            <a:ext cx="2928934" cy="4214810"/>
          </a:xfrm>
          <a:prstGeom prst="parallelogram">
            <a:avLst>
              <a:gd name="adj" fmla="val 89024"/>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rot="5400000" flipH="1">
            <a:off x="678657" y="2178839"/>
            <a:ext cx="2857496" cy="4214810"/>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rot="16200000" flipH="1">
            <a:off x="5429240" y="500058"/>
            <a:ext cx="3000396" cy="4429124"/>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rot="20488855" flipH="1">
            <a:off x="5735468" y="2468534"/>
            <a:ext cx="3002794" cy="4425587"/>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rot="5400000">
            <a:off x="642938" y="1142988"/>
            <a:ext cx="2928934" cy="4214810"/>
          </a:xfrm>
          <a:prstGeom prst="parallelogram">
            <a:avLst>
              <a:gd name="adj" fmla="val 89024"/>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rot="5400000" flipH="1">
            <a:off x="678657" y="1750211"/>
            <a:ext cx="2857496" cy="4214810"/>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rot="16200000" flipH="1">
            <a:off x="5429240" y="928686"/>
            <a:ext cx="3000396" cy="4429124"/>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rot="20488855" flipH="1">
            <a:off x="5583791" y="1505362"/>
            <a:ext cx="3001469" cy="4429539"/>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rot="5400000">
            <a:off x="642938" y="1643054"/>
            <a:ext cx="2928934" cy="4214810"/>
          </a:xfrm>
          <a:prstGeom prst="parallelogram">
            <a:avLst>
              <a:gd name="adj" fmla="val 89024"/>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rot="5400000" flipH="1">
            <a:off x="678657" y="1393021"/>
            <a:ext cx="2857496" cy="4214810"/>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rot="16200000" flipH="1">
            <a:off x="5429240" y="1428752"/>
            <a:ext cx="3000396" cy="4429124"/>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rot="20401423" flipH="1">
            <a:off x="5540051" y="991923"/>
            <a:ext cx="2953779" cy="4571791"/>
          </a:xfrm>
          <a:prstGeom prst="parallelogram">
            <a:avLst>
              <a:gd name="adj" fmla="val 90693"/>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428660" y="0"/>
            <a:ext cx="10144196"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2000" fill="hold"/>
                                        <p:tgtEl>
                                          <p:spTgt spid="20"/>
                                        </p:tgtEl>
                                        <p:attrNameLst>
                                          <p:attrName>ppt_x</p:attrName>
                                        </p:attrNameLst>
                                      </p:cBhvr>
                                      <p:tavLst>
                                        <p:tav tm="0">
                                          <p:val>
                                            <p:strVal val="1+#ppt_w/2"/>
                                          </p:val>
                                        </p:tav>
                                        <p:tav tm="100000">
                                          <p:val>
                                            <p:strVal val="#ppt_x"/>
                                          </p:val>
                                        </p:tav>
                                      </p:tavLst>
                                    </p:anim>
                                    <p:anim calcmode="lin" valueType="num">
                                      <p:cBhvr additive="base">
                                        <p:cTn id="11" dur="2000" fill="hold"/>
                                        <p:tgtEl>
                                          <p:spTgt spid="20"/>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2000" fill="hold"/>
                                        <p:tgtEl>
                                          <p:spTgt spid="22"/>
                                        </p:tgtEl>
                                        <p:attrNameLst>
                                          <p:attrName>ppt_x</p:attrName>
                                        </p:attrNameLst>
                                      </p:cBhvr>
                                      <p:tavLst>
                                        <p:tav tm="0">
                                          <p:val>
                                            <p:strVal val="1+#ppt_w/2"/>
                                          </p:val>
                                        </p:tav>
                                        <p:tav tm="100000">
                                          <p:val>
                                            <p:strVal val="#ppt_x"/>
                                          </p:val>
                                        </p:tav>
                                      </p:tavLst>
                                    </p:anim>
                                    <p:anim calcmode="lin" valueType="num">
                                      <p:cBhvr additive="base">
                                        <p:cTn id="15" dur="20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2000" fill="hold"/>
                                        <p:tgtEl>
                                          <p:spTgt spid="28"/>
                                        </p:tgtEl>
                                        <p:attrNameLst>
                                          <p:attrName>ppt_x</p:attrName>
                                        </p:attrNameLst>
                                      </p:cBhvr>
                                      <p:tavLst>
                                        <p:tav tm="0">
                                          <p:val>
                                            <p:strVal val="1+#ppt_w/2"/>
                                          </p:val>
                                        </p:tav>
                                        <p:tav tm="100000">
                                          <p:val>
                                            <p:strVal val="#ppt_x"/>
                                          </p:val>
                                        </p:tav>
                                      </p:tavLst>
                                    </p:anim>
                                    <p:anim calcmode="lin" valueType="num">
                                      <p:cBhvr additive="base">
                                        <p:cTn id="19" dur="2000" fill="hold"/>
                                        <p:tgtEl>
                                          <p:spTgt spid="28"/>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2000" fill="hold"/>
                                        <p:tgtEl>
                                          <p:spTgt spid="32"/>
                                        </p:tgtEl>
                                        <p:attrNameLst>
                                          <p:attrName>ppt_x</p:attrName>
                                        </p:attrNameLst>
                                      </p:cBhvr>
                                      <p:tavLst>
                                        <p:tav tm="0">
                                          <p:val>
                                            <p:strVal val="1+#ppt_w/2"/>
                                          </p:val>
                                        </p:tav>
                                        <p:tav tm="100000">
                                          <p:val>
                                            <p:strVal val="#ppt_x"/>
                                          </p:val>
                                        </p:tav>
                                      </p:tavLst>
                                    </p:anim>
                                    <p:anim calcmode="lin" valueType="num">
                                      <p:cBhvr additive="base">
                                        <p:cTn id="23" dur="2000" fill="hold"/>
                                        <p:tgtEl>
                                          <p:spTgt spid="3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2000" fill="hold"/>
                                        <p:tgtEl>
                                          <p:spTgt spid="36"/>
                                        </p:tgtEl>
                                        <p:attrNameLst>
                                          <p:attrName>ppt_x</p:attrName>
                                        </p:attrNameLst>
                                      </p:cBhvr>
                                      <p:tavLst>
                                        <p:tav tm="0">
                                          <p:val>
                                            <p:strVal val="1+#ppt_w/2"/>
                                          </p:val>
                                        </p:tav>
                                        <p:tav tm="100000">
                                          <p:val>
                                            <p:strVal val="#ppt_x"/>
                                          </p:val>
                                        </p:tav>
                                      </p:tavLst>
                                    </p:anim>
                                    <p:anim calcmode="lin" valueType="num">
                                      <p:cBhvr additive="base">
                                        <p:cTn id="27" dur="2000" fill="hold"/>
                                        <p:tgtEl>
                                          <p:spTgt spid="3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additive="base">
                                        <p:cTn id="30" dur="2000" fill="hold"/>
                                        <p:tgtEl>
                                          <p:spTgt spid="40"/>
                                        </p:tgtEl>
                                        <p:attrNameLst>
                                          <p:attrName>ppt_x</p:attrName>
                                        </p:attrNameLst>
                                      </p:cBhvr>
                                      <p:tavLst>
                                        <p:tav tm="0">
                                          <p:val>
                                            <p:strVal val="1+#ppt_w/2"/>
                                          </p:val>
                                        </p:tav>
                                        <p:tav tm="100000">
                                          <p:val>
                                            <p:strVal val="#ppt_x"/>
                                          </p:val>
                                        </p:tav>
                                      </p:tavLst>
                                    </p:anim>
                                    <p:anim calcmode="lin" valueType="num">
                                      <p:cBhvr additive="base">
                                        <p:cTn id="31" dur="2000" fill="hold"/>
                                        <p:tgtEl>
                                          <p:spTgt spid="4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2000" fill="hold"/>
                                        <p:tgtEl>
                                          <p:spTgt spid="21"/>
                                        </p:tgtEl>
                                        <p:attrNameLst>
                                          <p:attrName>ppt_x</p:attrName>
                                        </p:attrNameLst>
                                      </p:cBhvr>
                                      <p:tavLst>
                                        <p:tav tm="0">
                                          <p:val>
                                            <p:strVal val="1+#ppt_w/2"/>
                                          </p:val>
                                        </p:tav>
                                        <p:tav tm="100000">
                                          <p:val>
                                            <p:strVal val="#ppt_x"/>
                                          </p:val>
                                        </p:tav>
                                      </p:tavLst>
                                    </p:anim>
                                    <p:anim calcmode="lin" valueType="num">
                                      <p:cBhvr additive="base">
                                        <p:cTn id="35" dur="2000" fill="hold"/>
                                        <p:tgtEl>
                                          <p:spTgt spid="2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2000" fill="hold"/>
                                        <p:tgtEl>
                                          <p:spTgt spid="23"/>
                                        </p:tgtEl>
                                        <p:attrNameLst>
                                          <p:attrName>ppt_x</p:attrName>
                                        </p:attrNameLst>
                                      </p:cBhvr>
                                      <p:tavLst>
                                        <p:tav tm="0">
                                          <p:val>
                                            <p:strVal val="1+#ppt_w/2"/>
                                          </p:val>
                                        </p:tav>
                                        <p:tav tm="100000">
                                          <p:val>
                                            <p:strVal val="#ppt_x"/>
                                          </p:val>
                                        </p:tav>
                                      </p:tavLst>
                                    </p:anim>
                                    <p:anim calcmode="lin" valueType="num">
                                      <p:cBhvr additive="base">
                                        <p:cTn id="39" dur="2000" fill="hold"/>
                                        <p:tgtEl>
                                          <p:spTgt spid="23"/>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000" fill="hold"/>
                                        <p:tgtEl>
                                          <p:spTgt spid="29"/>
                                        </p:tgtEl>
                                        <p:attrNameLst>
                                          <p:attrName>ppt_x</p:attrName>
                                        </p:attrNameLst>
                                      </p:cBhvr>
                                      <p:tavLst>
                                        <p:tav tm="0">
                                          <p:val>
                                            <p:strVal val="1+#ppt_w/2"/>
                                          </p:val>
                                        </p:tav>
                                        <p:tav tm="100000">
                                          <p:val>
                                            <p:strVal val="#ppt_x"/>
                                          </p:val>
                                        </p:tav>
                                      </p:tavLst>
                                    </p:anim>
                                    <p:anim calcmode="lin" valueType="num">
                                      <p:cBhvr additive="base">
                                        <p:cTn id="43" dur="2000" fill="hold"/>
                                        <p:tgtEl>
                                          <p:spTgt spid="29"/>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2000" fill="hold"/>
                                        <p:tgtEl>
                                          <p:spTgt spid="33"/>
                                        </p:tgtEl>
                                        <p:attrNameLst>
                                          <p:attrName>ppt_x</p:attrName>
                                        </p:attrNameLst>
                                      </p:cBhvr>
                                      <p:tavLst>
                                        <p:tav tm="0">
                                          <p:val>
                                            <p:strVal val="1+#ppt_w/2"/>
                                          </p:val>
                                        </p:tav>
                                        <p:tav tm="100000">
                                          <p:val>
                                            <p:strVal val="#ppt_x"/>
                                          </p:val>
                                        </p:tav>
                                      </p:tavLst>
                                    </p:anim>
                                    <p:anim calcmode="lin" valueType="num">
                                      <p:cBhvr additive="base">
                                        <p:cTn id="47" dur="2000" fill="hold"/>
                                        <p:tgtEl>
                                          <p:spTgt spid="3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2000" fill="hold"/>
                                        <p:tgtEl>
                                          <p:spTgt spid="37"/>
                                        </p:tgtEl>
                                        <p:attrNameLst>
                                          <p:attrName>ppt_x</p:attrName>
                                        </p:attrNameLst>
                                      </p:cBhvr>
                                      <p:tavLst>
                                        <p:tav tm="0">
                                          <p:val>
                                            <p:strVal val="1+#ppt_w/2"/>
                                          </p:val>
                                        </p:tav>
                                        <p:tav tm="100000">
                                          <p:val>
                                            <p:strVal val="#ppt_x"/>
                                          </p:val>
                                        </p:tav>
                                      </p:tavLst>
                                    </p:anim>
                                    <p:anim calcmode="lin" valueType="num">
                                      <p:cBhvr additive="base">
                                        <p:cTn id="51" dur="2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2000" fill="hold"/>
                                        <p:tgtEl>
                                          <p:spTgt spid="41"/>
                                        </p:tgtEl>
                                        <p:attrNameLst>
                                          <p:attrName>ppt_x</p:attrName>
                                        </p:attrNameLst>
                                      </p:cBhvr>
                                      <p:tavLst>
                                        <p:tav tm="0">
                                          <p:val>
                                            <p:strVal val="1+#ppt_w/2"/>
                                          </p:val>
                                        </p:tav>
                                        <p:tav tm="100000">
                                          <p:val>
                                            <p:strVal val="#ppt_x"/>
                                          </p:val>
                                        </p:tav>
                                      </p:tavLst>
                                    </p:anim>
                                    <p:anim calcmode="lin" valueType="num">
                                      <p:cBhvr additive="base">
                                        <p:cTn id="55" dur="2000" fill="hold"/>
                                        <p:tgtEl>
                                          <p:spTgt spid="41"/>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2000" fill="hold"/>
                                        <p:tgtEl>
                                          <p:spTgt spid="25"/>
                                        </p:tgtEl>
                                        <p:attrNameLst>
                                          <p:attrName>ppt_x</p:attrName>
                                        </p:attrNameLst>
                                      </p:cBhvr>
                                      <p:tavLst>
                                        <p:tav tm="0">
                                          <p:val>
                                            <p:strVal val="0-#ppt_w/2"/>
                                          </p:val>
                                        </p:tav>
                                        <p:tav tm="100000">
                                          <p:val>
                                            <p:strVal val="#ppt_x"/>
                                          </p:val>
                                        </p:tav>
                                      </p:tavLst>
                                    </p:anim>
                                    <p:anim calcmode="lin" valueType="num">
                                      <p:cBhvr additive="base">
                                        <p:cTn id="59" dur="2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2000" fill="hold"/>
                                        <p:tgtEl>
                                          <p:spTgt spid="26"/>
                                        </p:tgtEl>
                                        <p:attrNameLst>
                                          <p:attrName>ppt_x</p:attrName>
                                        </p:attrNameLst>
                                      </p:cBhvr>
                                      <p:tavLst>
                                        <p:tav tm="0">
                                          <p:val>
                                            <p:strVal val="0-#ppt_w/2"/>
                                          </p:val>
                                        </p:tav>
                                        <p:tav tm="100000">
                                          <p:val>
                                            <p:strVal val="#ppt_x"/>
                                          </p:val>
                                        </p:tav>
                                      </p:tavLst>
                                    </p:anim>
                                    <p:anim calcmode="lin" valueType="num">
                                      <p:cBhvr additive="base">
                                        <p:cTn id="63" dur="2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2000" fill="hold"/>
                                        <p:tgtEl>
                                          <p:spTgt spid="30"/>
                                        </p:tgtEl>
                                        <p:attrNameLst>
                                          <p:attrName>ppt_x</p:attrName>
                                        </p:attrNameLst>
                                      </p:cBhvr>
                                      <p:tavLst>
                                        <p:tav tm="0">
                                          <p:val>
                                            <p:strVal val="0-#ppt_w/2"/>
                                          </p:val>
                                        </p:tav>
                                        <p:tav tm="100000">
                                          <p:val>
                                            <p:strVal val="#ppt_x"/>
                                          </p:val>
                                        </p:tav>
                                      </p:tavLst>
                                    </p:anim>
                                    <p:anim calcmode="lin" valueType="num">
                                      <p:cBhvr additive="base">
                                        <p:cTn id="67" dur="2000" fill="hold"/>
                                        <p:tgtEl>
                                          <p:spTgt spid="30"/>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2000" fill="hold"/>
                                        <p:tgtEl>
                                          <p:spTgt spid="34"/>
                                        </p:tgtEl>
                                        <p:attrNameLst>
                                          <p:attrName>ppt_x</p:attrName>
                                        </p:attrNameLst>
                                      </p:cBhvr>
                                      <p:tavLst>
                                        <p:tav tm="0">
                                          <p:val>
                                            <p:strVal val="0-#ppt_w/2"/>
                                          </p:val>
                                        </p:tav>
                                        <p:tav tm="100000">
                                          <p:val>
                                            <p:strVal val="#ppt_x"/>
                                          </p:val>
                                        </p:tav>
                                      </p:tavLst>
                                    </p:anim>
                                    <p:anim calcmode="lin" valueType="num">
                                      <p:cBhvr additive="base">
                                        <p:cTn id="71" dur="2000" fill="hold"/>
                                        <p:tgtEl>
                                          <p:spTgt spid="34"/>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38"/>
                                        </p:tgtEl>
                                        <p:attrNameLst>
                                          <p:attrName>style.visibility</p:attrName>
                                        </p:attrNameLst>
                                      </p:cBhvr>
                                      <p:to>
                                        <p:strVal val="visible"/>
                                      </p:to>
                                    </p:set>
                                    <p:anim calcmode="lin" valueType="num">
                                      <p:cBhvr additive="base">
                                        <p:cTn id="74" dur="2000" fill="hold"/>
                                        <p:tgtEl>
                                          <p:spTgt spid="38"/>
                                        </p:tgtEl>
                                        <p:attrNameLst>
                                          <p:attrName>ppt_x</p:attrName>
                                        </p:attrNameLst>
                                      </p:cBhvr>
                                      <p:tavLst>
                                        <p:tav tm="0">
                                          <p:val>
                                            <p:strVal val="0-#ppt_w/2"/>
                                          </p:val>
                                        </p:tav>
                                        <p:tav tm="100000">
                                          <p:val>
                                            <p:strVal val="#ppt_x"/>
                                          </p:val>
                                        </p:tav>
                                      </p:tavLst>
                                    </p:anim>
                                    <p:anim calcmode="lin" valueType="num">
                                      <p:cBhvr additive="base">
                                        <p:cTn id="75" dur="2000" fill="hold"/>
                                        <p:tgtEl>
                                          <p:spTgt spid="38"/>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additive="base">
                                        <p:cTn id="78" dur="2000" fill="hold"/>
                                        <p:tgtEl>
                                          <p:spTgt spid="42"/>
                                        </p:tgtEl>
                                        <p:attrNameLst>
                                          <p:attrName>ppt_x</p:attrName>
                                        </p:attrNameLst>
                                      </p:cBhvr>
                                      <p:tavLst>
                                        <p:tav tm="0">
                                          <p:val>
                                            <p:strVal val="0-#ppt_w/2"/>
                                          </p:val>
                                        </p:tav>
                                        <p:tav tm="100000">
                                          <p:val>
                                            <p:strVal val="#ppt_x"/>
                                          </p:val>
                                        </p:tav>
                                      </p:tavLst>
                                    </p:anim>
                                    <p:anim calcmode="lin" valueType="num">
                                      <p:cBhvr additive="base">
                                        <p:cTn id="79" dur="2000" fill="hold"/>
                                        <p:tgtEl>
                                          <p:spTgt spid="42"/>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2000" fill="hold"/>
                                        <p:tgtEl>
                                          <p:spTgt spid="43"/>
                                        </p:tgtEl>
                                        <p:attrNameLst>
                                          <p:attrName>ppt_x</p:attrName>
                                        </p:attrNameLst>
                                      </p:cBhvr>
                                      <p:tavLst>
                                        <p:tav tm="0">
                                          <p:val>
                                            <p:strVal val="0-#ppt_w/2"/>
                                          </p:val>
                                        </p:tav>
                                        <p:tav tm="100000">
                                          <p:val>
                                            <p:strVal val="#ppt_x"/>
                                          </p:val>
                                        </p:tav>
                                      </p:tavLst>
                                    </p:anim>
                                    <p:anim calcmode="lin" valueType="num">
                                      <p:cBhvr additive="base">
                                        <p:cTn id="83" dur="2000" fill="hold"/>
                                        <p:tgtEl>
                                          <p:spTgt spid="43"/>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2000" fill="hold"/>
                                        <p:tgtEl>
                                          <p:spTgt spid="39"/>
                                        </p:tgtEl>
                                        <p:attrNameLst>
                                          <p:attrName>ppt_x</p:attrName>
                                        </p:attrNameLst>
                                      </p:cBhvr>
                                      <p:tavLst>
                                        <p:tav tm="0">
                                          <p:val>
                                            <p:strVal val="0-#ppt_w/2"/>
                                          </p:val>
                                        </p:tav>
                                        <p:tav tm="100000">
                                          <p:val>
                                            <p:strVal val="#ppt_x"/>
                                          </p:val>
                                        </p:tav>
                                      </p:tavLst>
                                    </p:anim>
                                    <p:anim calcmode="lin" valueType="num">
                                      <p:cBhvr additive="base">
                                        <p:cTn id="87" dur="2000" fill="hold"/>
                                        <p:tgtEl>
                                          <p:spTgt spid="39"/>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2000" fill="hold"/>
                                        <p:tgtEl>
                                          <p:spTgt spid="31"/>
                                        </p:tgtEl>
                                        <p:attrNameLst>
                                          <p:attrName>ppt_x</p:attrName>
                                        </p:attrNameLst>
                                      </p:cBhvr>
                                      <p:tavLst>
                                        <p:tav tm="0">
                                          <p:val>
                                            <p:strVal val="0-#ppt_w/2"/>
                                          </p:val>
                                        </p:tav>
                                        <p:tav tm="100000">
                                          <p:val>
                                            <p:strVal val="#ppt_x"/>
                                          </p:val>
                                        </p:tav>
                                      </p:tavLst>
                                    </p:anim>
                                    <p:anim calcmode="lin" valueType="num">
                                      <p:cBhvr additive="base">
                                        <p:cTn id="91" dur="2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 calcmode="lin" valueType="num">
                                      <p:cBhvr additive="base">
                                        <p:cTn id="94" dur="2000" fill="hold"/>
                                        <p:tgtEl>
                                          <p:spTgt spid="35"/>
                                        </p:tgtEl>
                                        <p:attrNameLst>
                                          <p:attrName>ppt_x</p:attrName>
                                        </p:attrNameLst>
                                      </p:cBhvr>
                                      <p:tavLst>
                                        <p:tav tm="0">
                                          <p:val>
                                            <p:strVal val="0-#ppt_w/2"/>
                                          </p:val>
                                        </p:tav>
                                        <p:tav tm="100000">
                                          <p:val>
                                            <p:strVal val="#ppt_x"/>
                                          </p:val>
                                        </p:tav>
                                      </p:tavLst>
                                    </p:anim>
                                    <p:anim calcmode="lin" valueType="num">
                                      <p:cBhvr additive="base">
                                        <p:cTn id="95" dur="2000" fill="hold"/>
                                        <p:tgtEl>
                                          <p:spTgt spid="35"/>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2000" fill="hold"/>
                                        <p:tgtEl>
                                          <p:spTgt spid="27"/>
                                        </p:tgtEl>
                                        <p:attrNameLst>
                                          <p:attrName>ppt_x</p:attrName>
                                        </p:attrNameLst>
                                      </p:cBhvr>
                                      <p:tavLst>
                                        <p:tav tm="0">
                                          <p:val>
                                            <p:strVal val="0-#ppt_w/2"/>
                                          </p:val>
                                        </p:tav>
                                        <p:tav tm="100000">
                                          <p:val>
                                            <p:strVal val="#ppt_x"/>
                                          </p:val>
                                        </p:tav>
                                      </p:tavLst>
                                    </p:anim>
                                    <p:anim calcmode="lin" valueType="num">
                                      <p:cBhvr additive="base">
                                        <p:cTn id="99" dur="2000" fill="hold"/>
                                        <p:tgtEl>
                                          <p:spTgt spid="27"/>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2000" fill="hold"/>
                                        <p:tgtEl>
                                          <p:spTgt spid="24"/>
                                        </p:tgtEl>
                                        <p:attrNameLst>
                                          <p:attrName>ppt_x</p:attrName>
                                        </p:attrNameLst>
                                      </p:cBhvr>
                                      <p:tavLst>
                                        <p:tav tm="0">
                                          <p:val>
                                            <p:strVal val="0-#ppt_w/2"/>
                                          </p:val>
                                        </p:tav>
                                        <p:tav tm="100000">
                                          <p:val>
                                            <p:strVal val="#ppt_x"/>
                                          </p:val>
                                        </p:tav>
                                      </p:tavLst>
                                    </p:anim>
                                    <p:anim calcmode="lin" valueType="num">
                                      <p:cBhvr additive="base">
                                        <p:cTn id="103" dur="2000" fill="hold"/>
                                        <p:tgtEl>
                                          <p:spTgt spid="24"/>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20"/>
                                        </p:tgtEl>
                                        <p:attrNameLst>
                                          <p:attrName>style.visibility</p:attrName>
                                        </p:attrNameLst>
                                      </p:cBhvr>
                                      <p:to>
                                        <p:strVal val="visible"/>
                                      </p:to>
                                    </p:set>
                                    <p:animEffect transition="in" filter="checkerboard(across)">
                                      <p:cBhvr>
                                        <p:cTn id="106" dur="2000"/>
                                        <p:tgtEl>
                                          <p:spTgt spid="20"/>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21"/>
                                        </p:tgtEl>
                                        <p:attrNameLst>
                                          <p:attrName>style.visibility</p:attrName>
                                        </p:attrNameLst>
                                      </p:cBhvr>
                                      <p:to>
                                        <p:strVal val="visible"/>
                                      </p:to>
                                    </p:set>
                                    <p:animEffect transition="in" filter="checkerboard(across)">
                                      <p:cBhvr>
                                        <p:cTn id="109" dur="2000"/>
                                        <p:tgtEl>
                                          <p:spTgt spid="21"/>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22"/>
                                        </p:tgtEl>
                                        <p:attrNameLst>
                                          <p:attrName>style.visibility</p:attrName>
                                        </p:attrNameLst>
                                      </p:cBhvr>
                                      <p:to>
                                        <p:strVal val="visible"/>
                                      </p:to>
                                    </p:set>
                                    <p:animEffect transition="in" filter="checkerboard(across)">
                                      <p:cBhvr>
                                        <p:cTn id="112" dur="2000"/>
                                        <p:tgtEl>
                                          <p:spTgt spid="22"/>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checkerboard(across)">
                                      <p:cBhvr>
                                        <p:cTn id="115" dur="2000"/>
                                        <p:tgtEl>
                                          <p:spTgt spid="23"/>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checkerboard(across)">
                                      <p:cBhvr>
                                        <p:cTn id="118" dur="2000"/>
                                        <p:tgtEl>
                                          <p:spTgt spid="28"/>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29"/>
                                        </p:tgtEl>
                                        <p:attrNameLst>
                                          <p:attrName>style.visibility</p:attrName>
                                        </p:attrNameLst>
                                      </p:cBhvr>
                                      <p:to>
                                        <p:strVal val="visible"/>
                                      </p:to>
                                    </p:set>
                                    <p:animEffect transition="in" filter="checkerboard(across)">
                                      <p:cBhvr>
                                        <p:cTn id="121" dur="2000"/>
                                        <p:tgtEl>
                                          <p:spTgt spid="29"/>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32"/>
                                        </p:tgtEl>
                                        <p:attrNameLst>
                                          <p:attrName>style.visibility</p:attrName>
                                        </p:attrNameLst>
                                      </p:cBhvr>
                                      <p:to>
                                        <p:strVal val="visible"/>
                                      </p:to>
                                    </p:set>
                                    <p:animEffect transition="in" filter="checkerboard(across)">
                                      <p:cBhvr>
                                        <p:cTn id="124" dur="2000"/>
                                        <p:tgtEl>
                                          <p:spTgt spid="32"/>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33"/>
                                        </p:tgtEl>
                                        <p:attrNameLst>
                                          <p:attrName>style.visibility</p:attrName>
                                        </p:attrNameLst>
                                      </p:cBhvr>
                                      <p:to>
                                        <p:strVal val="visible"/>
                                      </p:to>
                                    </p:set>
                                    <p:animEffect transition="in" filter="checkerboard(across)">
                                      <p:cBhvr>
                                        <p:cTn id="127" dur="2000"/>
                                        <p:tgtEl>
                                          <p:spTgt spid="33"/>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36"/>
                                        </p:tgtEl>
                                        <p:attrNameLst>
                                          <p:attrName>style.visibility</p:attrName>
                                        </p:attrNameLst>
                                      </p:cBhvr>
                                      <p:to>
                                        <p:strVal val="visible"/>
                                      </p:to>
                                    </p:set>
                                    <p:animEffect transition="in" filter="checkerboard(across)">
                                      <p:cBhvr>
                                        <p:cTn id="130" dur="2000"/>
                                        <p:tgtEl>
                                          <p:spTgt spid="36"/>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37"/>
                                        </p:tgtEl>
                                        <p:attrNameLst>
                                          <p:attrName>style.visibility</p:attrName>
                                        </p:attrNameLst>
                                      </p:cBhvr>
                                      <p:to>
                                        <p:strVal val="visible"/>
                                      </p:to>
                                    </p:set>
                                    <p:animEffect transition="in" filter="checkerboard(across)">
                                      <p:cBhvr>
                                        <p:cTn id="133" dur="2000"/>
                                        <p:tgtEl>
                                          <p:spTgt spid="37"/>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40"/>
                                        </p:tgtEl>
                                        <p:attrNameLst>
                                          <p:attrName>style.visibility</p:attrName>
                                        </p:attrNameLst>
                                      </p:cBhvr>
                                      <p:to>
                                        <p:strVal val="visible"/>
                                      </p:to>
                                    </p:set>
                                    <p:animEffect transition="in" filter="checkerboard(across)">
                                      <p:cBhvr>
                                        <p:cTn id="136" dur="2000"/>
                                        <p:tgtEl>
                                          <p:spTgt spid="40"/>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41"/>
                                        </p:tgtEl>
                                        <p:attrNameLst>
                                          <p:attrName>style.visibility</p:attrName>
                                        </p:attrNameLst>
                                      </p:cBhvr>
                                      <p:to>
                                        <p:strVal val="visible"/>
                                      </p:to>
                                    </p:set>
                                    <p:animEffect transition="in" filter="checkerboard(across)">
                                      <p:cBhvr>
                                        <p:cTn id="139" dur="2000"/>
                                        <p:tgtEl>
                                          <p:spTgt spid="41"/>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24"/>
                                        </p:tgtEl>
                                        <p:attrNameLst>
                                          <p:attrName>style.visibility</p:attrName>
                                        </p:attrNameLst>
                                      </p:cBhvr>
                                      <p:to>
                                        <p:strVal val="visible"/>
                                      </p:to>
                                    </p:set>
                                    <p:animEffect transition="in" filter="checkerboard(across)">
                                      <p:cBhvr>
                                        <p:cTn id="142" dur="2000"/>
                                        <p:tgtEl>
                                          <p:spTgt spid="24"/>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checkerboard(across)">
                                      <p:cBhvr>
                                        <p:cTn id="145" dur="2000"/>
                                        <p:tgtEl>
                                          <p:spTgt spid="25"/>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26"/>
                                        </p:tgtEl>
                                        <p:attrNameLst>
                                          <p:attrName>style.visibility</p:attrName>
                                        </p:attrNameLst>
                                      </p:cBhvr>
                                      <p:to>
                                        <p:strVal val="visible"/>
                                      </p:to>
                                    </p:set>
                                    <p:animEffect transition="in" filter="checkerboard(across)">
                                      <p:cBhvr>
                                        <p:cTn id="148" dur="2000"/>
                                        <p:tgtEl>
                                          <p:spTgt spid="26"/>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27"/>
                                        </p:tgtEl>
                                        <p:attrNameLst>
                                          <p:attrName>style.visibility</p:attrName>
                                        </p:attrNameLst>
                                      </p:cBhvr>
                                      <p:to>
                                        <p:strVal val="visible"/>
                                      </p:to>
                                    </p:set>
                                    <p:animEffect transition="in" filter="checkerboard(across)">
                                      <p:cBhvr>
                                        <p:cTn id="151" dur="2000"/>
                                        <p:tgtEl>
                                          <p:spTgt spid="27"/>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30"/>
                                        </p:tgtEl>
                                        <p:attrNameLst>
                                          <p:attrName>style.visibility</p:attrName>
                                        </p:attrNameLst>
                                      </p:cBhvr>
                                      <p:to>
                                        <p:strVal val="visible"/>
                                      </p:to>
                                    </p:set>
                                    <p:animEffect transition="in" filter="checkerboard(across)">
                                      <p:cBhvr>
                                        <p:cTn id="154" dur="2000"/>
                                        <p:tgtEl>
                                          <p:spTgt spid="30"/>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31"/>
                                        </p:tgtEl>
                                        <p:attrNameLst>
                                          <p:attrName>style.visibility</p:attrName>
                                        </p:attrNameLst>
                                      </p:cBhvr>
                                      <p:to>
                                        <p:strVal val="visible"/>
                                      </p:to>
                                    </p:set>
                                    <p:animEffect transition="in" filter="checkerboard(across)">
                                      <p:cBhvr>
                                        <p:cTn id="157" dur="2000"/>
                                        <p:tgtEl>
                                          <p:spTgt spid="31"/>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34"/>
                                        </p:tgtEl>
                                        <p:attrNameLst>
                                          <p:attrName>style.visibility</p:attrName>
                                        </p:attrNameLst>
                                      </p:cBhvr>
                                      <p:to>
                                        <p:strVal val="visible"/>
                                      </p:to>
                                    </p:set>
                                    <p:animEffect transition="in" filter="checkerboard(across)">
                                      <p:cBhvr>
                                        <p:cTn id="160" dur="2000"/>
                                        <p:tgtEl>
                                          <p:spTgt spid="34"/>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35"/>
                                        </p:tgtEl>
                                        <p:attrNameLst>
                                          <p:attrName>style.visibility</p:attrName>
                                        </p:attrNameLst>
                                      </p:cBhvr>
                                      <p:to>
                                        <p:strVal val="visible"/>
                                      </p:to>
                                    </p:set>
                                    <p:animEffect transition="in" filter="checkerboard(across)">
                                      <p:cBhvr>
                                        <p:cTn id="163" dur="2000"/>
                                        <p:tgtEl>
                                          <p:spTgt spid="35"/>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checkerboard(across)">
                                      <p:cBhvr>
                                        <p:cTn id="166" dur="2000"/>
                                        <p:tgtEl>
                                          <p:spTgt spid="38"/>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39"/>
                                        </p:tgtEl>
                                        <p:attrNameLst>
                                          <p:attrName>style.visibility</p:attrName>
                                        </p:attrNameLst>
                                      </p:cBhvr>
                                      <p:to>
                                        <p:strVal val="visible"/>
                                      </p:to>
                                    </p:set>
                                    <p:animEffect transition="in" filter="checkerboard(across)">
                                      <p:cBhvr>
                                        <p:cTn id="169" dur="2000"/>
                                        <p:tgtEl>
                                          <p:spTgt spid="39"/>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42"/>
                                        </p:tgtEl>
                                        <p:attrNameLst>
                                          <p:attrName>style.visibility</p:attrName>
                                        </p:attrNameLst>
                                      </p:cBhvr>
                                      <p:to>
                                        <p:strVal val="visible"/>
                                      </p:to>
                                    </p:set>
                                    <p:animEffect transition="in" filter="checkerboard(across)">
                                      <p:cBhvr>
                                        <p:cTn id="172" dur="2000"/>
                                        <p:tgtEl>
                                          <p:spTgt spid="42"/>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43"/>
                                        </p:tgtEl>
                                        <p:attrNameLst>
                                          <p:attrName>style.visibility</p:attrName>
                                        </p:attrNameLst>
                                      </p:cBhvr>
                                      <p:to>
                                        <p:strVal val="visible"/>
                                      </p:to>
                                    </p:set>
                                    <p:animEffect transition="in" filter="checkerboard(across)">
                                      <p:cBhvr>
                                        <p:cTn id="175" dur="2000"/>
                                        <p:tgtEl>
                                          <p:spTgt spid="43"/>
                                        </p:tgtEl>
                                      </p:cBhvr>
                                    </p:animEffect>
                                  </p:childTnLst>
                                </p:cTn>
                              </p:par>
                            </p:childTnLst>
                          </p:cTn>
                        </p:par>
                        <p:par>
                          <p:cTn id="176" fill="hold">
                            <p:stCondLst>
                              <p:cond delay="2000"/>
                            </p:stCondLst>
                            <p:childTnLst>
                              <p:par>
                                <p:cTn id="177" presetID="17" presetClass="exit" presetSubtype="8" fill="hold" grpId="2" nodeType="afterEffect">
                                  <p:stCondLst>
                                    <p:cond delay="0"/>
                                  </p:stCondLst>
                                  <p:childTnLst>
                                    <p:anim calcmode="lin" valueType="num">
                                      <p:cBhvr>
                                        <p:cTn id="178" dur="2000"/>
                                        <p:tgtEl>
                                          <p:spTgt spid="20"/>
                                        </p:tgtEl>
                                        <p:attrNameLst>
                                          <p:attrName>ppt_x</p:attrName>
                                        </p:attrNameLst>
                                      </p:cBhvr>
                                      <p:tavLst>
                                        <p:tav tm="0">
                                          <p:val>
                                            <p:strVal val="ppt_x"/>
                                          </p:val>
                                        </p:tav>
                                        <p:tav tm="100000">
                                          <p:val>
                                            <p:strVal val="ppt_x-ppt_w/2"/>
                                          </p:val>
                                        </p:tav>
                                      </p:tavLst>
                                    </p:anim>
                                    <p:anim calcmode="lin" valueType="num">
                                      <p:cBhvr>
                                        <p:cTn id="179" dur="2000"/>
                                        <p:tgtEl>
                                          <p:spTgt spid="20"/>
                                        </p:tgtEl>
                                        <p:attrNameLst>
                                          <p:attrName>ppt_y</p:attrName>
                                        </p:attrNameLst>
                                      </p:cBhvr>
                                      <p:tavLst>
                                        <p:tav tm="0">
                                          <p:val>
                                            <p:strVal val="ppt_y"/>
                                          </p:val>
                                        </p:tav>
                                        <p:tav tm="100000">
                                          <p:val>
                                            <p:strVal val="ppt_y"/>
                                          </p:val>
                                        </p:tav>
                                      </p:tavLst>
                                    </p:anim>
                                    <p:anim calcmode="lin" valueType="num">
                                      <p:cBhvr>
                                        <p:cTn id="180" dur="2000"/>
                                        <p:tgtEl>
                                          <p:spTgt spid="20"/>
                                        </p:tgtEl>
                                        <p:attrNameLst>
                                          <p:attrName>ppt_w</p:attrName>
                                        </p:attrNameLst>
                                      </p:cBhvr>
                                      <p:tavLst>
                                        <p:tav tm="0">
                                          <p:val>
                                            <p:strVal val="ppt_w"/>
                                          </p:val>
                                        </p:tav>
                                        <p:tav tm="100000">
                                          <p:val>
                                            <p:fltVal val="0"/>
                                          </p:val>
                                        </p:tav>
                                      </p:tavLst>
                                    </p:anim>
                                    <p:anim calcmode="lin" valueType="num">
                                      <p:cBhvr>
                                        <p:cTn id="181" dur="2000"/>
                                        <p:tgtEl>
                                          <p:spTgt spid="20"/>
                                        </p:tgtEl>
                                        <p:attrNameLst>
                                          <p:attrName>ppt_h</p:attrName>
                                        </p:attrNameLst>
                                      </p:cBhvr>
                                      <p:tavLst>
                                        <p:tav tm="0">
                                          <p:val>
                                            <p:strVal val="ppt_h"/>
                                          </p:val>
                                        </p:tav>
                                        <p:tav tm="100000">
                                          <p:val>
                                            <p:strVal val="ppt_h"/>
                                          </p:val>
                                        </p:tav>
                                      </p:tavLst>
                                    </p:anim>
                                    <p:set>
                                      <p:cBhvr>
                                        <p:cTn id="182" dur="1" fill="hold">
                                          <p:stCondLst>
                                            <p:cond delay="1999"/>
                                          </p:stCondLst>
                                        </p:cTn>
                                        <p:tgtEl>
                                          <p:spTgt spid="20"/>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2000"/>
                                        <p:tgtEl>
                                          <p:spTgt spid="21"/>
                                        </p:tgtEl>
                                        <p:attrNameLst>
                                          <p:attrName>ppt_x</p:attrName>
                                        </p:attrNameLst>
                                      </p:cBhvr>
                                      <p:tavLst>
                                        <p:tav tm="0">
                                          <p:val>
                                            <p:strVal val="ppt_x"/>
                                          </p:val>
                                        </p:tav>
                                        <p:tav tm="100000">
                                          <p:val>
                                            <p:strVal val="ppt_x-ppt_w/2"/>
                                          </p:val>
                                        </p:tav>
                                      </p:tavLst>
                                    </p:anim>
                                    <p:anim calcmode="lin" valueType="num">
                                      <p:cBhvr>
                                        <p:cTn id="185" dur="2000"/>
                                        <p:tgtEl>
                                          <p:spTgt spid="21"/>
                                        </p:tgtEl>
                                        <p:attrNameLst>
                                          <p:attrName>ppt_y</p:attrName>
                                        </p:attrNameLst>
                                      </p:cBhvr>
                                      <p:tavLst>
                                        <p:tav tm="0">
                                          <p:val>
                                            <p:strVal val="ppt_y"/>
                                          </p:val>
                                        </p:tav>
                                        <p:tav tm="100000">
                                          <p:val>
                                            <p:strVal val="ppt_y"/>
                                          </p:val>
                                        </p:tav>
                                      </p:tavLst>
                                    </p:anim>
                                    <p:anim calcmode="lin" valueType="num">
                                      <p:cBhvr>
                                        <p:cTn id="186" dur="2000"/>
                                        <p:tgtEl>
                                          <p:spTgt spid="21"/>
                                        </p:tgtEl>
                                        <p:attrNameLst>
                                          <p:attrName>ppt_w</p:attrName>
                                        </p:attrNameLst>
                                      </p:cBhvr>
                                      <p:tavLst>
                                        <p:tav tm="0">
                                          <p:val>
                                            <p:strVal val="ppt_w"/>
                                          </p:val>
                                        </p:tav>
                                        <p:tav tm="100000">
                                          <p:val>
                                            <p:fltVal val="0"/>
                                          </p:val>
                                        </p:tav>
                                      </p:tavLst>
                                    </p:anim>
                                    <p:anim calcmode="lin" valueType="num">
                                      <p:cBhvr>
                                        <p:cTn id="187" dur="2000"/>
                                        <p:tgtEl>
                                          <p:spTgt spid="21"/>
                                        </p:tgtEl>
                                        <p:attrNameLst>
                                          <p:attrName>ppt_h</p:attrName>
                                        </p:attrNameLst>
                                      </p:cBhvr>
                                      <p:tavLst>
                                        <p:tav tm="0">
                                          <p:val>
                                            <p:strVal val="ppt_h"/>
                                          </p:val>
                                        </p:tav>
                                        <p:tav tm="100000">
                                          <p:val>
                                            <p:strVal val="ppt_h"/>
                                          </p:val>
                                        </p:tav>
                                      </p:tavLst>
                                    </p:anim>
                                    <p:set>
                                      <p:cBhvr>
                                        <p:cTn id="188" dur="1" fill="hold">
                                          <p:stCondLst>
                                            <p:cond delay="1999"/>
                                          </p:stCondLst>
                                        </p:cTn>
                                        <p:tgtEl>
                                          <p:spTgt spid="21"/>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2000"/>
                                        <p:tgtEl>
                                          <p:spTgt spid="22"/>
                                        </p:tgtEl>
                                        <p:attrNameLst>
                                          <p:attrName>ppt_x</p:attrName>
                                        </p:attrNameLst>
                                      </p:cBhvr>
                                      <p:tavLst>
                                        <p:tav tm="0">
                                          <p:val>
                                            <p:strVal val="ppt_x"/>
                                          </p:val>
                                        </p:tav>
                                        <p:tav tm="100000">
                                          <p:val>
                                            <p:strVal val="ppt_x-ppt_w/2"/>
                                          </p:val>
                                        </p:tav>
                                      </p:tavLst>
                                    </p:anim>
                                    <p:anim calcmode="lin" valueType="num">
                                      <p:cBhvr>
                                        <p:cTn id="191" dur="2000"/>
                                        <p:tgtEl>
                                          <p:spTgt spid="22"/>
                                        </p:tgtEl>
                                        <p:attrNameLst>
                                          <p:attrName>ppt_y</p:attrName>
                                        </p:attrNameLst>
                                      </p:cBhvr>
                                      <p:tavLst>
                                        <p:tav tm="0">
                                          <p:val>
                                            <p:strVal val="ppt_y"/>
                                          </p:val>
                                        </p:tav>
                                        <p:tav tm="100000">
                                          <p:val>
                                            <p:strVal val="ppt_y"/>
                                          </p:val>
                                        </p:tav>
                                      </p:tavLst>
                                    </p:anim>
                                    <p:anim calcmode="lin" valueType="num">
                                      <p:cBhvr>
                                        <p:cTn id="192" dur="2000"/>
                                        <p:tgtEl>
                                          <p:spTgt spid="22"/>
                                        </p:tgtEl>
                                        <p:attrNameLst>
                                          <p:attrName>ppt_w</p:attrName>
                                        </p:attrNameLst>
                                      </p:cBhvr>
                                      <p:tavLst>
                                        <p:tav tm="0">
                                          <p:val>
                                            <p:strVal val="ppt_w"/>
                                          </p:val>
                                        </p:tav>
                                        <p:tav tm="100000">
                                          <p:val>
                                            <p:fltVal val="0"/>
                                          </p:val>
                                        </p:tav>
                                      </p:tavLst>
                                    </p:anim>
                                    <p:anim calcmode="lin" valueType="num">
                                      <p:cBhvr>
                                        <p:cTn id="193" dur="2000"/>
                                        <p:tgtEl>
                                          <p:spTgt spid="22"/>
                                        </p:tgtEl>
                                        <p:attrNameLst>
                                          <p:attrName>ppt_h</p:attrName>
                                        </p:attrNameLst>
                                      </p:cBhvr>
                                      <p:tavLst>
                                        <p:tav tm="0">
                                          <p:val>
                                            <p:strVal val="ppt_h"/>
                                          </p:val>
                                        </p:tav>
                                        <p:tav tm="100000">
                                          <p:val>
                                            <p:strVal val="ppt_h"/>
                                          </p:val>
                                        </p:tav>
                                      </p:tavLst>
                                    </p:anim>
                                    <p:set>
                                      <p:cBhvr>
                                        <p:cTn id="194" dur="1" fill="hold">
                                          <p:stCondLst>
                                            <p:cond delay="1999"/>
                                          </p:stCondLst>
                                        </p:cTn>
                                        <p:tgtEl>
                                          <p:spTgt spid="22"/>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2000"/>
                                        <p:tgtEl>
                                          <p:spTgt spid="23"/>
                                        </p:tgtEl>
                                        <p:attrNameLst>
                                          <p:attrName>ppt_x</p:attrName>
                                        </p:attrNameLst>
                                      </p:cBhvr>
                                      <p:tavLst>
                                        <p:tav tm="0">
                                          <p:val>
                                            <p:strVal val="ppt_x"/>
                                          </p:val>
                                        </p:tav>
                                        <p:tav tm="100000">
                                          <p:val>
                                            <p:strVal val="ppt_x-ppt_w/2"/>
                                          </p:val>
                                        </p:tav>
                                      </p:tavLst>
                                    </p:anim>
                                    <p:anim calcmode="lin" valueType="num">
                                      <p:cBhvr>
                                        <p:cTn id="197" dur="2000"/>
                                        <p:tgtEl>
                                          <p:spTgt spid="23"/>
                                        </p:tgtEl>
                                        <p:attrNameLst>
                                          <p:attrName>ppt_y</p:attrName>
                                        </p:attrNameLst>
                                      </p:cBhvr>
                                      <p:tavLst>
                                        <p:tav tm="0">
                                          <p:val>
                                            <p:strVal val="ppt_y"/>
                                          </p:val>
                                        </p:tav>
                                        <p:tav tm="100000">
                                          <p:val>
                                            <p:strVal val="ppt_y"/>
                                          </p:val>
                                        </p:tav>
                                      </p:tavLst>
                                    </p:anim>
                                    <p:anim calcmode="lin" valueType="num">
                                      <p:cBhvr>
                                        <p:cTn id="198" dur="2000"/>
                                        <p:tgtEl>
                                          <p:spTgt spid="23"/>
                                        </p:tgtEl>
                                        <p:attrNameLst>
                                          <p:attrName>ppt_w</p:attrName>
                                        </p:attrNameLst>
                                      </p:cBhvr>
                                      <p:tavLst>
                                        <p:tav tm="0">
                                          <p:val>
                                            <p:strVal val="ppt_w"/>
                                          </p:val>
                                        </p:tav>
                                        <p:tav tm="100000">
                                          <p:val>
                                            <p:fltVal val="0"/>
                                          </p:val>
                                        </p:tav>
                                      </p:tavLst>
                                    </p:anim>
                                    <p:anim calcmode="lin" valueType="num">
                                      <p:cBhvr>
                                        <p:cTn id="199" dur="2000"/>
                                        <p:tgtEl>
                                          <p:spTgt spid="23"/>
                                        </p:tgtEl>
                                        <p:attrNameLst>
                                          <p:attrName>ppt_h</p:attrName>
                                        </p:attrNameLst>
                                      </p:cBhvr>
                                      <p:tavLst>
                                        <p:tav tm="0">
                                          <p:val>
                                            <p:strVal val="ppt_h"/>
                                          </p:val>
                                        </p:tav>
                                        <p:tav tm="100000">
                                          <p:val>
                                            <p:strVal val="ppt_h"/>
                                          </p:val>
                                        </p:tav>
                                      </p:tavLst>
                                    </p:anim>
                                    <p:set>
                                      <p:cBhvr>
                                        <p:cTn id="200" dur="1" fill="hold">
                                          <p:stCondLst>
                                            <p:cond delay="1999"/>
                                          </p:stCondLst>
                                        </p:cTn>
                                        <p:tgtEl>
                                          <p:spTgt spid="23"/>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2000"/>
                                        <p:tgtEl>
                                          <p:spTgt spid="28"/>
                                        </p:tgtEl>
                                        <p:attrNameLst>
                                          <p:attrName>ppt_x</p:attrName>
                                        </p:attrNameLst>
                                      </p:cBhvr>
                                      <p:tavLst>
                                        <p:tav tm="0">
                                          <p:val>
                                            <p:strVal val="ppt_x"/>
                                          </p:val>
                                        </p:tav>
                                        <p:tav tm="100000">
                                          <p:val>
                                            <p:strVal val="ppt_x-ppt_w/2"/>
                                          </p:val>
                                        </p:tav>
                                      </p:tavLst>
                                    </p:anim>
                                    <p:anim calcmode="lin" valueType="num">
                                      <p:cBhvr>
                                        <p:cTn id="203" dur="2000"/>
                                        <p:tgtEl>
                                          <p:spTgt spid="28"/>
                                        </p:tgtEl>
                                        <p:attrNameLst>
                                          <p:attrName>ppt_y</p:attrName>
                                        </p:attrNameLst>
                                      </p:cBhvr>
                                      <p:tavLst>
                                        <p:tav tm="0">
                                          <p:val>
                                            <p:strVal val="ppt_y"/>
                                          </p:val>
                                        </p:tav>
                                        <p:tav tm="100000">
                                          <p:val>
                                            <p:strVal val="ppt_y"/>
                                          </p:val>
                                        </p:tav>
                                      </p:tavLst>
                                    </p:anim>
                                    <p:anim calcmode="lin" valueType="num">
                                      <p:cBhvr>
                                        <p:cTn id="204" dur="2000"/>
                                        <p:tgtEl>
                                          <p:spTgt spid="28"/>
                                        </p:tgtEl>
                                        <p:attrNameLst>
                                          <p:attrName>ppt_w</p:attrName>
                                        </p:attrNameLst>
                                      </p:cBhvr>
                                      <p:tavLst>
                                        <p:tav tm="0">
                                          <p:val>
                                            <p:strVal val="ppt_w"/>
                                          </p:val>
                                        </p:tav>
                                        <p:tav tm="100000">
                                          <p:val>
                                            <p:fltVal val="0"/>
                                          </p:val>
                                        </p:tav>
                                      </p:tavLst>
                                    </p:anim>
                                    <p:anim calcmode="lin" valueType="num">
                                      <p:cBhvr>
                                        <p:cTn id="205" dur="2000"/>
                                        <p:tgtEl>
                                          <p:spTgt spid="28"/>
                                        </p:tgtEl>
                                        <p:attrNameLst>
                                          <p:attrName>ppt_h</p:attrName>
                                        </p:attrNameLst>
                                      </p:cBhvr>
                                      <p:tavLst>
                                        <p:tav tm="0">
                                          <p:val>
                                            <p:strVal val="ppt_h"/>
                                          </p:val>
                                        </p:tav>
                                        <p:tav tm="100000">
                                          <p:val>
                                            <p:strVal val="ppt_h"/>
                                          </p:val>
                                        </p:tav>
                                      </p:tavLst>
                                    </p:anim>
                                    <p:set>
                                      <p:cBhvr>
                                        <p:cTn id="206" dur="1" fill="hold">
                                          <p:stCondLst>
                                            <p:cond delay="1999"/>
                                          </p:stCondLst>
                                        </p:cTn>
                                        <p:tgtEl>
                                          <p:spTgt spid="28"/>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2000"/>
                                        <p:tgtEl>
                                          <p:spTgt spid="29"/>
                                        </p:tgtEl>
                                        <p:attrNameLst>
                                          <p:attrName>ppt_x</p:attrName>
                                        </p:attrNameLst>
                                      </p:cBhvr>
                                      <p:tavLst>
                                        <p:tav tm="0">
                                          <p:val>
                                            <p:strVal val="ppt_x"/>
                                          </p:val>
                                        </p:tav>
                                        <p:tav tm="100000">
                                          <p:val>
                                            <p:strVal val="ppt_x-ppt_w/2"/>
                                          </p:val>
                                        </p:tav>
                                      </p:tavLst>
                                    </p:anim>
                                    <p:anim calcmode="lin" valueType="num">
                                      <p:cBhvr>
                                        <p:cTn id="209" dur="2000"/>
                                        <p:tgtEl>
                                          <p:spTgt spid="29"/>
                                        </p:tgtEl>
                                        <p:attrNameLst>
                                          <p:attrName>ppt_y</p:attrName>
                                        </p:attrNameLst>
                                      </p:cBhvr>
                                      <p:tavLst>
                                        <p:tav tm="0">
                                          <p:val>
                                            <p:strVal val="ppt_y"/>
                                          </p:val>
                                        </p:tav>
                                        <p:tav tm="100000">
                                          <p:val>
                                            <p:strVal val="ppt_y"/>
                                          </p:val>
                                        </p:tav>
                                      </p:tavLst>
                                    </p:anim>
                                    <p:anim calcmode="lin" valueType="num">
                                      <p:cBhvr>
                                        <p:cTn id="210" dur="2000"/>
                                        <p:tgtEl>
                                          <p:spTgt spid="29"/>
                                        </p:tgtEl>
                                        <p:attrNameLst>
                                          <p:attrName>ppt_w</p:attrName>
                                        </p:attrNameLst>
                                      </p:cBhvr>
                                      <p:tavLst>
                                        <p:tav tm="0">
                                          <p:val>
                                            <p:strVal val="ppt_w"/>
                                          </p:val>
                                        </p:tav>
                                        <p:tav tm="100000">
                                          <p:val>
                                            <p:fltVal val="0"/>
                                          </p:val>
                                        </p:tav>
                                      </p:tavLst>
                                    </p:anim>
                                    <p:anim calcmode="lin" valueType="num">
                                      <p:cBhvr>
                                        <p:cTn id="211" dur="2000"/>
                                        <p:tgtEl>
                                          <p:spTgt spid="29"/>
                                        </p:tgtEl>
                                        <p:attrNameLst>
                                          <p:attrName>ppt_h</p:attrName>
                                        </p:attrNameLst>
                                      </p:cBhvr>
                                      <p:tavLst>
                                        <p:tav tm="0">
                                          <p:val>
                                            <p:strVal val="ppt_h"/>
                                          </p:val>
                                        </p:tav>
                                        <p:tav tm="100000">
                                          <p:val>
                                            <p:strVal val="ppt_h"/>
                                          </p:val>
                                        </p:tav>
                                      </p:tavLst>
                                    </p:anim>
                                    <p:set>
                                      <p:cBhvr>
                                        <p:cTn id="212" dur="1" fill="hold">
                                          <p:stCondLst>
                                            <p:cond delay="1999"/>
                                          </p:stCondLst>
                                        </p:cTn>
                                        <p:tgtEl>
                                          <p:spTgt spid="29"/>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2000"/>
                                        <p:tgtEl>
                                          <p:spTgt spid="32"/>
                                        </p:tgtEl>
                                        <p:attrNameLst>
                                          <p:attrName>ppt_x</p:attrName>
                                        </p:attrNameLst>
                                      </p:cBhvr>
                                      <p:tavLst>
                                        <p:tav tm="0">
                                          <p:val>
                                            <p:strVal val="ppt_x"/>
                                          </p:val>
                                        </p:tav>
                                        <p:tav tm="100000">
                                          <p:val>
                                            <p:strVal val="ppt_x-ppt_w/2"/>
                                          </p:val>
                                        </p:tav>
                                      </p:tavLst>
                                    </p:anim>
                                    <p:anim calcmode="lin" valueType="num">
                                      <p:cBhvr>
                                        <p:cTn id="215" dur="2000"/>
                                        <p:tgtEl>
                                          <p:spTgt spid="32"/>
                                        </p:tgtEl>
                                        <p:attrNameLst>
                                          <p:attrName>ppt_y</p:attrName>
                                        </p:attrNameLst>
                                      </p:cBhvr>
                                      <p:tavLst>
                                        <p:tav tm="0">
                                          <p:val>
                                            <p:strVal val="ppt_y"/>
                                          </p:val>
                                        </p:tav>
                                        <p:tav tm="100000">
                                          <p:val>
                                            <p:strVal val="ppt_y"/>
                                          </p:val>
                                        </p:tav>
                                      </p:tavLst>
                                    </p:anim>
                                    <p:anim calcmode="lin" valueType="num">
                                      <p:cBhvr>
                                        <p:cTn id="216" dur="2000"/>
                                        <p:tgtEl>
                                          <p:spTgt spid="32"/>
                                        </p:tgtEl>
                                        <p:attrNameLst>
                                          <p:attrName>ppt_w</p:attrName>
                                        </p:attrNameLst>
                                      </p:cBhvr>
                                      <p:tavLst>
                                        <p:tav tm="0">
                                          <p:val>
                                            <p:strVal val="ppt_w"/>
                                          </p:val>
                                        </p:tav>
                                        <p:tav tm="100000">
                                          <p:val>
                                            <p:fltVal val="0"/>
                                          </p:val>
                                        </p:tav>
                                      </p:tavLst>
                                    </p:anim>
                                    <p:anim calcmode="lin" valueType="num">
                                      <p:cBhvr>
                                        <p:cTn id="217" dur="2000"/>
                                        <p:tgtEl>
                                          <p:spTgt spid="32"/>
                                        </p:tgtEl>
                                        <p:attrNameLst>
                                          <p:attrName>ppt_h</p:attrName>
                                        </p:attrNameLst>
                                      </p:cBhvr>
                                      <p:tavLst>
                                        <p:tav tm="0">
                                          <p:val>
                                            <p:strVal val="ppt_h"/>
                                          </p:val>
                                        </p:tav>
                                        <p:tav tm="100000">
                                          <p:val>
                                            <p:strVal val="ppt_h"/>
                                          </p:val>
                                        </p:tav>
                                      </p:tavLst>
                                    </p:anim>
                                    <p:set>
                                      <p:cBhvr>
                                        <p:cTn id="218" dur="1" fill="hold">
                                          <p:stCondLst>
                                            <p:cond delay="1999"/>
                                          </p:stCondLst>
                                        </p:cTn>
                                        <p:tgtEl>
                                          <p:spTgt spid="32"/>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2000"/>
                                        <p:tgtEl>
                                          <p:spTgt spid="33"/>
                                        </p:tgtEl>
                                        <p:attrNameLst>
                                          <p:attrName>ppt_x</p:attrName>
                                        </p:attrNameLst>
                                      </p:cBhvr>
                                      <p:tavLst>
                                        <p:tav tm="0">
                                          <p:val>
                                            <p:strVal val="ppt_x"/>
                                          </p:val>
                                        </p:tav>
                                        <p:tav tm="100000">
                                          <p:val>
                                            <p:strVal val="ppt_x-ppt_w/2"/>
                                          </p:val>
                                        </p:tav>
                                      </p:tavLst>
                                    </p:anim>
                                    <p:anim calcmode="lin" valueType="num">
                                      <p:cBhvr>
                                        <p:cTn id="221" dur="2000"/>
                                        <p:tgtEl>
                                          <p:spTgt spid="33"/>
                                        </p:tgtEl>
                                        <p:attrNameLst>
                                          <p:attrName>ppt_y</p:attrName>
                                        </p:attrNameLst>
                                      </p:cBhvr>
                                      <p:tavLst>
                                        <p:tav tm="0">
                                          <p:val>
                                            <p:strVal val="ppt_y"/>
                                          </p:val>
                                        </p:tav>
                                        <p:tav tm="100000">
                                          <p:val>
                                            <p:strVal val="ppt_y"/>
                                          </p:val>
                                        </p:tav>
                                      </p:tavLst>
                                    </p:anim>
                                    <p:anim calcmode="lin" valueType="num">
                                      <p:cBhvr>
                                        <p:cTn id="222" dur="2000"/>
                                        <p:tgtEl>
                                          <p:spTgt spid="33"/>
                                        </p:tgtEl>
                                        <p:attrNameLst>
                                          <p:attrName>ppt_w</p:attrName>
                                        </p:attrNameLst>
                                      </p:cBhvr>
                                      <p:tavLst>
                                        <p:tav tm="0">
                                          <p:val>
                                            <p:strVal val="ppt_w"/>
                                          </p:val>
                                        </p:tav>
                                        <p:tav tm="100000">
                                          <p:val>
                                            <p:fltVal val="0"/>
                                          </p:val>
                                        </p:tav>
                                      </p:tavLst>
                                    </p:anim>
                                    <p:anim calcmode="lin" valueType="num">
                                      <p:cBhvr>
                                        <p:cTn id="223" dur="2000"/>
                                        <p:tgtEl>
                                          <p:spTgt spid="33"/>
                                        </p:tgtEl>
                                        <p:attrNameLst>
                                          <p:attrName>ppt_h</p:attrName>
                                        </p:attrNameLst>
                                      </p:cBhvr>
                                      <p:tavLst>
                                        <p:tav tm="0">
                                          <p:val>
                                            <p:strVal val="ppt_h"/>
                                          </p:val>
                                        </p:tav>
                                        <p:tav tm="100000">
                                          <p:val>
                                            <p:strVal val="ppt_h"/>
                                          </p:val>
                                        </p:tav>
                                      </p:tavLst>
                                    </p:anim>
                                    <p:set>
                                      <p:cBhvr>
                                        <p:cTn id="224" dur="1" fill="hold">
                                          <p:stCondLst>
                                            <p:cond delay="1999"/>
                                          </p:stCondLst>
                                        </p:cTn>
                                        <p:tgtEl>
                                          <p:spTgt spid="33"/>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2000"/>
                                        <p:tgtEl>
                                          <p:spTgt spid="36"/>
                                        </p:tgtEl>
                                        <p:attrNameLst>
                                          <p:attrName>ppt_x</p:attrName>
                                        </p:attrNameLst>
                                      </p:cBhvr>
                                      <p:tavLst>
                                        <p:tav tm="0">
                                          <p:val>
                                            <p:strVal val="ppt_x"/>
                                          </p:val>
                                        </p:tav>
                                        <p:tav tm="100000">
                                          <p:val>
                                            <p:strVal val="ppt_x-ppt_w/2"/>
                                          </p:val>
                                        </p:tav>
                                      </p:tavLst>
                                    </p:anim>
                                    <p:anim calcmode="lin" valueType="num">
                                      <p:cBhvr>
                                        <p:cTn id="227" dur="2000"/>
                                        <p:tgtEl>
                                          <p:spTgt spid="36"/>
                                        </p:tgtEl>
                                        <p:attrNameLst>
                                          <p:attrName>ppt_y</p:attrName>
                                        </p:attrNameLst>
                                      </p:cBhvr>
                                      <p:tavLst>
                                        <p:tav tm="0">
                                          <p:val>
                                            <p:strVal val="ppt_y"/>
                                          </p:val>
                                        </p:tav>
                                        <p:tav tm="100000">
                                          <p:val>
                                            <p:strVal val="ppt_y"/>
                                          </p:val>
                                        </p:tav>
                                      </p:tavLst>
                                    </p:anim>
                                    <p:anim calcmode="lin" valueType="num">
                                      <p:cBhvr>
                                        <p:cTn id="228" dur="2000"/>
                                        <p:tgtEl>
                                          <p:spTgt spid="36"/>
                                        </p:tgtEl>
                                        <p:attrNameLst>
                                          <p:attrName>ppt_w</p:attrName>
                                        </p:attrNameLst>
                                      </p:cBhvr>
                                      <p:tavLst>
                                        <p:tav tm="0">
                                          <p:val>
                                            <p:strVal val="ppt_w"/>
                                          </p:val>
                                        </p:tav>
                                        <p:tav tm="100000">
                                          <p:val>
                                            <p:fltVal val="0"/>
                                          </p:val>
                                        </p:tav>
                                      </p:tavLst>
                                    </p:anim>
                                    <p:anim calcmode="lin" valueType="num">
                                      <p:cBhvr>
                                        <p:cTn id="229" dur="2000"/>
                                        <p:tgtEl>
                                          <p:spTgt spid="36"/>
                                        </p:tgtEl>
                                        <p:attrNameLst>
                                          <p:attrName>ppt_h</p:attrName>
                                        </p:attrNameLst>
                                      </p:cBhvr>
                                      <p:tavLst>
                                        <p:tav tm="0">
                                          <p:val>
                                            <p:strVal val="ppt_h"/>
                                          </p:val>
                                        </p:tav>
                                        <p:tav tm="100000">
                                          <p:val>
                                            <p:strVal val="ppt_h"/>
                                          </p:val>
                                        </p:tav>
                                      </p:tavLst>
                                    </p:anim>
                                    <p:set>
                                      <p:cBhvr>
                                        <p:cTn id="230" dur="1" fill="hold">
                                          <p:stCondLst>
                                            <p:cond delay="1999"/>
                                          </p:stCondLst>
                                        </p:cTn>
                                        <p:tgtEl>
                                          <p:spTgt spid="36"/>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2000"/>
                                        <p:tgtEl>
                                          <p:spTgt spid="37"/>
                                        </p:tgtEl>
                                        <p:attrNameLst>
                                          <p:attrName>ppt_x</p:attrName>
                                        </p:attrNameLst>
                                      </p:cBhvr>
                                      <p:tavLst>
                                        <p:tav tm="0">
                                          <p:val>
                                            <p:strVal val="ppt_x"/>
                                          </p:val>
                                        </p:tav>
                                        <p:tav tm="100000">
                                          <p:val>
                                            <p:strVal val="ppt_x-ppt_w/2"/>
                                          </p:val>
                                        </p:tav>
                                      </p:tavLst>
                                    </p:anim>
                                    <p:anim calcmode="lin" valueType="num">
                                      <p:cBhvr>
                                        <p:cTn id="233" dur="2000"/>
                                        <p:tgtEl>
                                          <p:spTgt spid="37"/>
                                        </p:tgtEl>
                                        <p:attrNameLst>
                                          <p:attrName>ppt_y</p:attrName>
                                        </p:attrNameLst>
                                      </p:cBhvr>
                                      <p:tavLst>
                                        <p:tav tm="0">
                                          <p:val>
                                            <p:strVal val="ppt_y"/>
                                          </p:val>
                                        </p:tav>
                                        <p:tav tm="100000">
                                          <p:val>
                                            <p:strVal val="ppt_y"/>
                                          </p:val>
                                        </p:tav>
                                      </p:tavLst>
                                    </p:anim>
                                    <p:anim calcmode="lin" valueType="num">
                                      <p:cBhvr>
                                        <p:cTn id="234" dur="2000"/>
                                        <p:tgtEl>
                                          <p:spTgt spid="37"/>
                                        </p:tgtEl>
                                        <p:attrNameLst>
                                          <p:attrName>ppt_w</p:attrName>
                                        </p:attrNameLst>
                                      </p:cBhvr>
                                      <p:tavLst>
                                        <p:tav tm="0">
                                          <p:val>
                                            <p:strVal val="ppt_w"/>
                                          </p:val>
                                        </p:tav>
                                        <p:tav tm="100000">
                                          <p:val>
                                            <p:fltVal val="0"/>
                                          </p:val>
                                        </p:tav>
                                      </p:tavLst>
                                    </p:anim>
                                    <p:anim calcmode="lin" valueType="num">
                                      <p:cBhvr>
                                        <p:cTn id="235" dur="2000"/>
                                        <p:tgtEl>
                                          <p:spTgt spid="37"/>
                                        </p:tgtEl>
                                        <p:attrNameLst>
                                          <p:attrName>ppt_h</p:attrName>
                                        </p:attrNameLst>
                                      </p:cBhvr>
                                      <p:tavLst>
                                        <p:tav tm="0">
                                          <p:val>
                                            <p:strVal val="ppt_h"/>
                                          </p:val>
                                        </p:tav>
                                        <p:tav tm="100000">
                                          <p:val>
                                            <p:strVal val="ppt_h"/>
                                          </p:val>
                                        </p:tav>
                                      </p:tavLst>
                                    </p:anim>
                                    <p:set>
                                      <p:cBhvr>
                                        <p:cTn id="236" dur="1" fill="hold">
                                          <p:stCondLst>
                                            <p:cond delay="1999"/>
                                          </p:stCondLst>
                                        </p:cTn>
                                        <p:tgtEl>
                                          <p:spTgt spid="37"/>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2000"/>
                                        <p:tgtEl>
                                          <p:spTgt spid="40"/>
                                        </p:tgtEl>
                                        <p:attrNameLst>
                                          <p:attrName>ppt_x</p:attrName>
                                        </p:attrNameLst>
                                      </p:cBhvr>
                                      <p:tavLst>
                                        <p:tav tm="0">
                                          <p:val>
                                            <p:strVal val="ppt_x"/>
                                          </p:val>
                                        </p:tav>
                                        <p:tav tm="100000">
                                          <p:val>
                                            <p:strVal val="ppt_x-ppt_w/2"/>
                                          </p:val>
                                        </p:tav>
                                      </p:tavLst>
                                    </p:anim>
                                    <p:anim calcmode="lin" valueType="num">
                                      <p:cBhvr>
                                        <p:cTn id="239" dur="2000"/>
                                        <p:tgtEl>
                                          <p:spTgt spid="40"/>
                                        </p:tgtEl>
                                        <p:attrNameLst>
                                          <p:attrName>ppt_y</p:attrName>
                                        </p:attrNameLst>
                                      </p:cBhvr>
                                      <p:tavLst>
                                        <p:tav tm="0">
                                          <p:val>
                                            <p:strVal val="ppt_y"/>
                                          </p:val>
                                        </p:tav>
                                        <p:tav tm="100000">
                                          <p:val>
                                            <p:strVal val="ppt_y"/>
                                          </p:val>
                                        </p:tav>
                                      </p:tavLst>
                                    </p:anim>
                                    <p:anim calcmode="lin" valueType="num">
                                      <p:cBhvr>
                                        <p:cTn id="240" dur="2000"/>
                                        <p:tgtEl>
                                          <p:spTgt spid="40"/>
                                        </p:tgtEl>
                                        <p:attrNameLst>
                                          <p:attrName>ppt_w</p:attrName>
                                        </p:attrNameLst>
                                      </p:cBhvr>
                                      <p:tavLst>
                                        <p:tav tm="0">
                                          <p:val>
                                            <p:strVal val="ppt_w"/>
                                          </p:val>
                                        </p:tav>
                                        <p:tav tm="100000">
                                          <p:val>
                                            <p:fltVal val="0"/>
                                          </p:val>
                                        </p:tav>
                                      </p:tavLst>
                                    </p:anim>
                                    <p:anim calcmode="lin" valueType="num">
                                      <p:cBhvr>
                                        <p:cTn id="241" dur="2000"/>
                                        <p:tgtEl>
                                          <p:spTgt spid="40"/>
                                        </p:tgtEl>
                                        <p:attrNameLst>
                                          <p:attrName>ppt_h</p:attrName>
                                        </p:attrNameLst>
                                      </p:cBhvr>
                                      <p:tavLst>
                                        <p:tav tm="0">
                                          <p:val>
                                            <p:strVal val="ppt_h"/>
                                          </p:val>
                                        </p:tav>
                                        <p:tav tm="100000">
                                          <p:val>
                                            <p:strVal val="ppt_h"/>
                                          </p:val>
                                        </p:tav>
                                      </p:tavLst>
                                    </p:anim>
                                    <p:set>
                                      <p:cBhvr>
                                        <p:cTn id="242" dur="1" fill="hold">
                                          <p:stCondLst>
                                            <p:cond delay="1999"/>
                                          </p:stCondLst>
                                        </p:cTn>
                                        <p:tgtEl>
                                          <p:spTgt spid="40"/>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2000"/>
                                        <p:tgtEl>
                                          <p:spTgt spid="41"/>
                                        </p:tgtEl>
                                        <p:attrNameLst>
                                          <p:attrName>ppt_x</p:attrName>
                                        </p:attrNameLst>
                                      </p:cBhvr>
                                      <p:tavLst>
                                        <p:tav tm="0">
                                          <p:val>
                                            <p:strVal val="ppt_x"/>
                                          </p:val>
                                        </p:tav>
                                        <p:tav tm="100000">
                                          <p:val>
                                            <p:strVal val="ppt_x-ppt_w/2"/>
                                          </p:val>
                                        </p:tav>
                                      </p:tavLst>
                                    </p:anim>
                                    <p:anim calcmode="lin" valueType="num">
                                      <p:cBhvr>
                                        <p:cTn id="245" dur="2000"/>
                                        <p:tgtEl>
                                          <p:spTgt spid="41"/>
                                        </p:tgtEl>
                                        <p:attrNameLst>
                                          <p:attrName>ppt_y</p:attrName>
                                        </p:attrNameLst>
                                      </p:cBhvr>
                                      <p:tavLst>
                                        <p:tav tm="0">
                                          <p:val>
                                            <p:strVal val="ppt_y"/>
                                          </p:val>
                                        </p:tav>
                                        <p:tav tm="100000">
                                          <p:val>
                                            <p:strVal val="ppt_y"/>
                                          </p:val>
                                        </p:tav>
                                      </p:tavLst>
                                    </p:anim>
                                    <p:anim calcmode="lin" valueType="num">
                                      <p:cBhvr>
                                        <p:cTn id="246" dur="2000"/>
                                        <p:tgtEl>
                                          <p:spTgt spid="41"/>
                                        </p:tgtEl>
                                        <p:attrNameLst>
                                          <p:attrName>ppt_w</p:attrName>
                                        </p:attrNameLst>
                                      </p:cBhvr>
                                      <p:tavLst>
                                        <p:tav tm="0">
                                          <p:val>
                                            <p:strVal val="ppt_w"/>
                                          </p:val>
                                        </p:tav>
                                        <p:tav tm="100000">
                                          <p:val>
                                            <p:fltVal val="0"/>
                                          </p:val>
                                        </p:tav>
                                      </p:tavLst>
                                    </p:anim>
                                    <p:anim calcmode="lin" valueType="num">
                                      <p:cBhvr>
                                        <p:cTn id="247" dur="2000"/>
                                        <p:tgtEl>
                                          <p:spTgt spid="41"/>
                                        </p:tgtEl>
                                        <p:attrNameLst>
                                          <p:attrName>ppt_h</p:attrName>
                                        </p:attrNameLst>
                                      </p:cBhvr>
                                      <p:tavLst>
                                        <p:tav tm="0">
                                          <p:val>
                                            <p:strVal val="ppt_h"/>
                                          </p:val>
                                        </p:tav>
                                        <p:tav tm="100000">
                                          <p:val>
                                            <p:strVal val="ppt_h"/>
                                          </p:val>
                                        </p:tav>
                                      </p:tavLst>
                                    </p:anim>
                                    <p:set>
                                      <p:cBhvr>
                                        <p:cTn id="248" dur="1" fill="hold">
                                          <p:stCondLst>
                                            <p:cond delay="1999"/>
                                          </p:stCondLst>
                                        </p:cTn>
                                        <p:tgtEl>
                                          <p:spTgt spid="41"/>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2000"/>
                                        <p:tgtEl>
                                          <p:spTgt spid="24"/>
                                        </p:tgtEl>
                                        <p:attrNameLst>
                                          <p:attrName>ppt_x</p:attrName>
                                        </p:attrNameLst>
                                      </p:cBhvr>
                                      <p:tavLst>
                                        <p:tav tm="0">
                                          <p:val>
                                            <p:strVal val="ppt_x"/>
                                          </p:val>
                                        </p:tav>
                                        <p:tav tm="100000">
                                          <p:val>
                                            <p:strVal val="ppt_x+ppt_w/2"/>
                                          </p:val>
                                        </p:tav>
                                      </p:tavLst>
                                    </p:anim>
                                    <p:anim calcmode="lin" valueType="num">
                                      <p:cBhvr>
                                        <p:cTn id="251" dur="2000"/>
                                        <p:tgtEl>
                                          <p:spTgt spid="24"/>
                                        </p:tgtEl>
                                        <p:attrNameLst>
                                          <p:attrName>ppt_y</p:attrName>
                                        </p:attrNameLst>
                                      </p:cBhvr>
                                      <p:tavLst>
                                        <p:tav tm="0">
                                          <p:val>
                                            <p:strVal val="ppt_y"/>
                                          </p:val>
                                        </p:tav>
                                        <p:tav tm="100000">
                                          <p:val>
                                            <p:strVal val="ppt_y"/>
                                          </p:val>
                                        </p:tav>
                                      </p:tavLst>
                                    </p:anim>
                                    <p:anim calcmode="lin" valueType="num">
                                      <p:cBhvr>
                                        <p:cTn id="252" dur="2000"/>
                                        <p:tgtEl>
                                          <p:spTgt spid="24"/>
                                        </p:tgtEl>
                                        <p:attrNameLst>
                                          <p:attrName>ppt_w</p:attrName>
                                        </p:attrNameLst>
                                      </p:cBhvr>
                                      <p:tavLst>
                                        <p:tav tm="0">
                                          <p:val>
                                            <p:strVal val="ppt_w"/>
                                          </p:val>
                                        </p:tav>
                                        <p:tav tm="100000">
                                          <p:val>
                                            <p:fltVal val="0"/>
                                          </p:val>
                                        </p:tav>
                                      </p:tavLst>
                                    </p:anim>
                                    <p:anim calcmode="lin" valueType="num">
                                      <p:cBhvr>
                                        <p:cTn id="253" dur="2000"/>
                                        <p:tgtEl>
                                          <p:spTgt spid="24"/>
                                        </p:tgtEl>
                                        <p:attrNameLst>
                                          <p:attrName>ppt_h</p:attrName>
                                        </p:attrNameLst>
                                      </p:cBhvr>
                                      <p:tavLst>
                                        <p:tav tm="0">
                                          <p:val>
                                            <p:strVal val="ppt_h"/>
                                          </p:val>
                                        </p:tav>
                                        <p:tav tm="100000">
                                          <p:val>
                                            <p:strVal val="ppt_h"/>
                                          </p:val>
                                        </p:tav>
                                      </p:tavLst>
                                    </p:anim>
                                    <p:set>
                                      <p:cBhvr>
                                        <p:cTn id="254" dur="1" fill="hold">
                                          <p:stCondLst>
                                            <p:cond delay="1999"/>
                                          </p:stCondLst>
                                        </p:cTn>
                                        <p:tgtEl>
                                          <p:spTgt spid="24"/>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2000"/>
                                        <p:tgtEl>
                                          <p:spTgt spid="25"/>
                                        </p:tgtEl>
                                        <p:attrNameLst>
                                          <p:attrName>ppt_x</p:attrName>
                                        </p:attrNameLst>
                                      </p:cBhvr>
                                      <p:tavLst>
                                        <p:tav tm="0">
                                          <p:val>
                                            <p:strVal val="ppt_x"/>
                                          </p:val>
                                        </p:tav>
                                        <p:tav tm="100000">
                                          <p:val>
                                            <p:strVal val="ppt_x+ppt_w/2"/>
                                          </p:val>
                                        </p:tav>
                                      </p:tavLst>
                                    </p:anim>
                                    <p:anim calcmode="lin" valueType="num">
                                      <p:cBhvr>
                                        <p:cTn id="257" dur="2000"/>
                                        <p:tgtEl>
                                          <p:spTgt spid="25"/>
                                        </p:tgtEl>
                                        <p:attrNameLst>
                                          <p:attrName>ppt_y</p:attrName>
                                        </p:attrNameLst>
                                      </p:cBhvr>
                                      <p:tavLst>
                                        <p:tav tm="0">
                                          <p:val>
                                            <p:strVal val="ppt_y"/>
                                          </p:val>
                                        </p:tav>
                                        <p:tav tm="100000">
                                          <p:val>
                                            <p:strVal val="ppt_y"/>
                                          </p:val>
                                        </p:tav>
                                      </p:tavLst>
                                    </p:anim>
                                    <p:anim calcmode="lin" valueType="num">
                                      <p:cBhvr>
                                        <p:cTn id="258" dur="2000"/>
                                        <p:tgtEl>
                                          <p:spTgt spid="25"/>
                                        </p:tgtEl>
                                        <p:attrNameLst>
                                          <p:attrName>ppt_w</p:attrName>
                                        </p:attrNameLst>
                                      </p:cBhvr>
                                      <p:tavLst>
                                        <p:tav tm="0">
                                          <p:val>
                                            <p:strVal val="ppt_w"/>
                                          </p:val>
                                        </p:tav>
                                        <p:tav tm="100000">
                                          <p:val>
                                            <p:fltVal val="0"/>
                                          </p:val>
                                        </p:tav>
                                      </p:tavLst>
                                    </p:anim>
                                    <p:anim calcmode="lin" valueType="num">
                                      <p:cBhvr>
                                        <p:cTn id="259" dur="2000"/>
                                        <p:tgtEl>
                                          <p:spTgt spid="25"/>
                                        </p:tgtEl>
                                        <p:attrNameLst>
                                          <p:attrName>ppt_h</p:attrName>
                                        </p:attrNameLst>
                                      </p:cBhvr>
                                      <p:tavLst>
                                        <p:tav tm="0">
                                          <p:val>
                                            <p:strVal val="ppt_h"/>
                                          </p:val>
                                        </p:tav>
                                        <p:tav tm="100000">
                                          <p:val>
                                            <p:strVal val="ppt_h"/>
                                          </p:val>
                                        </p:tav>
                                      </p:tavLst>
                                    </p:anim>
                                    <p:set>
                                      <p:cBhvr>
                                        <p:cTn id="260" dur="1" fill="hold">
                                          <p:stCondLst>
                                            <p:cond delay="1999"/>
                                          </p:stCondLst>
                                        </p:cTn>
                                        <p:tgtEl>
                                          <p:spTgt spid="25"/>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2000"/>
                                        <p:tgtEl>
                                          <p:spTgt spid="26"/>
                                        </p:tgtEl>
                                        <p:attrNameLst>
                                          <p:attrName>ppt_x</p:attrName>
                                        </p:attrNameLst>
                                      </p:cBhvr>
                                      <p:tavLst>
                                        <p:tav tm="0">
                                          <p:val>
                                            <p:strVal val="ppt_x"/>
                                          </p:val>
                                        </p:tav>
                                        <p:tav tm="100000">
                                          <p:val>
                                            <p:strVal val="ppt_x+ppt_w/2"/>
                                          </p:val>
                                        </p:tav>
                                      </p:tavLst>
                                    </p:anim>
                                    <p:anim calcmode="lin" valueType="num">
                                      <p:cBhvr>
                                        <p:cTn id="263" dur="2000"/>
                                        <p:tgtEl>
                                          <p:spTgt spid="26"/>
                                        </p:tgtEl>
                                        <p:attrNameLst>
                                          <p:attrName>ppt_y</p:attrName>
                                        </p:attrNameLst>
                                      </p:cBhvr>
                                      <p:tavLst>
                                        <p:tav tm="0">
                                          <p:val>
                                            <p:strVal val="ppt_y"/>
                                          </p:val>
                                        </p:tav>
                                        <p:tav tm="100000">
                                          <p:val>
                                            <p:strVal val="ppt_y"/>
                                          </p:val>
                                        </p:tav>
                                      </p:tavLst>
                                    </p:anim>
                                    <p:anim calcmode="lin" valueType="num">
                                      <p:cBhvr>
                                        <p:cTn id="264" dur="2000"/>
                                        <p:tgtEl>
                                          <p:spTgt spid="26"/>
                                        </p:tgtEl>
                                        <p:attrNameLst>
                                          <p:attrName>ppt_w</p:attrName>
                                        </p:attrNameLst>
                                      </p:cBhvr>
                                      <p:tavLst>
                                        <p:tav tm="0">
                                          <p:val>
                                            <p:strVal val="ppt_w"/>
                                          </p:val>
                                        </p:tav>
                                        <p:tav tm="100000">
                                          <p:val>
                                            <p:fltVal val="0"/>
                                          </p:val>
                                        </p:tav>
                                      </p:tavLst>
                                    </p:anim>
                                    <p:anim calcmode="lin" valueType="num">
                                      <p:cBhvr>
                                        <p:cTn id="265" dur="2000"/>
                                        <p:tgtEl>
                                          <p:spTgt spid="26"/>
                                        </p:tgtEl>
                                        <p:attrNameLst>
                                          <p:attrName>ppt_h</p:attrName>
                                        </p:attrNameLst>
                                      </p:cBhvr>
                                      <p:tavLst>
                                        <p:tav tm="0">
                                          <p:val>
                                            <p:strVal val="ppt_h"/>
                                          </p:val>
                                        </p:tav>
                                        <p:tav tm="100000">
                                          <p:val>
                                            <p:strVal val="ppt_h"/>
                                          </p:val>
                                        </p:tav>
                                      </p:tavLst>
                                    </p:anim>
                                    <p:set>
                                      <p:cBhvr>
                                        <p:cTn id="266" dur="1" fill="hold">
                                          <p:stCondLst>
                                            <p:cond delay="1999"/>
                                          </p:stCondLst>
                                        </p:cTn>
                                        <p:tgtEl>
                                          <p:spTgt spid="26"/>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2000"/>
                                        <p:tgtEl>
                                          <p:spTgt spid="27"/>
                                        </p:tgtEl>
                                        <p:attrNameLst>
                                          <p:attrName>ppt_x</p:attrName>
                                        </p:attrNameLst>
                                      </p:cBhvr>
                                      <p:tavLst>
                                        <p:tav tm="0">
                                          <p:val>
                                            <p:strVal val="ppt_x"/>
                                          </p:val>
                                        </p:tav>
                                        <p:tav tm="100000">
                                          <p:val>
                                            <p:strVal val="ppt_x+ppt_w/2"/>
                                          </p:val>
                                        </p:tav>
                                      </p:tavLst>
                                    </p:anim>
                                    <p:anim calcmode="lin" valueType="num">
                                      <p:cBhvr>
                                        <p:cTn id="269" dur="2000"/>
                                        <p:tgtEl>
                                          <p:spTgt spid="27"/>
                                        </p:tgtEl>
                                        <p:attrNameLst>
                                          <p:attrName>ppt_y</p:attrName>
                                        </p:attrNameLst>
                                      </p:cBhvr>
                                      <p:tavLst>
                                        <p:tav tm="0">
                                          <p:val>
                                            <p:strVal val="ppt_y"/>
                                          </p:val>
                                        </p:tav>
                                        <p:tav tm="100000">
                                          <p:val>
                                            <p:strVal val="ppt_y"/>
                                          </p:val>
                                        </p:tav>
                                      </p:tavLst>
                                    </p:anim>
                                    <p:anim calcmode="lin" valueType="num">
                                      <p:cBhvr>
                                        <p:cTn id="270" dur="2000"/>
                                        <p:tgtEl>
                                          <p:spTgt spid="27"/>
                                        </p:tgtEl>
                                        <p:attrNameLst>
                                          <p:attrName>ppt_w</p:attrName>
                                        </p:attrNameLst>
                                      </p:cBhvr>
                                      <p:tavLst>
                                        <p:tav tm="0">
                                          <p:val>
                                            <p:strVal val="ppt_w"/>
                                          </p:val>
                                        </p:tav>
                                        <p:tav tm="100000">
                                          <p:val>
                                            <p:fltVal val="0"/>
                                          </p:val>
                                        </p:tav>
                                      </p:tavLst>
                                    </p:anim>
                                    <p:anim calcmode="lin" valueType="num">
                                      <p:cBhvr>
                                        <p:cTn id="271" dur="2000"/>
                                        <p:tgtEl>
                                          <p:spTgt spid="27"/>
                                        </p:tgtEl>
                                        <p:attrNameLst>
                                          <p:attrName>ppt_h</p:attrName>
                                        </p:attrNameLst>
                                      </p:cBhvr>
                                      <p:tavLst>
                                        <p:tav tm="0">
                                          <p:val>
                                            <p:strVal val="ppt_h"/>
                                          </p:val>
                                        </p:tav>
                                        <p:tav tm="100000">
                                          <p:val>
                                            <p:strVal val="ppt_h"/>
                                          </p:val>
                                        </p:tav>
                                      </p:tavLst>
                                    </p:anim>
                                    <p:set>
                                      <p:cBhvr>
                                        <p:cTn id="272" dur="1" fill="hold">
                                          <p:stCondLst>
                                            <p:cond delay="1999"/>
                                          </p:stCondLst>
                                        </p:cTn>
                                        <p:tgtEl>
                                          <p:spTgt spid="27"/>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2000"/>
                                        <p:tgtEl>
                                          <p:spTgt spid="30"/>
                                        </p:tgtEl>
                                        <p:attrNameLst>
                                          <p:attrName>ppt_x</p:attrName>
                                        </p:attrNameLst>
                                      </p:cBhvr>
                                      <p:tavLst>
                                        <p:tav tm="0">
                                          <p:val>
                                            <p:strVal val="ppt_x"/>
                                          </p:val>
                                        </p:tav>
                                        <p:tav tm="100000">
                                          <p:val>
                                            <p:strVal val="ppt_x+ppt_w/2"/>
                                          </p:val>
                                        </p:tav>
                                      </p:tavLst>
                                    </p:anim>
                                    <p:anim calcmode="lin" valueType="num">
                                      <p:cBhvr>
                                        <p:cTn id="275" dur="2000"/>
                                        <p:tgtEl>
                                          <p:spTgt spid="30"/>
                                        </p:tgtEl>
                                        <p:attrNameLst>
                                          <p:attrName>ppt_y</p:attrName>
                                        </p:attrNameLst>
                                      </p:cBhvr>
                                      <p:tavLst>
                                        <p:tav tm="0">
                                          <p:val>
                                            <p:strVal val="ppt_y"/>
                                          </p:val>
                                        </p:tav>
                                        <p:tav tm="100000">
                                          <p:val>
                                            <p:strVal val="ppt_y"/>
                                          </p:val>
                                        </p:tav>
                                      </p:tavLst>
                                    </p:anim>
                                    <p:anim calcmode="lin" valueType="num">
                                      <p:cBhvr>
                                        <p:cTn id="276" dur="2000"/>
                                        <p:tgtEl>
                                          <p:spTgt spid="30"/>
                                        </p:tgtEl>
                                        <p:attrNameLst>
                                          <p:attrName>ppt_w</p:attrName>
                                        </p:attrNameLst>
                                      </p:cBhvr>
                                      <p:tavLst>
                                        <p:tav tm="0">
                                          <p:val>
                                            <p:strVal val="ppt_w"/>
                                          </p:val>
                                        </p:tav>
                                        <p:tav tm="100000">
                                          <p:val>
                                            <p:fltVal val="0"/>
                                          </p:val>
                                        </p:tav>
                                      </p:tavLst>
                                    </p:anim>
                                    <p:anim calcmode="lin" valueType="num">
                                      <p:cBhvr>
                                        <p:cTn id="277" dur="2000"/>
                                        <p:tgtEl>
                                          <p:spTgt spid="30"/>
                                        </p:tgtEl>
                                        <p:attrNameLst>
                                          <p:attrName>ppt_h</p:attrName>
                                        </p:attrNameLst>
                                      </p:cBhvr>
                                      <p:tavLst>
                                        <p:tav tm="0">
                                          <p:val>
                                            <p:strVal val="ppt_h"/>
                                          </p:val>
                                        </p:tav>
                                        <p:tav tm="100000">
                                          <p:val>
                                            <p:strVal val="ppt_h"/>
                                          </p:val>
                                        </p:tav>
                                      </p:tavLst>
                                    </p:anim>
                                    <p:set>
                                      <p:cBhvr>
                                        <p:cTn id="278" dur="1" fill="hold">
                                          <p:stCondLst>
                                            <p:cond delay="1999"/>
                                          </p:stCondLst>
                                        </p:cTn>
                                        <p:tgtEl>
                                          <p:spTgt spid="30"/>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2000"/>
                                        <p:tgtEl>
                                          <p:spTgt spid="31"/>
                                        </p:tgtEl>
                                        <p:attrNameLst>
                                          <p:attrName>ppt_x</p:attrName>
                                        </p:attrNameLst>
                                      </p:cBhvr>
                                      <p:tavLst>
                                        <p:tav tm="0">
                                          <p:val>
                                            <p:strVal val="ppt_x"/>
                                          </p:val>
                                        </p:tav>
                                        <p:tav tm="100000">
                                          <p:val>
                                            <p:strVal val="ppt_x+ppt_w/2"/>
                                          </p:val>
                                        </p:tav>
                                      </p:tavLst>
                                    </p:anim>
                                    <p:anim calcmode="lin" valueType="num">
                                      <p:cBhvr>
                                        <p:cTn id="281" dur="2000"/>
                                        <p:tgtEl>
                                          <p:spTgt spid="31"/>
                                        </p:tgtEl>
                                        <p:attrNameLst>
                                          <p:attrName>ppt_y</p:attrName>
                                        </p:attrNameLst>
                                      </p:cBhvr>
                                      <p:tavLst>
                                        <p:tav tm="0">
                                          <p:val>
                                            <p:strVal val="ppt_y"/>
                                          </p:val>
                                        </p:tav>
                                        <p:tav tm="100000">
                                          <p:val>
                                            <p:strVal val="ppt_y"/>
                                          </p:val>
                                        </p:tav>
                                      </p:tavLst>
                                    </p:anim>
                                    <p:anim calcmode="lin" valueType="num">
                                      <p:cBhvr>
                                        <p:cTn id="282" dur="2000"/>
                                        <p:tgtEl>
                                          <p:spTgt spid="31"/>
                                        </p:tgtEl>
                                        <p:attrNameLst>
                                          <p:attrName>ppt_w</p:attrName>
                                        </p:attrNameLst>
                                      </p:cBhvr>
                                      <p:tavLst>
                                        <p:tav tm="0">
                                          <p:val>
                                            <p:strVal val="ppt_w"/>
                                          </p:val>
                                        </p:tav>
                                        <p:tav tm="100000">
                                          <p:val>
                                            <p:fltVal val="0"/>
                                          </p:val>
                                        </p:tav>
                                      </p:tavLst>
                                    </p:anim>
                                    <p:anim calcmode="lin" valueType="num">
                                      <p:cBhvr>
                                        <p:cTn id="283" dur="2000"/>
                                        <p:tgtEl>
                                          <p:spTgt spid="31"/>
                                        </p:tgtEl>
                                        <p:attrNameLst>
                                          <p:attrName>ppt_h</p:attrName>
                                        </p:attrNameLst>
                                      </p:cBhvr>
                                      <p:tavLst>
                                        <p:tav tm="0">
                                          <p:val>
                                            <p:strVal val="ppt_h"/>
                                          </p:val>
                                        </p:tav>
                                        <p:tav tm="100000">
                                          <p:val>
                                            <p:strVal val="ppt_h"/>
                                          </p:val>
                                        </p:tav>
                                      </p:tavLst>
                                    </p:anim>
                                    <p:set>
                                      <p:cBhvr>
                                        <p:cTn id="284" dur="1" fill="hold">
                                          <p:stCondLst>
                                            <p:cond delay="1999"/>
                                          </p:stCondLst>
                                        </p:cTn>
                                        <p:tgtEl>
                                          <p:spTgt spid="31"/>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2000"/>
                                        <p:tgtEl>
                                          <p:spTgt spid="34"/>
                                        </p:tgtEl>
                                        <p:attrNameLst>
                                          <p:attrName>ppt_x</p:attrName>
                                        </p:attrNameLst>
                                      </p:cBhvr>
                                      <p:tavLst>
                                        <p:tav tm="0">
                                          <p:val>
                                            <p:strVal val="ppt_x"/>
                                          </p:val>
                                        </p:tav>
                                        <p:tav tm="100000">
                                          <p:val>
                                            <p:strVal val="ppt_x+ppt_w/2"/>
                                          </p:val>
                                        </p:tav>
                                      </p:tavLst>
                                    </p:anim>
                                    <p:anim calcmode="lin" valueType="num">
                                      <p:cBhvr>
                                        <p:cTn id="287" dur="2000"/>
                                        <p:tgtEl>
                                          <p:spTgt spid="34"/>
                                        </p:tgtEl>
                                        <p:attrNameLst>
                                          <p:attrName>ppt_y</p:attrName>
                                        </p:attrNameLst>
                                      </p:cBhvr>
                                      <p:tavLst>
                                        <p:tav tm="0">
                                          <p:val>
                                            <p:strVal val="ppt_y"/>
                                          </p:val>
                                        </p:tav>
                                        <p:tav tm="100000">
                                          <p:val>
                                            <p:strVal val="ppt_y"/>
                                          </p:val>
                                        </p:tav>
                                      </p:tavLst>
                                    </p:anim>
                                    <p:anim calcmode="lin" valueType="num">
                                      <p:cBhvr>
                                        <p:cTn id="288" dur="2000"/>
                                        <p:tgtEl>
                                          <p:spTgt spid="34"/>
                                        </p:tgtEl>
                                        <p:attrNameLst>
                                          <p:attrName>ppt_w</p:attrName>
                                        </p:attrNameLst>
                                      </p:cBhvr>
                                      <p:tavLst>
                                        <p:tav tm="0">
                                          <p:val>
                                            <p:strVal val="ppt_w"/>
                                          </p:val>
                                        </p:tav>
                                        <p:tav tm="100000">
                                          <p:val>
                                            <p:fltVal val="0"/>
                                          </p:val>
                                        </p:tav>
                                      </p:tavLst>
                                    </p:anim>
                                    <p:anim calcmode="lin" valueType="num">
                                      <p:cBhvr>
                                        <p:cTn id="289" dur="2000"/>
                                        <p:tgtEl>
                                          <p:spTgt spid="34"/>
                                        </p:tgtEl>
                                        <p:attrNameLst>
                                          <p:attrName>ppt_h</p:attrName>
                                        </p:attrNameLst>
                                      </p:cBhvr>
                                      <p:tavLst>
                                        <p:tav tm="0">
                                          <p:val>
                                            <p:strVal val="ppt_h"/>
                                          </p:val>
                                        </p:tav>
                                        <p:tav tm="100000">
                                          <p:val>
                                            <p:strVal val="ppt_h"/>
                                          </p:val>
                                        </p:tav>
                                      </p:tavLst>
                                    </p:anim>
                                    <p:set>
                                      <p:cBhvr>
                                        <p:cTn id="290" dur="1" fill="hold">
                                          <p:stCondLst>
                                            <p:cond delay="1999"/>
                                          </p:stCondLst>
                                        </p:cTn>
                                        <p:tgtEl>
                                          <p:spTgt spid="34"/>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2000"/>
                                        <p:tgtEl>
                                          <p:spTgt spid="35"/>
                                        </p:tgtEl>
                                        <p:attrNameLst>
                                          <p:attrName>ppt_x</p:attrName>
                                        </p:attrNameLst>
                                      </p:cBhvr>
                                      <p:tavLst>
                                        <p:tav tm="0">
                                          <p:val>
                                            <p:strVal val="ppt_x"/>
                                          </p:val>
                                        </p:tav>
                                        <p:tav tm="100000">
                                          <p:val>
                                            <p:strVal val="ppt_x+ppt_w/2"/>
                                          </p:val>
                                        </p:tav>
                                      </p:tavLst>
                                    </p:anim>
                                    <p:anim calcmode="lin" valueType="num">
                                      <p:cBhvr>
                                        <p:cTn id="293" dur="2000"/>
                                        <p:tgtEl>
                                          <p:spTgt spid="35"/>
                                        </p:tgtEl>
                                        <p:attrNameLst>
                                          <p:attrName>ppt_y</p:attrName>
                                        </p:attrNameLst>
                                      </p:cBhvr>
                                      <p:tavLst>
                                        <p:tav tm="0">
                                          <p:val>
                                            <p:strVal val="ppt_y"/>
                                          </p:val>
                                        </p:tav>
                                        <p:tav tm="100000">
                                          <p:val>
                                            <p:strVal val="ppt_y"/>
                                          </p:val>
                                        </p:tav>
                                      </p:tavLst>
                                    </p:anim>
                                    <p:anim calcmode="lin" valueType="num">
                                      <p:cBhvr>
                                        <p:cTn id="294" dur="2000"/>
                                        <p:tgtEl>
                                          <p:spTgt spid="35"/>
                                        </p:tgtEl>
                                        <p:attrNameLst>
                                          <p:attrName>ppt_w</p:attrName>
                                        </p:attrNameLst>
                                      </p:cBhvr>
                                      <p:tavLst>
                                        <p:tav tm="0">
                                          <p:val>
                                            <p:strVal val="ppt_w"/>
                                          </p:val>
                                        </p:tav>
                                        <p:tav tm="100000">
                                          <p:val>
                                            <p:fltVal val="0"/>
                                          </p:val>
                                        </p:tav>
                                      </p:tavLst>
                                    </p:anim>
                                    <p:anim calcmode="lin" valueType="num">
                                      <p:cBhvr>
                                        <p:cTn id="295" dur="2000"/>
                                        <p:tgtEl>
                                          <p:spTgt spid="35"/>
                                        </p:tgtEl>
                                        <p:attrNameLst>
                                          <p:attrName>ppt_h</p:attrName>
                                        </p:attrNameLst>
                                      </p:cBhvr>
                                      <p:tavLst>
                                        <p:tav tm="0">
                                          <p:val>
                                            <p:strVal val="ppt_h"/>
                                          </p:val>
                                        </p:tav>
                                        <p:tav tm="100000">
                                          <p:val>
                                            <p:strVal val="ppt_h"/>
                                          </p:val>
                                        </p:tav>
                                      </p:tavLst>
                                    </p:anim>
                                    <p:set>
                                      <p:cBhvr>
                                        <p:cTn id="296" dur="1" fill="hold">
                                          <p:stCondLst>
                                            <p:cond delay="1999"/>
                                          </p:stCondLst>
                                        </p:cTn>
                                        <p:tgtEl>
                                          <p:spTgt spid="35"/>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2000"/>
                                        <p:tgtEl>
                                          <p:spTgt spid="38"/>
                                        </p:tgtEl>
                                        <p:attrNameLst>
                                          <p:attrName>ppt_x</p:attrName>
                                        </p:attrNameLst>
                                      </p:cBhvr>
                                      <p:tavLst>
                                        <p:tav tm="0">
                                          <p:val>
                                            <p:strVal val="ppt_x"/>
                                          </p:val>
                                        </p:tav>
                                        <p:tav tm="100000">
                                          <p:val>
                                            <p:strVal val="ppt_x+ppt_w/2"/>
                                          </p:val>
                                        </p:tav>
                                      </p:tavLst>
                                    </p:anim>
                                    <p:anim calcmode="lin" valueType="num">
                                      <p:cBhvr>
                                        <p:cTn id="299" dur="2000"/>
                                        <p:tgtEl>
                                          <p:spTgt spid="38"/>
                                        </p:tgtEl>
                                        <p:attrNameLst>
                                          <p:attrName>ppt_y</p:attrName>
                                        </p:attrNameLst>
                                      </p:cBhvr>
                                      <p:tavLst>
                                        <p:tav tm="0">
                                          <p:val>
                                            <p:strVal val="ppt_y"/>
                                          </p:val>
                                        </p:tav>
                                        <p:tav tm="100000">
                                          <p:val>
                                            <p:strVal val="ppt_y"/>
                                          </p:val>
                                        </p:tav>
                                      </p:tavLst>
                                    </p:anim>
                                    <p:anim calcmode="lin" valueType="num">
                                      <p:cBhvr>
                                        <p:cTn id="300" dur="2000"/>
                                        <p:tgtEl>
                                          <p:spTgt spid="38"/>
                                        </p:tgtEl>
                                        <p:attrNameLst>
                                          <p:attrName>ppt_w</p:attrName>
                                        </p:attrNameLst>
                                      </p:cBhvr>
                                      <p:tavLst>
                                        <p:tav tm="0">
                                          <p:val>
                                            <p:strVal val="ppt_w"/>
                                          </p:val>
                                        </p:tav>
                                        <p:tav tm="100000">
                                          <p:val>
                                            <p:fltVal val="0"/>
                                          </p:val>
                                        </p:tav>
                                      </p:tavLst>
                                    </p:anim>
                                    <p:anim calcmode="lin" valueType="num">
                                      <p:cBhvr>
                                        <p:cTn id="301" dur="2000"/>
                                        <p:tgtEl>
                                          <p:spTgt spid="38"/>
                                        </p:tgtEl>
                                        <p:attrNameLst>
                                          <p:attrName>ppt_h</p:attrName>
                                        </p:attrNameLst>
                                      </p:cBhvr>
                                      <p:tavLst>
                                        <p:tav tm="0">
                                          <p:val>
                                            <p:strVal val="ppt_h"/>
                                          </p:val>
                                        </p:tav>
                                        <p:tav tm="100000">
                                          <p:val>
                                            <p:strVal val="ppt_h"/>
                                          </p:val>
                                        </p:tav>
                                      </p:tavLst>
                                    </p:anim>
                                    <p:set>
                                      <p:cBhvr>
                                        <p:cTn id="302" dur="1" fill="hold">
                                          <p:stCondLst>
                                            <p:cond delay="1999"/>
                                          </p:stCondLst>
                                        </p:cTn>
                                        <p:tgtEl>
                                          <p:spTgt spid="38"/>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2000"/>
                                        <p:tgtEl>
                                          <p:spTgt spid="39"/>
                                        </p:tgtEl>
                                        <p:attrNameLst>
                                          <p:attrName>ppt_x</p:attrName>
                                        </p:attrNameLst>
                                      </p:cBhvr>
                                      <p:tavLst>
                                        <p:tav tm="0">
                                          <p:val>
                                            <p:strVal val="ppt_x"/>
                                          </p:val>
                                        </p:tav>
                                        <p:tav tm="100000">
                                          <p:val>
                                            <p:strVal val="ppt_x+ppt_w/2"/>
                                          </p:val>
                                        </p:tav>
                                      </p:tavLst>
                                    </p:anim>
                                    <p:anim calcmode="lin" valueType="num">
                                      <p:cBhvr>
                                        <p:cTn id="305" dur="2000"/>
                                        <p:tgtEl>
                                          <p:spTgt spid="39"/>
                                        </p:tgtEl>
                                        <p:attrNameLst>
                                          <p:attrName>ppt_y</p:attrName>
                                        </p:attrNameLst>
                                      </p:cBhvr>
                                      <p:tavLst>
                                        <p:tav tm="0">
                                          <p:val>
                                            <p:strVal val="ppt_y"/>
                                          </p:val>
                                        </p:tav>
                                        <p:tav tm="100000">
                                          <p:val>
                                            <p:strVal val="ppt_y"/>
                                          </p:val>
                                        </p:tav>
                                      </p:tavLst>
                                    </p:anim>
                                    <p:anim calcmode="lin" valueType="num">
                                      <p:cBhvr>
                                        <p:cTn id="306" dur="2000"/>
                                        <p:tgtEl>
                                          <p:spTgt spid="39"/>
                                        </p:tgtEl>
                                        <p:attrNameLst>
                                          <p:attrName>ppt_w</p:attrName>
                                        </p:attrNameLst>
                                      </p:cBhvr>
                                      <p:tavLst>
                                        <p:tav tm="0">
                                          <p:val>
                                            <p:strVal val="ppt_w"/>
                                          </p:val>
                                        </p:tav>
                                        <p:tav tm="100000">
                                          <p:val>
                                            <p:fltVal val="0"/>
                                          </p:val>
                                        </p:tav>
                                      </p:tavLst>
                                    </p:anim>
                                    <p:anim calcmode="lin" valueType="num">
                                      <p:cBhvr>
                                        <p:cTn id="307" dur="2000"/>
                                        <p:tgtEl>
                                          <p:spTgt spid="39"/>
                                        </p:tgtEl>
                                        <p:attrNameLst>
                                          <p:attrName>ppt_h</p:attrName>
                                        </p:attrNameLst>
                                      </p:cBhvr>
                                      <p:tavLst>
                                        <p:tav tm="0">
                                          <p:val>
                                            <p:strVal val="ppt_h"/>
                                          </p:val>
                                        </p:tav>
                                        <p:tav tm="100000">
                                          <p:val>
                                            <p:strVal val="ppt_h"/>
                                          </p:val>
                                        </p:tav>
                                      </p:tavLst>
                                    </p:anim>
                                    <p:set>
                                      <p:cBhvr>
                                        <p:cTn id="308" dur="1" fill="hold">
                                          <p:stCondLst>
                                            <p:cond delay="1999"/>
                                          </p:stCondLst>
                                        </p:cTn>
                                        <p:tgtEl>
                                          <p:spTgt spid="39"/>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2000"/>
                                        <p:tgtEl>
                                          <p:spTgt spid="42"/>
                                        </p:tgtEl>
                                        <p:attrNameLst>
                                          <p:attrName>ppt_x</p:attrName>
                                        </p:attrNameLst>
                                      </p:cBhvr>
                                      <p:tavLst>
                                        <p:tav tm="0">
                                          <p:val>
                                            <p:strVal val="ppt_x"/>
                                          </p:val>
                                        </p:tav>
                                        <p:tav tm="100000">
                                          <p:val>
                                            <p:strVal val="ppt_x+ppt_w/2"/>
                                          </p:val>
                                        </p:tav>
                                      </p:tavLst>
                                    </p:anim>
                                    <p:anim calcmode="lin" valueType="num">
                                      <p:cBhvr>
                                        <p:cTn id="311" dur="2000"/>
                                        <p:tgtEl>
                                          <p:spTgt spid="42"/>
                                        </p:tgtEl>
                                        <p:attrNameLst>
                                          <p:attrName>ppt_y</p:attrName>
                                        </p:attrNameLst>
                                      </p:cBhvr>
                                      <p:tavLst>
                                        <p:tav tm="0">
                                          <p:val>
                                            <p:strVal val="ppt_y"/>
                                          </p:val>
                                        </p:tav>
                                        <p:tav tm="100000">
                                          <p:val>
                                            <p:strVal val="ppt_y"/>
                                          </p:val>
                                        </p:tav>
                                      </p:tavLst>
                                    </p:anim>
                                    <p:anim calcmode="lin" valueType="num">
                                      <p:cBhvr>
                                        <p:cTn id="312" dur="2000"/>
                                        <p:tgtEl>
                                          <p:spTgt spid="42"/>
                                        </p:tgtEl>
                                        <p:attrNameLst>
                                          <p:attrName>ppt_w</p:attrName>
                                        </p:attrNameLst>
                                      </p:cBhvr>
                                      <p:tavLst>
                                        <p:tav tm="0">
                                          <p:val>
                                            <p:strVal val="ppt_w"/>
                                          </p:val>
                                        </p:tav>
                                        <p:tav tm="100000">
                                          <p:val>
                                            <p:fltVal val="0"/>
                                          </p:val>
                                        </p:tav>
                                      </p:tavLst>
                                    </p:anim>
                                    <p:anim calcmode="lin" valueType="num">
                                      <p:cBhvr>
                                        <p:cTn id="313" dur="2000"/>
                                        <p:tgtEl>
                                          <p:spTgt spid="42"/>
                                        </p:tgtEl>
                                        <p:attrNameLst>
                                          <p:attrName>ppt_h</p:attrName>
                                        </p:attrNameLst>
                                      </p:cBhvr>
                                      <p:tavLst>
                                        <p:tav tm="0">
                                          <p:val>
                                            <p:strVal val="ppt_h"/>
                                          </p:val>
                                        </p:tav>
                                        <p:tav tm="100000">
                                          <p:val>
                                            <p:strVal val="ppt_h"/>
                                          </p:val>
                                        </p:tav>
                                      </p:tavLst>
                                    </p:anim>
                                    <p:set>
                                      <p:cBhvr>
                                        <p:cTn id="314" dur="1" fill="hold">
                                          <p:stCondLst>
                                            <p:cond delay="1999"/>
                                          </p:stCondLst>
                                        </p:cTn>
                                        <p:tgtEl>
                                          <p:spTgt spid="42"/>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2000"/>
                                        <p:tgtEl>
                                          <p:spTgt spid="43"/>
                                        </p:tgtEl>
                                        <p:attrNameLst>
                                          <p:attrName>ppt_x</p:attrName>
                                        </p:attrNameLst>
                                      </p:cBhvr>
                                      <p:tavLst>
                                        <p:tav tm="0">
                                          <p:val>
                                            <p:strVal val="ppt_x"/>
                                          </p:val>
                                        </p:tav>
                                        <p:tav tm="100000">
                                          <p:val>
                                            <p:strVal val="ppt_x+ppt_w/2"/>
                                          </p:val>
                                        </p:tav>
                                      </p:tavLst>
                                    </p:anim>
                                    <p:anim calcmode="lin" valueType="num">
                                      <p:cBhvr>
                                        <p:cTn id="317" dur="2000"/>
                                        <p:tgtEl>
                                          <p:spTgt spid="43"/>
                                        </p:tgtEl>
                                        <p:attrNameLst>
                                          <p:attrName>ppt_y</p:attrName>
                                        </p:attrNameLst>
                                      </p:cBhvr>
                                      <p:tavLst>
                                        <p:tav tm="0">
                                          <p:val>
                                            <p:strVal val="ppt_y"/>
                                          </p:val>
                                        </p:tav>
                                        <p:tav tm="100000">
                                          <p:val>
                                            <p:strVal val="ppt_y"/>
                                          </p:val>
                                        </p:tav>
                                      </p:tavLst>
                                    </p:anim>
                                    <p:anim calcmode="lin" valueType="num">
                                      <p:cBhvr>
                                        <p:cTn id="318" dur="2000"/>
                                        <p:tgtEl>
                                          <p:spTgt spid="43"/>
                                        </p:tgtEl>
                                        <p:attrNameLst>
                                          <p:attrName>ppt_w</p:attrName>
                                        </p:attrNameLst>
                                      </p:cBhvr>
                                      <p:tavLst>
                                        <p:tav tm="0">
                                          <p:val>
                                            <p:strVal val="ppt_w"/>
                                          </p:val>
                                        </p:tav>
                                        <p:tav tm="100000">
                                          <p:val>
                                            <p:fltVal val="0"/>
                                          </p:val>
                                        </p:tav>
                                      </p:tavLst>
                                    </p:anim>
                                    <p:anim calcmode="lin" valueType="num">
                                      <p:cBhvr>
                                        <p:cTn id="319" dur="2000"/>
                                        <p:tgtEl>
                                          <p:spTgt spid="43"/>
                                        </p:tgtEl>
                                        <p:attrNameLst>
                                          <p:attrName>ppt_h</p:attrName>
                                        </p:attrNameLst>
                                      </p:cBhvr>
                                      <p:tavLst>
                                        <p:tav tm="0">
                                          <p:val>
                                            <p:strVal val="ppt_h"/>
                                          </p:val>
                                        </p:tav>
                                        <p:tav tm="100000">
                                          <p:val>
                                            <p:strVal val="ppt_h"/>
                                          </p:val>
                                        </p:tav>
                                      </p:tavLst>
                                    </p:anim>
                                    <p:set>
                                      <p:cBhvr>
                                        <p:cTn id="320" dur="1" fill="hold">
                                          <p:stCondLst>
                                            <p:cond delay="1999"/>
                                          </p:stCondLst>
                                        </p:cTn>
                                        <p:tgtEl>
                                          <p:spTgt spid="43"/>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18"/>
                                        </p:tgtEl>
                                        <p:attrNameLst>
                                          <p:attrName>style.visibility</p:attrName>
                                        </p:attrNameLst>
                                      </p:cBhvr>
                                      <p:to>
                                        <p:strVal val="visible"/>
                                      </p:to>
                                    </p:set>
                                    <p:anim calcmode="lin" valueType="num">
                                      <p:cBhvr>
                                        <p:cTn id="323" dur="2000" fill="hold"/>
                                        <p:tgtEl>
                                          <p:spTgt spid="18"/>
                                        </p:tgtEl>
                                        <p:attrNameLst>
                                          <p:attrName>ppt_w</p:attrName>
                                        </p:attrNameLst>
                                      </p:cBhvr>
                                      <p:tavLst>
                                        <p:tav tm="0">
                                          <p:val>
                                            <p:strVal val="2/3*#ppt_w"/>
                                          </p:val>
                                        </p:tav>
                                        <p:tav tm="100000">
                                          <p:val>
                                            <p:strVal val="#ppt_w"/>
                                          </p:val>
                                        </p:tav>
                                      </p:tavLst>
                                    </p:anim>
                                    <p:anim calcmode="lin" valueType="num">
                                      <p:cBhvr>
                                        <p:cTn id="324" dur="2000" fill="hold"/>
                                        <p:tgtEl>
                                          <p:spTgt spid="18"/>
                                        </p:tgtEl>
                                        <p:attrNameLst>
                                          <p:attrName>ppt_h</p:attrName>
                                        </p:attrNameLst>
                                      </p:cBhvr>
                                      <p:tavLst>
                                        <p:tav tm="0">
                                          <p:val>
                                            <p:strVal val="2/3*#ppt_h"/>
                                          </p:val>
                                        </p:tav>
                                        <p:tav tm="100000">
                                          <p:val>
                                            <p:strVal val="#ppt_h"/>
                                          </p:val>
                                        </p:tav>
                                      </p:tavLst>
                                    </p:anim>
                                  </p:childTnLst>
                                </p:cTn>
                              </p:par>
                              <p:par>
                                <p:cTn id="325" presetID="8" presetClass="entr" presetSubtype="32" fill="hold" nodeType="withEffect">
                                  <p:stCondLst>
                                    <p:cond delay="0"/>
                                  </p:stCondLst>
                                  <p:childTnLst>
                                    <p:set>
                                      <p:cBhvr>
                                        <p:cTn id="326" dur="1" fill="hold">
                                          <p:stCondLst>
                                            <p:cond delay="0"/>
                                          </p:stCondLst>
                                        </p:cTn>
                                        <p:tgtEl>
                                          <p:spTgt spid="18"/>
                                        </p:tgtEl>
                                        <p:attrNameLst>
                                          <p:attrName>style.visibility</p:attrName>
                                        </p:attrNameLst>
                                      </p:cBhvr>
                                      <p:to>
                                        <p:strVal val="visible"/>
                                      </p:to>
                                    </p:set>
                                    <p:animEffect transition="in" filter="diamond(out)">
                                      <p:cBhvr>
                                        <p:cTn id="32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38" name="37 Imagen" descr="mezquita sheikh Zayed Abu Dhabi (38).JPG"/>
          <p:cNvPicPr>
            <a:picLocks noChangeAspect="1"/>
          </p:cNvPicPr>
          <p:nvPr/>
        </p:nvPicPr>
        <p:blipFill>
          <a:blip r:embed="rId2"/>
          <a:stretch>
            <a:fillRect/>
          </a:stretch>
        </p:blipFill>
        <p:spPr>
          <a:xfrm>
            <a:off x="0" y="0"/>
            <a:ext cx="9144000" cy="6858000"/>
          </a:xfrm>
          <a:prstGeom prst="rect">
            <a:avLst/>
          </a:prstGeom>
        </p:spPr>
      </p:pic>
      <p:sp>
        <p:nvSpPr>
          <p:cNvPr id="40" name="39 Arco de bloque"/>
          <p:cNvSpPr/>
          <p:nvPr/>
        </p:nvSpPr>
        <p:spPr>
          <a:xfrm rot="10800000">
            <a:off x="4000496" y="-285776"/>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rco de bloque"/>
          <p:cNvSpPr/>
          <p:nvPr/>
        </p:nvSpPr>
        <p:spPr>
          <a:xfrm rot="10800000">
            <a:off x="4000496" y="214290"/>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rco de bloque"/>
          <p:cNvSpPr/>
          <p:nvPr/>
        </p:nvSpPr>
        <p:spPr>
          <a:xfrm>
            <a:off x="3857620" y="6357958"/>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rco de bloque"/>
          <p:cNvSpPr/>
          <p:nvPr/>
        </p:nvSpPr>
        <p:spPr>
          <a:xfrm>
            <a:off x="3857620" y="5929306"/>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rco de bloque"/>
          <p:cNvSpPr/>
          <p:nvPr/>
        </p:nvSpPr>
        <p:spPr>
          <a:xfrm rot="5400000">
            <a:off x="-785818" y="271462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rco de bloque"/>
          <p:cNvSpPr/>
          <p:nvPr/>
        </p:nvSpPr>
        <p:spPr>
          <a:xfrm rot="5400000">
            <a:off x="-285752" y="271462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rco de bloque"/>
          <p:cNvSpPr/>
          <p:nvPr/>
        </p:nvSpPr>
        <p:spPr>
          <a:xfrm rot="16200000">
            <a:off x="8358182"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rco de bloque"/>
          <p:cNvSpPr/>
          <p:nvPr/>
        </p:nvSpPr>
        <p:spPr>
          <a:xfrm rot="16200000">
            <a:off x="7858116"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rco de bloque"/>
          <p:cNvSpPr/>
          <p:nvPr/>
        </p:nvSpPr>
        <p:spPr>
          <a:xfrm rot="10800000">
            <a:off x="4000496" y="714356"/>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rco de bloque"/>
          <p:cNvSpPr/>
          <p:nvPr/>
        </p:nvSpPr>
        <p:spPr>
          <a:xfrm rot="10800000">
            <a:off x="4000496" y="1214422"/>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rco de bloque"/>
          <p:cNvSpPr/>
          <p:nvPr/>
        </p:nvSpPr>
        <p:spPr>
          <a:xfrm rot="10800000">
            <a:off x="4000496" y="1643050"/>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rco de bloque"/>
          <p:cNvSpPr/>
          <p:nvPr/>
        </p:nvSpPr>
        <p:spPr>
          <a:xfrm rot="10800000">
            <a:off x="4000496" y="2143116"/>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Arco de bloque"/>
          <p:cNvSpPr/>
          <p:nvPr/>
        </p:nvSpPr>
        <p:spPr>
          <a:xfrm rot="5400000">
            <a:off x="285720" y="271462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Arco de bloque"/>
          <p:cNvSpPr/>
          <p:nvPr/>
        </p:nvSpPr>
        <p:spPr>
          <a:xfrm rot="5400000">
            <a:off x="857224" y="271462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Arco de bloque"/>
          <p:cNvSpPr/>
          <p:nvPr/>
        </p:nvSpPr>
        <p:spPr>
          <a:xfrm rot="16200000">
            <a:off x="7286644"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Arco de bloque"/>
          <p:cNvSpPr/>
          <p:nvPr/>
        </p:nvSpPr>
        <p:spPr>
          <a:xfrm rot="16200000">
            <a:off x="6786578"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Arco de bloque"/>
          <p:cNvSpPr/>
          <p:nvPr/>
        </p:nvSpPr>
        <p:spPr>
          <a:xfrm rot="16200000">
            <a:off x="6215074"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Arco de bloque"/>
          <p:cNvSpPr/>
          <p:nvPr/>
        </p:nvSpPr>
        <p:spPr>
          <a:xfrm rot="16200000">
            <a:off x="5715008"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Arco de bloque"/>
          <p:cNvSpPr/>
          <p:nvPr/>
        </p:nvSpPr>
        <p:spPr>
          <a:xfrm rot="5400000">
            <a:off x="1428728" y="2786058"/>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Arco de bloque"/>
          <p:cNvSpPr/>
          <p:nvPr/>
        </p:nvSpPr>
        <p:spPr>
          <a:xfrm rot="5400000">
            <a:off x="2000232" y="2786058"/>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Arco de bloque"/>
          <p:cNvSpPr/>
          <p:nvPr/>
        </p:nvSpPr>
        <p:spPr>
          <a:xfrm>
            <a:off x="3857620" y="535785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Arco de bloque"/>
          <p:cNvSpPr/>
          <p:nvPr/>
        </p:nvSpPr>
        <p:spPr>
          <a:xfrm>
            <a:off x="3857620" y="4929198"/>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Arco de bloque"/>
          <p:cNvSpPr/>
          <p:nvPr/>
        </p:nvSpPr>
        <p:spPr>
          <a:xfrm>
            <a:off x="3857620" y="4429156"/>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rco de bloque"/>
          <p:cNvSpPr/>
          <p:nvPr/>
        </p:nvSpPr>
        <p:spPr>
          <a:xfrm>
            <a:off x="3857620" y="400050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428660" y="0"/>
            <a:ext cx="9858444"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plus(in)">
                                      <p:cBhvr>
                                        <p:cTn id="10" dur="2000"/>
                                        <p:tgtEl>
                                          <p:spTgt spid="40"/>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plus(in)">
                                      <p:cBhvr>
                                        <p:cTn id="13" dur="2000"/>
                                        <p:tgtEl>
                                          <p:spTgt spid="41"/>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plus(in)">
                                      <p:cBhvr>
                                        <p:cTn id="16" dur="2000"/>
                                        <p:tgtEl>
                                          <p:spTgt spid="4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plus(in)">
                                      <p:cBhvr>
                                        <p:cTn id="19" dur="2000"/>
                                        <p:tgtEl>
                                          <p:spTgt spid="4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plus(in)">
                                      <p:cBhvr>
                                        <p:cTn id="22" dur="2000"/>
                                        <p:tgtEl>
                                          <p:spTgt spid="48"/>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plus(in)">
                                      <p:cBhvr>
                                        <p:cTn id="25" dur="2000"/>
                                        <p:tgtEl>
                                          <p:spTgt spid="49"/>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plus(in)">
                                      <p:cBhvr>
                                        <p:cTn id="28" dur="2000"/>
                                        <p:tgtEl>
                                          <p:spTgt spid="5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plus(in)">
                                      <p:cBhvr>
                                        <p:cTn id="31" dur="2000"/>
                                        <p:tgtEl>
                                          <p:spTgt spid="51"/>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plus(in)">
                                      <p:cBhvr>
                                        <p:cTn id="34" dur="2000"/>
                                        <p:tgtEl>
                                          <p:spTgt spid="6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plus(in)">
                                      <p:cBhvr>
                                        <p:cTn id="37" dur="2000"/>
                                        <p:tgtEl>
                                          <p:spTgt spid="61"/>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plus(in)">
                                      <p:cBhvr>
                                        <p:cTn id="40" dur="2000"/>
                                        <p:tgtEl>
                                          <p:spTgt spid="62"/>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plus(in)">
                                      <p:cBhvr>
                                        <p:cTn id="43" dur="2000"/>
                                        <p:tgtEl>
                                          <p:spTgt spid="63"/>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plus(in)">
                                      <p:cBhvr>
                                        <p:cTn id="46" dur="2000"/>
                                        <p:tgtEl>
                                          <p:spTgt spid="45"/>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plus(in)">
                                      <p:cBhvr>
                                        <p:cTn id="49" dur="2000"/>
                                        <p:tgtEl>
                                          <p:spTgt spid="52"/>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53"/>
                                        </p:tgtEl>
                                        <p:attrNameLst>
                                          <p:attrName>style.visibility</p:attrName>
                                        </p:attrNameLst>
                                      </p:cBhvr>
                                      <p:to>
                                        <p:strVal val="visible"/>
                                      </p:to>
                                    </p:set>
                                    <p:animEffect transition="in" filter="plus(in)">
                                      <p:cBhvr>
                                        <p:cTn id="52" dur="2000"/>
                                        <p:tgtEl>
                                          <p:spTgt spid="53"/>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plus(in)">
                                      <p:cBhvr>
                                        <p:cTn id="55" dur="2000"/>
                                        <p:tgtEl>
                                          <p:spTgt spid="58"/>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plus(in)">
                                      <p:cBhvr>
                                        <p:cTn id="58" dur="2000"/>
                                        <p:tgtEl>
                                          <p:spTgt spid="5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plus(in)">
                                      <p:cBhvr>
                                        <p:cTn id="61" dur="2000"/>
                                        <p:tgtEl>
                                          <p:spTgt spid="44"/>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46"/>
                                        </p:tgtEl>
                                        <p:attrNameLst>
                                          <p:attrName>style.visibility</p:attrName>
                                        </p:attrNameLst>
                                      </p:cBhvr>
                                      <p:to>
                                        <p:strVal val="visible"/>
                                      </p:to>
                                    </p:set>
                                    <p:animEffect transition="in" filter="plus(in)">
                                      <p:cBhvr>
                                        <p:cTn id="64" dur="2000"/>
                                        <p:tgtEl>
                                          <p:spTgt spid="46"/>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plus(in)">
                                      <p:cBhvr>
                                        <p:cTn id="67" dur="2000"/>
                                        <p:tgtEl>
                                          <p:spTgt spid="47"/>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plus(in)">
                                      <p:cBhvr>
                                        <p:cTn id="70" dur="2000"/>
                                        <p:tgtEl>
                                          <p:spTgt spid="54"/>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plus(in)">
                                      <p:cBhvr>
                                        <p:cTn id="73" dur="2000"/>
                                        <p:tgtEl>
                                          <p:spTgt spid="55"/>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Effect transition="in" filter="plus(in)">
                                      <p:cBhvr>
                                        <p:cTn id="76" dur="2000"/>
                                        <p:tgtEl>
                                          <p:spTgt spid="56"/>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57"/>
                                        </p:tgtEl>
                                        <p:attrNameLst>
                                          <p:attrName>style.visibility</p:attrName>
                                        </p:attrNameLst>
                                      </p:cBhvr>
                                      <p:to>
                                        <p:strVal val="visible"/>
                                      </p:to>
                                    </p:set>
                                    <p:animEffect transition="in" filter="plus(in)">
                                      <p:cBhvr>
                                        <p:cTn id="79" dur="2000"/>
                                        <p:tgtEl>
                                          <p:spTgt spid="57"/>
                                        </p:tgtEl>
                                      </p:cBhvr>
                                    </p:animEffect>
                                  </p:childTnLst>
                                </p:cTn>
                              </p:par>
                              <p:par>
                                <p:cTn id="80" presetID="2" presetClass="entr" presetSubtype="2" fill="hold" grpId="1" nodeType="withEffect">
                                  <p:stCondLst>
                                    <p:cond delay="0"/>
                                  </p:stCondLst>
                                  <p:childTnLst>
                                    <p:set>
                                      <p:cBhvr>
                                        <p:cTn id="81" dur="1" fill="hold">
                                          <p:stCondLst>
                                            <p:cond delay="0"/>
                                          </p:stCondLst>
                                        </p:cTn>
                                        <p:tgtEl>
                                          <p:spTgt spid="44"/>
                                        </p:tgtEl>
                                        <p:attrNameLst>
                                          <p:attrName>style.visibility</p:attrName>
                                        </p:attrNameLst>
                                      </p:cBhvr>
                                      <p:to>
                                        <p:strVal val="visible"/>
                                      </p:to>
                                    </p:set>
                                    <p:anim calcmode="lin" valueType="num">
                                      <p:cBhvr additive="base">
                                        <p:cTn id="82" dur="2000" fill="hold"/>
                                        <p:tgtEl>
                                          <p:spTgt spid="44"/>
                                        </p:tgtEl>
                                        <p:attrNameLst>
                                          <p:attrName>ppt_x</p:attrName>
                                        </p:attrNameLst>
                                      </p:cBhvr>
                                      <p:tavLst>
                                        <p:tav tm="0">
                                          <p:val>
                                            <p:strVal val="1+#ppt_w/2"/>
                                          </p:val>
                                        </p:tav>
                                        <p:tav tm="100000">
                                          <p:val>
                                            <p:strVal val="#ppt_x"/>
                                          </p:val>
                                        </p:tav>
                                      </p:tavLst>
                                    </p:anim>
                                    <p:anim calcmode="lin" valueType="num">
                                      <p:cBhvr additive="base">
                                        <p:cTn id="83" dur="2000" fill="hold"/>
                                        <p:tgtEl>
                                          <p:spTgt spid="44"/>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2000" fill="hold"/>
                                        <p:tgtEl>
                                          <p:spTgt spid="45"/>
                                        </p:tgtEl>
                                        <p:attrNameLst>
                                          <p:attrName>ppt_x</p:attrName>
                                        </p:attrNameLst>
                                      </p:cBhvr>
                                      <p:tavLst>
                                        <p:tav tm="0">
                                          <p:val>
                                            <p:strVal val="1+#ppt_w/2"/>
                                          </p:val>
                                        </p:tav>
                                        <p:tav tm="100000">
                                          <p:val>
                                            <p:strVal val="#ppt_x"/>
                                          </p:val>
                                        </p:tav>
                                      </p:tavLst>
                                    </p:anim>
                                    <p:anim calcmode="lin" valueType="num">
                                      <p:cBhvr additive="base">
                                        <p:cTn id="87" dur="2000" fill="hold"/>
                                        <p:tgtEl>
                                          <p:spTgt spid="45"/>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52"/>
                                        </p:tgtEl>
                                        <p:attrNameLst>
                                          <p:attrName>style.visibility</p:attrName>
                                        </p:attrNameLst>
                                      </p:cBhvr>
                                      <p:to>
                                        <p:strVal val="visible"/>
                                      </p:to>
                                    </p:set>
                                    <p:anim calcmode="lin" valueType="num">
                                      <p:cBhvr additive="base">
                                        <p:cTn id="90" dur="2000" fill="hold"/>
                                        <p:tgtEl>
                                          <p:spTgt spid="52"/>
                                        </p:tgtEl>
                                        <p:attrNameLst>
                                          <p:attrName>ppt_x</p:attrName>
                                        </p:attrNameLst>
                                      </p:cBhvr>
                                      <p:tavLst>
                                        <p:tav tm="0">
                                          <p:val>
                                            <p:strVal val="1+#ppt_w/2"/>
                                          </p:val>
                                        </p:tav>
                                        <p:tav tm="100000">
                                          <p:val>
                                            <p:strVal val="#ppt_x"/>
                                          </p:val>
                                        </p:tav>
                                      </p:tavLst>
                                    </p:anim>
                                    <p:anim calcmode="lin" valueType="num">
                                      <p:cBhvr additive="base">
                                        <p:cTn id="91" dur="2000" fill="hold"/>
                                        <p:tgtEl>
                                          <p:spTgt spid="52"/>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53"/>
                                        </p:tgtEl>
                                        <p:attrNameLst>
                                          <p:attrName>style.visibility</p:attrName>
                                        </p:attrNameLst>
                                      </p:cBhvr>
                                      <p:to>
                                        <p:strVal val="visible"/>
                                      </p:to>
                                    </p:set>
                                    <p:anim calcmode="lin" valueType="num">
                                      <p:cBhvr additive="base">
                                        <p:cTn id="94" dur="2000" fill="hold"/>
                                        <p:tgtEl>
                                          <p:spTgt spid="53"/>
                                        </p:tgtEl>
                                        <p:attrNameLst>
                                          <p:attrName>ppt_x</p:attrName>
                                        </p:attrNameLst>
                                      </p:cBhvr>
                                      <p:tavLst>
                                        <p:tav tm="0">
                                          <p:val>
                                            <p:strVal val="1+#ppt_w/2"/>
                                          </p:val>
                                        </p:tav>
                                        <p:tav tm="100000">
                                          <p:val>
                                            <p:strVal val="#ppt_x"/>
                                          </p:val>
                                        </p:tav>
                                      </p:tavLst>
                                    </p:anim>
                                    <p:anim calcmode="lin" valueType="num">
                                      <p:cBhvr additive="base">
                                        <p:cTn id="95" dur="2000" fill="hold"/>
                                        <p:tgtEl>
                                          <p:spTgt spid="53"/>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58"/>
                                        </p:tgtEl>
                                        <p:attrNameLst>
                                          <p:attrName>style.visibility</p:attrName>
                                        </p:attrNameLst>
                                      </p:cBhvr>
                                      <p:to>
                                        <p:strVal val="visible"/>
                                      </p:to>
                                    </p:set>
                                    <p:anim calcmode="lin" valueType="num">
                                      <p:cBhvr additive="base">
                                        <p:cTn id="98" dur="2000" fill="hold"/>
                                        <p:tgtEl>
                                          <p:spTgt spid="58"/>
                                        </p:tgtEl>
                                        <p:attrNameLst>
                                          <p:attrName>ppt_x</p:attrName>
                                        </p:attrNameLst>
                                      </p:cBhvr>
                                      <p:tavLst>
                                        <p:tav tm="0">
                                          <p:val>
                                            <p:strVal val="1+#ppt_w/2"/>
                                          </p:val>
                                        </p:tav>
                                        <p:tav tm="100000">
                                          <p:val>
                                            <p:strVal val="#ppt_x"/>
                                          </p:val>
                                        </p:tav>
                                      </p:tavLst>
                                    </p:anim>
                                    <p:anim calcmode="lin" valueType="num">
                                      <p:cBhvr additive="base">
                                        <p:cTn id="99" dur="2000" fill="hold"/>
                                        <p:tgtEl>
                                          <p:spTgt spid="58"/>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59"/>
                                        </p:tgtEl>
                                        <p:attrNameLst>
                                          <p:attrName>style.visibility</p:attrName>
                                        </p:attrNameLst>
                                      </p:cBhvr>
                                      <p:to>
                                        <p:strVal val="visible"/>
                                      </p:to>
                                    </p:set>
                                    <p:anim calcmode="lin" valueType="num">
                                      <p:cBhvr additive="base">
                                        <p:cTn id="102" dur="2000" fill="hold"/>
                                        <p:tgtEl>
                                          <p:spTgt spid="59"/>
                                        </p:tgtEl>
                                        <p:attrNameLst>
                                          <p:attrName>ppt_x</p:attrName>
                                        </p:attrNameLst>
                                      </p:cBhvr>
                                      <p:tavLst>
                                        <p:tav tm="0">
                                          <p:val>
                                            <p:strVal val="1+#ppt_w/2"/>
                                          </p:val>
                                        </p:tav>
                                        <p:tav tm="100000">
                                          <p:val>
                                            <p:strVal val="#ppt_x"/>
                                          </p:val>
                                        </p:tav>
                                      </p:tavLst>
                                    </p:anim>
                                    <p:anim calcmode="lin" valueType="num">
                                      <p:cBhvr additive="base">
                                        <p:cTn id="103" dur="2000" fill="hold"/>
                                        <p:tgtEl>
                                          <p:spTgt spid="59"/>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46"/>
                                        </p:tgtEl>
                                        <p:attrNameLst>
                                          <p:attrName>style.visibility</p:attrName>
                                        </p:attrNameLst>
                                      </p:cBhvr>
                                      <p:to>
                                        <p:strVal val="visible"/>
                                      </p:to>
                                    </p:set>
                                    <p:anim calcmode="lin" valueType="num">
                                      <p:cBhvr additive="base">
                                        <p:cTn id="106" dur="2000" fill="hold"/>
                                        <p:tgtEl>
                                          <p:spTgt spid="46"/>
                                        </p:tgtEl>
                                        <p:attrNameLst>
                                          <p:attrName>ppt_x</p:attrName>
                                        </p:attrNameLst>
                                      </p:cBhvr>
                                      <p:tavLst>
                                        <p:tav tm="0">
                                          <p:val>
                                            <p:strVal val="0-#ppt_w/2"/>
                                          </p:val>
                                        </p:tav>
                                        <p:tav tm="100000">
                                          <p:val>
                                            <p:strVal val="#ppt_x"/>
                                          </p:val>
                                        </p:tav>
                                      </p:tavLst>
                                    </p:anim>
                                    <p:anim calcmode="lin" valueType="num">
                                      <p:cBhvr additive="base">
                                        <p:cTn id="107" dur="2000" fill="hold"/>
                                        <p:tgtEl>
                                          <p:spTgt spid="46"/>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47"/>
                                        </p:tgtEl>
                                        <p:attrNameLst>
                                          <p:attrName>style.visibility</p:attrName>
                                        </p:attrNameLst>
                                      </p:cBhvr>
                                      <p:to>
                                        <p:strVal val="visible"/>
                                      </p:to>
                                    </p:set>
                                    <p:anim calcmode="lin" valueType="num">
                                      <p:cBhvr additive="base">
                                        <p:cTn id="110" dur="2000" fill="hold"/>
                                        <p:tgtEl>
                                          <p:spTgt spid="47"/>
                                        </p:tgtEl>
                                        <p:attrNameLst>
                                          <p:attrName>ppt_x</p:attrName>
                                        </p:attrNameLst>
                                      </p:cBhvr>
                                      <p:tavLst>
                                        <p:tav tm="0">
                                          <p:val>
                                            <p:strVal val="0-#ppt_w/2"/>
                                          </p:val>
                                        </p:tav>
                                        <p:tav tm="100000">
                                          <p:val>
                                            <p:strVal val="#ppt_x"/>
                                          </p:val>
                                        </p:tav>
                                      </p:tavLst>
                                    </p:anim>
                                    <p:anim calcmode="lin" valueType="num">
                                      <p:cBhvr additive="base">
                                        <p:cTn id="111" dur="2000" fill="hold"/>
                                        <p:tgtEl>
                                          <p:spTgt spid="47"/>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54"/>
                                        </p:tgtEl>
                                        <p:attrNameLst>
                                          <p:attrName>style.visibility</p:attrName>
                                        </p:attrNameLst>
                                      </p:cBhvr>
                                      <p:to>
                                        <p:strVal val="visible"/>
                                      </p:to>
                                    </p:set>
                                    <p:anim calcmode="lin" valueType="num">
                                      <p:cBhvr additive="base">
                                        <p:cTn id="114" dur="2000" fill="hold"/>
                                        <p:tgtEl>
                                          <p:spTgt spid="54"/>
                                        </p:tgtEl>
                                        <p:attrNameLst>
                                          <p:attrName>ppt_x</p:attrName>
                                        </p:attrNameLst>
                                      </p:cBhvr>
                                      <p:tavLst>
                                        <p:tav tm="0">
                                          <p:val>
                                            <p:strVal val="0-#ppt_w/2"/>
                                          </p:val>
                                        </p:tav>
                                        <p:tav tm="100000">
                                          <p:val>
                                            <p:strVal val="#ppt_x"/>
                                          </p:val>
                                        </p:tav>
                                      </p:tavLst>
                                    </p:anim>
                                    <p:anim calcmode="lin" valueType="num">
                                      <p:cBhvr additive="base">
                                        <p:cTn id="115" dur="2000" fill="hold"/>
                                        <p:tgtEl>
                                          <p:spTgt spid="54"/>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55"/>
                                        </p:tgtEl>
                                        <p:attrNameLst>
                                          <p:attrName>style.visibility</p:attrName>
                                        </p:attrNameLst>
                                      </p:cBhvr>
                                      <p:to>
                                        <p:strVal val="visible"/>
                                      </p:to>
                                    </p:set>
                                    <p:anim calcmode="lin" valueType="num">
                                      <p:cBhvr additive="base">
                                        <p:cTn id="118" dur="2000" fill="hold"/>
                                        <p:tgtEl>
                                          <p:spTgt spid="55"/>
                                        </p:tgtEl>
                                        <p:attrNameLst>
                                          <p:attrName>ppt_x</p:attrName>
                                        </p:attrNameLst>
                                      </p:cBhvr>
                                      <p:tavLst>
                                        <p:tav tm="0">
                                          <p:val>
                                            <p:strVal val="0-#ppt_w/2"/>
                                          </p:val>
                                        </p:tav>
                                        <p:tav tm="100000">
                                          <p:val>
                                            <p:strVal val="#ppt_x"/>
                                          </p:val>
                                        </p:tav>
                                      </p:tavLst>
                                    </p:anim>
                                    <p:anim calcmode="lin" valueType="num">
                                      <p:cBhvr additive="base">
                                        <p:cTn id="119" dur="2000" fill="hold"/>
                                        <p:tgtEl>
                                          <p:spTgt spid="55"/>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56"/>
                                        </p:tgtEl>
                                        <p:attrNameLst>
                                          <p:attrName>style.visibility</p:attrName>
                                        </p:attrNameLst>
                                      </p:cBhvr>
                                      <p:to>
                                        <p:strVal val="visible"/>
                                      </p:to>
                                    </p:set>
                                    <p:anim calcmode="lin" valueType="num">
                                      <p:cBhvr additive="base">
                                        <p:cTn id="122" dur="2000" fill="hold"/>
                                        <p:tgtEl>
                                          <p:spTgt spid="56"/>
                                        </p:tgtEl>
                                        <p:attrNameLst>
                                          <p:attrName>ppt_x</p:attrName>
                                        </p:attrNameLst>
                                      </p:cBhvr>
                                      <p:tavLst>
                                        <p:tav tm="0">
                                          <p:val>
                                            <p:strVal val="0-#ppt_w/2"/>
                                          </p:val>
                                        </p:tav>
                                        <p:tav tm="100000">
                                          <p:val>
                                            <p:strVal val="#ppt_x"/>
                                          </p:val>
                                        </p:tav>
                                      </p:tavLst>
                                    </p:anim>
                                    <p:anim calcmode="lin" valueType="num">
                                      <p:cBhvr additive="base">
                                        <p:cTn id="123" dur="2000" fill="hold"/>
                                        <p:tgtEl>
                                          <p:spTgt spid="56"/>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additive="base">
                                        <p:cTn id="126" dur="2000" fill="hold"/>
                                        <p:tgtEl>
                                          <p:spTgt spid="57"/>
                                        </p:tgtEl>
                                        <p:attrNameLst>
                                          <p:attrName>ppt_x</p:attrName>
                                        </p:attrNameLst>
                                      </p:cBhvr>
                                      <p:tavLst>
                                        <p:tav tm="0">
                                          <p:val>
                                            <p:strVal val="0-#ppt_w/2"/>
                                          </p:val>
                                        </p:tav>
                                        <p:tav tm="100000">
                                          <p:val>
                                            <p:strVal val="#ppt_x"/>
                                          </p:val>
                                        </p:tav>
                                      </p:tavLst>
                                    </p:anim>
                                    <p:anim calcmode="lin" valueType="num">
                                      <p:cBhvr additive="base">
                                        <p:cTn id="127" dur="2000" fill="hold"/>
                                        <p:tgtEl>
                                          <p:spTgt spid="57"/>
                                        </p:tgtEl>
                                        <p:attrNameLst>
                                          <p:attrName>ppt_y</p:attrName>
                                        </p:attrNameLst>
                                      </p:cBhvr>
                                      <p:tavLst>
                                        <p:tav tm="0">
                                          <p:val>
                                            <p:strVal val="#ppt_y"/>
                                          </p:val>
                                        </p:tav>
                                        <p:tav tm="100000">
                                          <p:val>
                                            <p:strVal val="#ppt_y"/>
                                          </p:val>
                                        </p:tav>
                                      </p:tavLst>
                                    </p:anim>
                                  </p:childTnLst>
                                </p:cTn>
                              </p:par>
                              <p:par>
                                <p:cTn id="128" presetID="2" presetClass="entr" presetSubtype="4" fill="hold" grpId="1" nodeType="withEffect">
                                  <p:stCondLst>
                                    <p:cond delay="0"/>
                                  </p:stCondLst>
                                  <p:childTnLst>
                                    <p:set>
                                      <p:cBhvr>
                                        <p:cTn id="129" dur="1" fill="hold">
                                          <p:stCondLst>
                                            <p:cond delay="0"/>
                                          </p:stCondLst>
                                        </p:cTn>
                                        <p:tgtEl>
                                          <p:spTgt spid="40"/>
                                        </p:tgtEl>
                                        <p:attrNameLst>
                                          <p:attrName>style.visibility</p:attrName>
                                        </p:attrNameLst>
                                      </p:cBhvr>
                                      <p:to>
                                        <p:strVal val="visible"/>
                                      </p:to>
                                    </p:set>
                                    <p:anim calcmode="lin" valueType="num">
                                      <p:cBhvr additive="base">
                                        <p:cTn id="130" dur="2000" fill="hold"/>
                                        <p:tgtEl>
                                          <p:spTgt spid="40"/>
                                        </p:tgtEl>
                                        <p:attrNameLst>
                                          <p:attrName>ppt_x</p:attrName>
                                        </p:attrNameLst>
                                      </p:cBhvr>
                                      <p:tavLst>
                                        <p:tav tm="0">
                                          <p:val>
                                            <p:strVal val="#ppt_x"/>
                                          </p:val>
                                        </p:tav>
                                        <p:tav tm="100000">
                                          <p:val>
                                            <p:strVal val="#ppt_x"/>
                                          </p:val>
                                        </p:tav>
                                      </p:tavLst>
                                    </p:anim>
                                    <p:anim calcmode="lin" valueType="num">
                                      <p:cBhvr additive="base">
                                        <p:cTn id="131" dur="2000" fill="hold"/>
                                        <p:tgtEl>
                                          <p:spTgt spid="40"/>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41"/>
                                        </p:tgtEl>
                                        <p:attrNameLst>
                                          <p:attrName>style.visibility</p:attrName>
                                        </p:attrNameLst>
                                      </p:cBhvr>
                                      <p:to>
                                        <p:strVal val="visible"/>
                                      </p:to>
                                    </p:set>
                                    <p:anim calcmode="lin" valueType="num">
                                      <p:cBhvr additive="base">
                                        <p:cTn id="134" dur="2000" fill="hold"/>
                                        <p:tgtEl>
                                          <p:spTgt spid="41"/>
                                        </p:tgtEl>
                                        <p:attrNameLst>
                                          <p:attrName>ppt_x</p:attrName>
                                        </p:attrNameLst>
                                      </p:cBhvr>
                                      <p:tavLst>
                                        <p:tav tm="0">
                                          <p:val>
                                            <p:strVal val="#ppt_x"/>
                                          </p:val>
                                        </p:tav>
                                        <p:tav tm="100000">
                                          <p:val>
                                            <p:strVal val="#ppt_x"/>
                                          </p:val>
                                        </p:tav>
                                      </p:tavLst>
                                    </p:anim>
                                    <p:anim calcmode="lin" valueType="num">
                                      <p:cBhvr additive="base">
                                        <p:cTn id="135" dur="2000" fill="hold"/>
                                        <p:tgtEl>
                                          <p:spTgt spid="41"/>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48"/>
                                        </p:tgtEl>
                                        <p:attrNameLst>
                                          <p:attrName>style.visibility</p:attrName>
                                        </p:attrNameLst>
                                      </p:cBhvr>
                                      <p:to>
                                        <p:strVal val="visible"/>
                                      </p:to>
                                    </p:set>
                                    <p:anim calcmode="lin" valueType="num">
                                      <p:cBhvr additive="base">
                                        <p:cTn id="138" dur="2000" fill="hold"/>
                                        <p:tgtEl>
                                          <p:spTgt spid="48"/>
                                        </p:tgtEl>
                                        <p:attrNameLst>
                                          <p:attrName>ppt_x</p:attrName>
                                        </p:attrNameLst>
                                      </p:cBhvr>
                                      <p:tavLst>
                                        <p:tav tm="0">
                                          <p:val>
                                            <p:strVal val="#ppt_x"/>
                                          </p:val>
                                        </p:tav>
                                        <p:tav tm="100000">
                                          <p:val>
                                            <p:strVal val="#ppt_x"/>
                                          </p:val>
                                        </p:tav>
                                      </p:tavLst>
                                    </p:anim>
                                    <p:anim calcmode="lin" valueType="num">
                                      <p:cBhvr additive="base">
                                        <p:cTn id="139" dur="2000" fill="hold"/>
                                        <p:tgtEl>
                                          <p:spTgt spid="48"/>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49"/>
                                        </p:tgtEl>
                                        <p:attrNameLst>
                                          <p:attrName>style.visibility</p:attrName>
                                        </p:attrNameLst>
                                      </p:cBhvr>
                                      <p:to>
                                        <p:strVal val="visible"/>
                                      </p:to>
                                    </p:set>
                                    <p:anim calcmode="lin" valueType="num">
                                      <p:cBhvr additive="base">
                                        <p:cTn id="142" dur="2000" fill="hold"/>
                                        <p:tgtEl>
                                          <p:spTgt spid="49"/>
                                        </p:tgtEl>
                                        <p:attrNameLst>
                                          <p:attrName>ppt_x</p:attrName>
                                        </p:attrNameLst>
                                      </p:cBhvr>
                                      <p:tavLst>
                                        <p:tav tm="0">
                                          <p:val>
                                            <p:strVal val="#ppt_x"/>
                                          </p:val>
                                        </p:tav>
                                        <p:tav tm="100000">
                                          <p:val>
                                            <p:strVal val="#ppt_x"/>
                                          </p:val>
                                        </p:tav>
                                      </p:tavLst>
                                    </p:anim>
                                    <p:anim calcmode="lin" valueType="num">
                                      <p:cBhvr additive="base">
                                        <p:cTn id="143" dur="2000" fill="hold"/>
                                        <p:tgtEl>
                                          <p:spTgt spid="49"/>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50"/>
                                        </p:tgtEl>
                                        <p:attrNameLst>
                                          <p:attrName>style.visibility</p:attrName>
                                        </p:attrNameLst>
                                      </p:cBhvr>
                                      <p:to>
                                        <p:strVal val="visible"/>
                                      </p:to>
                                    </p:set>
                                    <p:anim calcmode="lin" valueType="num">
                                      <p:cBhvr additive="base">
                                        <p:cTn id="146" dur="2000" fill="hold"/>
                                        <p:tgtEl>
                                          <p:spTgt spid="50"/>
                                        </p:tgtEl>
                                        <p:attrNameLst>
                                          <p:attrName>ppt_x</p:attrName>
                                        </p:attrNameLst>
                                      </p:cBhvr>
                                      <p:tavLst>
                                        <p:tav tm="0">
                                          <p:val>
                                            <p:strVal val="#ppt_x"/>
                                          </p:val>
                                        </p:tav>
                                        <p:tav tm="100000">
                                          <p:val>
                                            <p:strVal val="#ppt_x"/>
                                          </p:val>
                                        </p:tav>
                                      </p:tavLst>
                                    </p:anim>
                                    <p:anim calcmode="lin" valueType="num">
                                      <p:cBhvr additive="base">
                                        <p:cTn id="147" dur="2000" fill="hold"/>
                                        <p:tgtEl>
                                          <p:spTgt spid="50"/>
                                        </p:tgtEl>
                                        <p:attrNameLst>
                                          <p:attrName>ppt_y</p:attrName>
                                        </p:attrNameLst>
                                      </p:cBhvr>
                                      <p:tavLst>
                                        <p:tav tm="0">
                                          <p:val>
                                            <p:strVal val="1+#ppt_h/2"/>
                                          </p:val>
                                        </p:tav>
                                        <p:tav tm="100000">
                                          <p:val>
                                            <p:strVal val="#ppt_y"/>
                                          </p:val>
                                        </p:tav>
                                      </p:tavLst>
                                    </p:anim>
                                  </p:childTnLst>
                                </p:cTn>
                              </p:par>
                              <p:par>
                                <p:cTn id="148" presetID="2" presetClass="entr" presetSubtype="4" fill="hold" grpId="1" nodeType="withEffect">
                                  <p:stCondLst>
                                    <p:cond delay="0"/>
                                  </p:stCondLst>
                                  <p:childTnLst>
                                    <p:set>
                                      <p:cBhvr>
                                        <p:cTn id="149" dur="1" fill="hold">
                                          <p:stCondLst>
                                            <p:cond delay="0"/>
                                          </p:stCondLst>
                                        </p:cTn>
                                        <p:tgtEl>
                                          <p:spTgt spid="51"/>
                                        </p:tgtEl>
                                        <p:attrNameLst>
                                          <p:attrName>style.visibility</p:attrName>
                                        </p:attrNameLst>
                                      </p:cBhvr>
                                      <p:to>
                                        <p:strVal val="visible"/>
                                      </p:to>
                                    </p:set>
                                    <p:anim calcmode="lin" valueType="num">
                                      <p:cBhvr additive="base">
                                        <p:cTn id="150" dur="2000" fill="hold"/>
                                        <p:tgtEl>
                                          <p:spTgt spid="51"/>
                                        </p:tgtEl>
                                        <p:attrNameLst>
                                          <p:attrName>ppt_x</p:attrName>
                                        </p:attrNameLst>
                                      </p:cBhvr>
                                      <p:tavLst>
                                        <p:tav tm="0">
                                          <p:val>
                                            <p:strVal val="#ppt_x"/>
                                          </p:val>
                                        </p:tav>
                                        <p:tav tm="100000">
                                          <p:val>
                                            <p:strVal val="#ppt_x"/>
                                          </p:val>
                                        </p:tav>
                                      </p:tavLst>
                                    </p:anim>
                                    <p:anim calcmode="lin" valueType="num">
                                      <p:cBhvr additive="base">
                                        <p:cTn id="151" dur="2000" fill="hold"/>
                                        <p:tgtEl>
                                          <p:spTgt spid="51"/>
                                        </p:tgtEl>
                                        <p:attrNameLst>
                                          <p:attrName>ppt_y</p:attrName>
                                        </p:attrNameLst>
                                      </p:cBhvr>
                                      <p:tavLst>
                                        <p:tav tm="0">
                                          <p:val>
                                            <p:strVal val="1+#ppt_h/2"/>
                                          </p:val>
                                        </p:tav>
                                        <p:tav tm="100000">
                                          <p:val>
                                            <p:strVal val="#ppt_y"/>
                                          </p:val>
                                        </p:tav>
                                      </p:tavLst>
                                    </p:anim>
                                  </p:childTnLst>
                                </p:cTn>
                              </p:par>
                              <p:par>
                                <p:cTn id="152" presetID="2" presetClass="entr" presetSubtype="1" fill="hold" grpId="1" nodeType="withEffect">
                                  <p:stCondLst>
                                    <p:cond delay="0"/>
                                  </p:stCondLst>
                                  <p:childTnLst>
                                    <p:set>
                                      <p:cBhvr>
                                        <p:cTn id="153" dur="1" fill="hold">
                                          <p:stCondLst>
                                            <p:cond delay="0"/>
                                          </p:stCondLst>
                                        </p:cTn>
                                        <p:tgtEl>
                                          <p:spTgt spid="42"/>
                                        </p:tgtEl>
                                        <p:attrNameLst>
                                          <p:attrName>style.visibility</p:attrName>
                                        </p:attrNameLst>
                                      </p:cBhvr>
                                      <p:to>
                                        <p:strVal val="visible"/>
                                      </p:to>
                                    </p:set>
                                    <p:anim calcmode="lin" valueType="num">
                                      <p:cBhvr additive="base">
                                        <p:cTn id="154" dur="2000" fill="hold"/>
                                        <p:tgtEl>
                                          <p:spTgt spid="42"/>
                                        </p:tgtEl>
                                        <p:attrNameLst>
                                          <p:attrName>ppt_x</p:attrName>
                                        </p:attrNameLst>
                                      </p:cBhvr>
                                      <p:tavLst>
                                        <p:tav tm="0">
                                          <p:val>
                                            <p:strVal val="#ppt_x"/>
                                          </p:val>
                                        </p:tav>
                                        <p:tav tm="100000">
                                          <p:val>
                                            <p:strVal val="#ppt_x"/>
                                          </p:val>
                                        </p:tav>
                                      </p:tavLst>
                                    </p:anim>
                                    <p:anim calcmode="lin" valueType="num">
                                      <p:cBhvr additive="base">
                                        <p:cTn id="155" dur="2000" fill="hold"/>
                                        <p:tgtEl>
                                          <p:spTgt spid="42"/>
                                        </p:tgtEl>
                                        <p:attrNameLst>
                                          <p:attrName>ppt_y</p:attrName>
                                        </p:attrNameLst>
                                      </p:cBhvr>
                                      <p:tavLst>
                                        <p:tav tm="0">
                                          <p:val>
                                            <p:strVal val="0-#ppt_h/2"/>
                                          </p:val>
                                        </p:tav>
                                        <p:tav tm="100000">
                                          <p:val>
                                            <p:strVal val="#ppt_y"/>
                                          </p:val>
                                        </p:tav>
                                      </p:tavLst>
                                    </p:anim>
                                  </p:childTnLst>
                                </p:cTn>
                              </p:par>
                              <p:par>
                                <p:cTn id="156" presetID="2" presetClass="entr" presetSubtype="1" fill="hold" grpId="1" nodeType="withEffect">
                                  <p:stCondLst>
                                    <p:cond delay="0"/>
                                  </p:stCondLst>
                                  <p:childTnLst>
                                    <p:set>
                                      <p:cBhvr>
                                        <p:cTn id="157" dur="1" fill="hold">
                                          <p:stCondLst>
                                            <p:cond delay="0"/>
                                          </p:stCondLst>
                                        </p:cTn>
                                        <p:tgtEl>
                                          <p:spTgt spid="43"/>
                                        </p:tgtEl>
                                        <p:attrNameLst>
                                          <p:attrName>style.visibility</p:attrName>
                                        </p:attrNameLst>
                                      </p:cBhvr>
                                      <p:to>
                                        <p:strVal val="visible"/>
                                      </p:to>
                                    </p:set>
                                    <p:anim calcmode="lin" valueType="num">
                                      <p:cBhvr additive="base">
                                        <p:cTn id="158" dur="2000" fill="hold"/>
                                        <p:tgtEl>
                                          <p:spTgt spid="43"/>
                                        </p:tgtEl>
                                        <p:attrNameLst>
                                          <p:attrName>ppt_x</p:attrName>
                                        </p:attrNameLst>
                                      </p:cBhvr>
                                      <p:tavLst>
                                        <p:tav tm="0">
                                          <p:val>
                                            <p:strVal val="#ppt_x"/>
                                          </p:val>
                                        </p:tav>
                                        <p:tav tm="100000">
                                          <p:val>
                                            <p:strVal val="#ppt_x"/>
                                          </p:val>
                                        </p:tav>
                                      </p:tavLst>
                                    </p:anim>
                                    <p:anim calcmode="lin" valueType="num">
                                      <p:cBhvr additive="base">
                                        <p:cTn id="159" dur="2000" fill="hold"/>
                                        <p:tgtEl>
                                          <p:spTgt spid="43"/>
                                        </p:tgtEl>
                                        <p:attrNameLst>
                                          <p:attrName>ppt_y</p:attrName>
                                        </p:attrNameLst>
                                      </p:cBhvr>
                                      <p:tavLst>
                                        <p:tav tm="0">
                                          <p:val>
                                            <p:strVal val="0-#ppt_h/2"/>
                                          </p:val>
                                        </p:tav>
                                        <p:tav tm="100000">
                                          <p:val>
                                            <p:strVal val="#ppt_y"/>
                                          </p:val>
                                        </p:tav>
                                      </p:tavLst>
                                    </p:anim>
                                  </p:childTnLst>
                                </p:cTn>
                              </p:par>
                              <p:par>
                                <p:cTn id="160" presetID="2" presetClass="entr" presetSubtype="1" fill="hold" grpId="1" nodeType="withEffect">
                                  <p:stCondLst>
                                    <p:cond delay="0"/>
                                  </p:stCondLst>
                                  <p:childTnLst>
                                    <p:set>
                                      <p:cBhvr>
                                        <p:cTn id="161" dur="1" fill="hold">
                                          <p:stCondLst>
                                            <p:cond delay="0"/>
                                          </p:stCondLst>
                                        </p:cTn>
                                        <p:tgtEl>
                                          <p:spTgt spid="60"/>
                                        </p:tgtEl>
                                        <p:attrNameLst>
                                          <p:attrName>style.visibility</p:attrName>
                                        </p:attrNameLst>
                                      </p:cBhvr>
                                      <p:to>
                                        <p:strVal val="visible"/>
                                      </p:to>
                                    </p:set>
                                    <p:anim calcmode="lin" valueType="num">
                                      <p:cBhvr additive="base">
                                        <p:cTn id="162" dur="2000" fill="hold"/>
                                        <p:tgtEl>
                                          <p:spTgt spid="60"/>
                                        </p:tgtEl>
                                        <p:attrNameLst>
                                          <p:attrName>ppt_x</p:attrName>
                                        </p:attrNameLst>
                                      </p:cBhvr>
                                      <p:tavLst>
                                        <p:tav tm="0">
                                          <p:val>
                                            <p:strVal val="#ppt_x"/>
                                          </p:val>
                                        </p:tav>
                                        <p:tav tm="100000">
                                          <p:val>
                                            <p:strVal val="#ppt_x"/>
                                          </p:val>
                                        </p:tav>
                                      </p:tavLst>
                                    </p:anim>
                                    <p:anim calcmode="lin" valueType="num">
                                      <p:cBhvr additive="base">
                                        <p:cTn id="163" dur="2000" fill="hold"/>
                                        <p:tgtEl>
                                          <p:spTgt spid="60"/>
                                        </p:tgtEl>
                                        <p:attrNameLst>
                                          <p:attrName>ppt_y</p:attrName>
                                        </p:attrNameLst>
                                      </p:cBhvr>
                                      <p:tavLst>
                                        <p:tav tm="0">
                                          <p:val>
                                            <p:strVal val="0-#ppt_h/2"/>
                                          </p:val>
                                        </p:tav>
                                        <p:tav tm="100000">
                                          <p:val>
                                            <p:strVal val="#ppt_y"/>
                                          </p:val>
                                        </p:tav>
                                      </p:tavLst>
                                    </p:anim>
                                  </p:childTnLst>
                                </p:cTn>
                              </p:par>
                              <p:par>
                                <p:cTn id="164" presetID="2" presetClass="entr" presetSubtype="1" fill="hold" grpId="1" nodeType="withEffect">
                                  <p:stCondLst>
                                    <p:cond delay="0"/>
                                  </p:stCondLst>
                                  <p:childTnLst>
                                    <p:set>
                                      <p:cBhvr>
                                        <p:cTn id="165" dur="1" fill="hold">
                                          <p:stCondLst>
                                            <p:cond delay="0"/>
                                          </p:stCondLst>
                                        </p:cTn>
                                        <p:tgtEl>
                                          <p:spTgt spid="61"/>
                                        </p:tgtEl>
                                        <p:attrNameLst>
                                          <p:attrName>style.visibility</p:attrName>
                                        </p:attrNameLst>
                                      </p:cBhvr>
                                      <p:to>
                                        <p:strVal val="visible"/>
                                      </p:to>
                                    </p:set>
                                    <p:anim calcmode="lin" valueType="num">
                                      <p:cBhvr additive="base">
                                        <p:cTn id="166" dur="2000" fill="hold"/>
                                        <p:tgtEl>
                                          <p:spTgt spid="61"/>
                                        </p:tgtEl>
                                        <p:attrNameLst>
                                          <p:attrName>ppt_x</p:attrName>
                                        </p:attrNameLst>
                                      </p:cBhvr>
                                      <p:tavLst>
                                        <p:tav tm="0">
                                          <p:val>
                                            <p:strVal val="#ppt_x"/>
                                          </p:val>
                                        </p:tav>
                                        <p:tav tm="100000">
                                          <p:val>
                                            <p:strVal val="#ppt_x"/>
                                          </p:val>
                                        </p:tav>
                                      </p:tavLst>
                                    </p:anim>
                                    <p:anim calcmode="lin" valueType="num">
                                      <p:cBhvr additive="base">
                                        <p:cTn id="167" dur="2000" fill="hold"/>
                                        <p:tgtEl>
                                          <p:spTgt spid="61"/>
                                        </p:tgtEl>
                                        <p:attrNameLst>
                                          <p:attrName>ppt_y</p:attrName>
                                        </p:attrNameLst>
                                      </p:cBhvr>
                                      <p:tavLst>
                                        <p:tav tm="0">
                                          <p:val>
                                            <p:strVal val="0-#ppt_h/2"/>
                                          </p:val>
                                        </p:tav>
                                        <p:tav tm="100000">
                                          <p:val>
                                            <p:strVal val="#ppt_y"/>
                                          </p:val>
                                        </p:tav>
                                      </p:tavLst>
                                    </p:anim>
                                  </p:childTnLst>
                                </p:cTn>
                              </p:par>
                              <p:par>
                                <p:cTn id="168" presetID="2" presetClass="entr" presetSubtype="1" fill="hold" grpId="1" nodeType="withEffect">
                                  <p:stCondLst>
                                    <p:cond delay="0"/>
                                  </p:stCondLst>
                                  <p:childTnLst>
                                    <p:set>
                                      <p:cBhvr>
                                        <p:cTn id="169" dur="1" fill="hold">
                                          <p:stCondLst>
                                            <p:cond delay="0"/>
                                          </p:stCondLst>
                                        </p:cTn>
                                        <p:tgtEl>
                                          <p:spTgt spid="62"/>
                                        </p:tgtEl>
                                        <p:attrNameLst>
                                          <p:attrName>style.visibility</p:attrName>
                                        </p:attrNameLst>
                                      </p:cBhvr>
                                      <p:to>
                                        <p:strVal val="visible"/>
                                      </p:to>
                                    </p:set>
                                    <p:anim calcmode="lin" valueType="num">
                                      <p:cBhvr additive="base">
                                        <p:cTn id="170" dur="2000" fill="hold"/>
                                        <p:tgtEl>
                                          <p:spTgt spid="62"/>
                                        </p:tgtEl>
                                        <p:attrNameLst>
                                          <p:attrName>ppt_x</p:attrName>
                                        </p:attrNameLst>
                                      </p:cBhvr>
                                      <p:tavLst>
                                        <p:tav tm="0">
                                          <p:val>
                                            <p:strVal val="#ppt_x"/>
                                          </p:val>
                                        </p:tav>
                                        <p:tav tm="100000">
                                          <p:val>
                                            <p:strVal val="#ppt_x"/>
                                          </p:val>
                                        </p:tav>
                                      </p:tavLst>
                                    </p:anim>
                                    <p:anim calcmode="lin" valueType="num">
                                      <p:cBhvr additive="base">
                                        <p:cTn id="171" dur="2000" fill="hold"/>
                                        <p:tgtEl>
                                          <p:spTgt spid="62"/>
                                        </p:tgtEl>
                                        <p:attrNameLst>
                                          <p:attrName>ppt_y</p:attrName>
                                        </p:attrNameLst>
                                      </p:cBhvr>
                                      <p:tavLst>
                                        <p:tav tm="0">
                                          <p:val>
                                            <p:strVal val="0-#ppt_h/2"/>
                                          </p:val>
                                        </p:tav>
                                        <p:tav tm="100000">
                                          <p:val>
                                            <p:strVal val="#ppt_y"/>
                                          </p:val>
                                        </p:tav>
                                      </p:tavLst>
                                    </p:anim>
                                  </p:childTnLst>
                                </p:cTn>
                              </p:par>
                              <p:par>
                                <p:cTn id="172" presetID="2" presetClass="entr" presetSubtype="1" fill="hold" grpId="1" nodeType="withEffect">
                                  <p:stCondLst>
                                    <p:cond delay="0"/>
                                  </p:stCondLst>
                                  <p:childTnLst>
                                    <p:set>
                                      <p:cBhvr>
                                        <p:cTn id="173" dur="1" fill="hold">
                                          <p:stCondLst>
                                            <p:cond delay="0"/>
                                          </p:stCondLst>
                                        </p:cTn>
                                        <p:tgtEl>
                                          <p:spTgt spid="63"/>
                                        </p:tgtEl>
                                        <p:attrNameLst>
                                          <p:attrName>style.visibility</p:attrName>
                                        </p:attrNameLst>
                                      </p:cBhvr>
                                      <p:to>
                                        <p:strVal val="visible"/>
                                      </p:to>
                                    </p:set>
                                    <p:anim calcmode="lin" valueType="num">
                                      <p:cBhvr additive="base">
                                        <p:cTn id="174" dur="2000" fill="hold"/>
                                        <p:tgtEl>
                                          <p:spTgt spid="63"/>
                                        </p:tgtEl>
                                        <p:attrNameLst>
                                          <p:attrName>ppt_x</p:attrName>
                                        </p:attrNameLst>
                                      </p:cBhvr>
                                      <p:tavLst>
                                        <p:tav tm="0">
                                          <p:val>
                                            <p:strVal val="#ppt_x"/>
                                          </p:val>
                                        </p:tav>
                                        <p:tav tm="100000">
                                          <p:val>
                                            <p:strVal val="#ppt_x"/>
                                          </p:val>
                                        </p:tav>
                                      </p:tavLst>
                                    </p:anim>
                                    <p:anim calcmode="lin" valueType="num">
                                      <p:cBhvr additive="base">
                                        <p:cTn id="175" dur="2000" fill="hold"/>
                                        <p:tgtEl>
                                          <p:spTgt spid="63"/>
                                        </p:tgtEl>
                                        <p:attrNameLst>
                                          <p:attrName>ppt_y</p:attrName>
                                        </p:attrNameLst>
                                      </p:cBhvr>
                                      <p:tavLst>
                                        <p:tav tm="0">
                                          <p:val>
                                            <p:strVal val="0-#ppt_h/2"/>
                                          </p:val>
                                        </p:tav>
                                        <p:tav tm="100000">
                                          <p:val>
                                            <p:strVal val="#ppt_y"/>
                                          </p:val>
                                        </p:tav>
                                      </p:tavLst>
                                    </p:anim>
                                  </p:childTnLst>
                                </p:cTn>
                              </p:par>
                              <p:par>
                                <p:cTn id="176" presetID="8" presetClass="emph" presetSubtype="0" fill="hold" grpId="2" nodeType="withEffect">
                                  <p:stCondLst>
                                    <p:cond delay="0"/>
                                  </p:stCondLst>
                                  <p:childTnLst>
                                    <p:animRot by="21600000">
                                      <p:cBhvr>
                                        <p:cTn id="177" dur="2000" fill="hold"/>
                                        <p:tgtEl>
                                          <p:spTgt spid="44"/>
                                        </p:tgtEl>
                                        <p:attrNameLst>
                                          <p:attrName>r</p:attrName>
                                        </p:attrNameLst>
                                      </p:cBhvr>
                                    </p:animRot>
                                  </p:childTnLst>
                                </p:cTn>
                              </p:par>
                              <p:par>
                                <p:cTn id="178" presetID="8" presetClass="emph" presetSubtype="0" fill="hold" grpId="2" nodeType="withEffect">
                                  <p:stCondLst>
                                    <p:cond delay="0"/>
                                  </p:stCondLst>
                                  <p:childTnLst>
                                    <p:animRot by="21600000">
                                      <p:cBhvr>
                                        <p:cTn id="179" dur="2000" fill="hold"/>
                                        <p:tgtEl>
                                          <p:spTgt spid="45"/>
                                        </p:tgtEl>
                                        <p:attrNameLst>
                                          <p:attrName>r</p:attrName>
                                        </p:attrNameLst>
                                      </p:cBhvr>
                                    </p:animRot>
                                  </p:childTnLst>
                                </p:cTn>
                              </p:par>
                              <p:par>
                                <p:cTn id="180" presetID="8" presetClass="emph" presetSubtype="0" fill="hold" grpId="2" nodeType="withEffect">
                                  <p:stCondLst>
                                    <p:cond delay="0"/>
                                  </p:stCondLst>
                                  <p:childTnLst>
                                    <p:animRot by="21600000">
                                      <p:cBhvr>
                                        <p:cTn id="181" dur="2000" fill="hold"/>
                                        <p:tgtEl>
                                          <p:spTgt spid="52"/>
                                        </p:tgtEl>
                                        <p:attrNameLst>
                                          <p:attrName>r</p:attrName>
                                        </p:attrNameLst>
                                      </p:cBhvr>
                                    </p:animRot>
                                  </p:childTnLst>
                                </p:cTn>
                              </p:par>
                              <p:par>
                                <p:cTn id="182" presetID="8" presetClass="emph" presetSubtype="0" fill="hold" grpId="2" nodeType="withEffect">
                                  <p:stCondLst>
                                    <p:cond delay="0"/>
                                  </p:stCondLst>
                                  <p:childTnLst>
                                    <p:animRot by="21600000">
                                      <p:cBhvr>
                                        <p:cTn id="183" dur="2000" fill="hold"/>
                                        <p:tgtEl>
                                          <p:spTgt spid="53"/>
                                        </p:tgtEl>
                                        <p:attrNameLst>
                                          <p:attrName>r</p:attrName>
                                        </p:attrNameLst>
                                      </p:cBhvr>
                                    </p:animRot>
                                  </p:childTnLst>
                                </p:cTn>
                              </p:par>
                              <p:par>
                                <p:cTn id="184" presetID="8" presetClass="emph" presetSubtype="0" fill="hold" grpId="2" nodeType="withEffect">
                                  <p:stCondLst>
                                    <p:cond delay="0"/>
                                  </p:stCondLst>
                                  <p:childTnLst>
                                    <p:animRot by="21600000">
                                      <p:cBhvr>
                                        <p:cTn id="185" dur="2000" fill="hold"/>
                                        <p:tgtEl>
                                          <p:spTgt spid="58"/>
                                        </p:tgtEl>
                                        <p:attrNameLst>
                                          <p:attrName>r</p:attrName>
                                        </p:attrNameLst>
                                      </p:cBhvr>
                                    </p:animRot>
                                  </p:childTnLst>
                                </p:cTn>
                              </p:par>
                              <p:par>
                                <p:cTn id="186" presetID="8" presetClass="emph" presetSubtype="0" fill="hold" grpId="2" nodeType="withEffect">
                                  <p:stCondLst>
                                    <p:cond delay="0"/>
                                  </p:stCondLst>
                                  <p:childTnLst>
                                    <p:animRot by="21600000">
                                      <p:cBhvr>
                                        <p:cTn id="187" dur="2000" fill="hold"/>
                                        <p:tgtEl>
                                          <p:spTgt spid="59"/>
                                        </p:tgtEl>
                                        <p:attrNameLst>
                                          <p:attrName>r</p:attrName>
                                        </p:attrNameLst>
                                      </p:cBhvr>
                                    </p:animRot>
                                  </p:childTnLst>
                                </p:cTn>
                              </p:par>
                              <p:par>
                                <p:cTn id="188" presetID="8" presetClass="emph" presetSubtype="0" fill="hold" grpId="2" nodeType="withEffect">
                                  <p:stCondLst>
                                    <p:cond delay="0"/>
                                  </p:stCondLst>
                                  <p:childTnLst>
                                    <p:animRot by="-21600000">
                                      <p:cBhvr>
                                        <p:cTn id="189" dur="2000" fill="hold"/>
                                        <p:tgtEl>
                                          <p:spTgt spid="46"/>
                                        </p:tgtEl>
                                        <p:attrNameLst>
                                          <p:attrName>r</p:attrName>
                                        </p:attrNameLst>
                                      </p:cBhvr>
                                    </p:animRot>
                                  </p:childTnLst>
                                </p:cTn>
                              </p:par>
                              <p:par>
                                <p:cTn id="190" presetID="8" presetClass="emph" presetSubtype="0" fill="hold" grpId="2" nodeType="withEffect">
                                  <p:stCondLst>
                                    <p:cond delay="0"/>
                                  </p:stCondLst>
                                  <p:childTnLst>
                                    <p:animRot by="-21600000">
                                      <p:cBhvr>
                                        <p:cTn id="191" dur="2000" fill="hold"/>
                                        <p:tgtEl>
                                          <p:spTgt spid="47"/>
                                        </p:tgtEl>
                                        <p:attrNameLst>
                                          <p:attrName>r</p:attrName>
                                        </p:attrNameLst>
                                      </p:cBhvr>
                                    </p:animRot>
                                  </p:childTnLst>
                                </p:cTn>
                              </p:par>
                              <p:par>
                                <p:cTn id="192" presetID="8" presetClass="emph" presetSubtype="0" fill="hold" grpId="2" nodeType="withEffect">
                                  <p:stCondLst>
                                    <p:cond delay="0"/>
                                  </p:stCondLst>
                                  <p:childTnLst>
                                    <p:animRot by="-21600000">
                                      <p:cBhvr>
                                        <p:cTn id="193" dur="2000" fill="hold"/>
                                        <p:tgtEl>
                                          <p:spTgt spid="54"/>
                                        </p:tgtEl>
                                        <p:attrNameLst>
                                          <p:attrName>r</p:attrName>
                                        </p:attrNameLst>
                                      </p:cBhvr>
                                    </p:animRot>
                                  </p:childTnLst>
                                </p:cTn>
                              </p:par>
                              <p:par>
                                <p:cTn id="194" presetID="8" presetClass="emph" presetSubtype="0" fill="hold" grpId="2" nodeType="withEffect">
                                  <p:stCondLst>
                                    <p:cond delay="0"/>
                                  </p:stCondLst>
                                  <p:childTnLst>
                                    <p:animRot by="-21600000">
                                      <p:cBhvr>
                                        <p:cTn id="195" dur="2000" fill="hold"/>
                                        <p:tgtEl>
                                          <p:spTgt spid="55"/>
                                        </p:tgtEl>
                                        <p:attrNameLst>
                                          <p:attrName>r</p:attrName>
                                        </p:attrNameLst>
                                      </p:cBhvr>
                                    </p:animRot>
                                  </p:childTnLst>
                                </p:cTn>
                              </p:par>
                              <p:par>
                                <p:cTn id="196" presetID="8" presetClass="emph" presetSubtype="0" fill="hold" grpId="2" nodeType="withEffect">
                                  <p:stCondLst>
                                    <p:cond delay="0"/>
                                  </p:stCondLst>
                                  <p:childTnLst>
                                    <p:animRot by="-21600000">
                                      <p:cBhvr>
                                        <p:cTn id="197" dur="2000" fill="hold"/>
                                        <p:tgtEl>
                                          <p:spTgt spid="56"/>
                                        </p:tgtEl>
                                        <p:attrNameLst>
                                          <p:attrName>r</p:attrName>
                                        </p:attrNameLst>
                                      </p:cBhvr>
                                    </p:animRot>
                                  </p:childTnLst>
                                </p:cTn>
                              </p:par>
                              <p:par>
                                <p:cTn id="198" presetID="8" presetClass="emph" presetSubtype="0" fill="hold" grpId="2" nodeType="withEffect">
                                  <p:stCondLst>
                                    <p:cond delay="0"/>
                                  </p:stCondLst>
                                  <p:childTnLst>
                                    <p:animRot by="-21600000">
                                      <p:cBhvr>
                                        <p:cTn id="199" dur="2000" fill="hold"/>
                                        <p:tgtEl>
                                          <p:spTgt spid="57"/>
                                        </p:tgtEl>
                                        <p:attrNameLst>
                                          <p:attrName>r</p:attrName>
                                        </p:attrNameLst>
                                      </p:cBhvr>
                                    </p:animRot>
                                  </p:childTnLst>
                                </p:cTn>
                              </p:par>
                              <p:par>
                                <p:cTn id="200" presetID="8" presetClass="emph" presetSubtype="0" fill="hold" grpId="2" nodeType="withEffect">
                                  <p:stCondLst>
                                    <p:cond delay="0"/>
                                  </p:stCondLst>
                                  <p:childTnLst>
                                    <p:animRot by="21600000">
                                      <p:cBhvr>
                                        <p:cTn id="201" dur="2000" fill="hold"/>
                                        <p:tgtEl>
                                          <p:spTgt spid="40"/>
                                        </p:tgtEl>
                                        <p:attrNameLst>
                                          <p:attrName>r</p:attrName>
                                        </p:attrNameLst>
                                      </p:cBhvr>
                                    </p:animRot>
                                  </p:childTnLst>
                                </p:cTn>
                              </p:par>
                              <p:par>
                                <p:cTn id="202" presetID="8" presetClass="emph" presetSubtype="0" fill="hold" grpId="2" nodeType="withEffect">
                                  <p:stCondLst>
                                    <p:cond delay="0"/>
                                  </p:stCondLst>
                                  <p:childTnLst>
                                    <p:animRot by="21600000">
                                      <p:cBhvr>
                                        <p:cTn id="203" dur="2000" fill="hold"/>
                                        <p:tgtEl>
                                          <p:spTgt spid="41"/>
                                        </p:tgtEl>
                                        <p:attrNameLst>
                                          <p:attrName>r</p:attrName>
                                        </p:attrNameLst>
                                      </p:cBhvr>
                                    </p:animRot>
                                  </p:childTnLst>
                                </p:cTn>
                              </p:par>
                              <p:par>
                                <p:cTn id="204" presetID="8" presetClass="emph" presetSubtype="0" fill="hold" grpId="2" nodeType="withEffect">
                                  <p:stCondLst>
                                    <p:cond delay="0"/>
                                  </p:stCondLst>
                                  <p:childTnLst>
                                    <p:animRot by="21600000">
                                      <p:cBhvr>
                                        <p:cTn id="205" dur="2000" fill="hold"/>
                                        <p:tgtEl>
                                          <p:spTgt spid="42"/>
                                        </p:tgtEl>
                                        <p:attrNameLst>
                                          <p:attrName>r</p:attrName>
                                        </p:attrNameLst>
                                      </p:cBhvr>
                                    </p:animRot>
                                  </p:childTnLst>
                                </p:cTn>
                              </p:par>
                              <p:par>
                                <p:cTn id="206" presetID="8" presetClass="emph" presetSubtype="0" fill="hold" grpId="2" nodeType="withEffect">
                                  <p:stCondLst>
                                    <p:cond delay="0"/>
                                  </p:stCondLst>
                                  <p:childTnLst>
                                    <p:animRot by="21600000">
                                      <p:cBhvr>
                                        <p:cTn id="207" dur="2000" fill="hold"/>
                                        <p:tgtEl>
                                          <p:spTgt spid="43"/>
                                        </p:tgtEl>
                                        <p:attrNameLst>
                                          <p:attrName>r</p:attrName>
                                        </p:attrNameLst>
                                      </p:cBhvr>
                                    </p:animRot>
                                  </p:childTnLst>
                                </p:cTn>
                              </p:par>
                              <p:par>
                                <p:cTn id="208" presetID="8" presetClass="emph" presetSubtype="0" fill="hold" grpId="2" nodeType="withEffect">
                                  <p:stCondLst>
                                    <p:cond delay="0"/>
                                  </p:stCondLst>
                                  <p:childTnLst>
                                    <p:animRot by="21600000">
                                      <p:cBhvr>
                                        <p:cTn id="209" dur="2000" fill="hold"/>
                                        <p:tgtEl>
                                          <p:spTgt spid="48"/>
                                        </p:tgtEl>
                                        <p:attrNameLst>
                                          <p:attrName>r</p:attrName>
                                        </p:attrNameLst>
                                      </p:cBhvr>
                                    </p:animRot>
                                  </p:childTnLst>
                                </p:cTn>
                              </p:par>
                              <p:par>
                                <p:cTn id="210" presetID="8" presetClass="emph" presetSubtype="0" fill="hold" grpId="2" nodeType="withEffect">
                                  <p:stCondLst>
                                    <p:cond delay="0"/>
                                  </p:stCondLst>
                                  <p:childTnLst>
                                    <p:animRot by="21600000">
                                      <p:cBhvr>
                                        <p:cTn id="211" dur="2000" fill="hold"/>
                                        <p:tgtEl>
                                          <p:spTgt spid="49"/>
                                        </p:tgtEl>
                                        <p:attrNameLst>
                                          <p:attrName>r</p:attrName>
                                        </p:attrNameLst>
                                      </p:cBhvr>
                                    </p:animRot>
                                  </p:childTnLst>
                                </p:cTn>
                              </p:par>
                              <p:par>
                                <p:cTn id="212" presetID="8" presetClass="emph" presetSubtype="0" fill="hold" grpId="2" nodeType="withEffect">
                                  <p:stCondLst>
                                    <p:cond delay="0"/>
                                  </p:stCondLst>
                                  <p:childTnLst>
                                    <p:animRot by="21600000">
                                      <p:cBhvr>
                                        <p:cTn id="213" dur="2000" fill="hold"/>
                                        <p:tgtEl>
                                          <p:spTgt spid="50"/>
                                        </p:tgtEl>
                                        <p:attrNameLst>
                                          <p:attrName>r</p:attrName>
                                        </p:attrNameLst>
                                      </p:cBhvr>
                                    </p:animRot>
                                  </p:childTnLst>
                                </p:cTn>
                              </p:par>
                              <p:par>
                                <p:cTn id="214" presetID="8" presetClass="emph" presetSubtype="0" fill="hold" grpId="2" nodeType="withEffect">
                                  <p:stCondLst>
                                    <p:cond delay="0"/>
                                  </p:stCondLst>
                                  <p:childTnLst>
                                    <p:animRot by="21600000">
                                      <p:cBhvr>
                                        <p:cTn id="215" dur="2000" fill="hold"/>
                                        <p:tgtEl>
                                          <p:spTgt spid="51"/>
                                        </p:tgtEl>
                                        <p:attrNameLst>
                                          <p:attrName>r</p:attrName>
                                        </p:attrNameLst>
                                      </p:cBhvr>
                                    </p:animRot>
                                  </p:childTnLst>
                                </p:cTn>
                              </p:par>
                              <p:par>
                                <p:cTn id="216" presetID="8" presetClass="emph" presetSubtype="0" fill="hold" grpId="2" nodeType="withEffect">
                                  <p:stCondLst>
                                    <p:cond delay="0"/>
                                  </p:stCondLst>
                                  <p:childTnLst>
                                    <p:animRot by="21600000">
                                      <p:cBhvr>
                                        <p:cTn id="217" dur="2000" fill="hold"/>
                                        <p:tgtEl>
                                          <p:spTgt spid="60"/>
                                        </p:tgtEl>
                                        <p:attrNameLst>
                                          <p:attrName>r</p:attrName>
                                        </p:attrNameLst>
                                      </p:cBhvr>
                                    </p:animRot>
                                  </p:childTnLst>
                                </p:cTn>
                              </p:par>
                              <p:par>
                                <p:cTn id="218" presetID="8" presetClass="emph" presetSubtype="0" fill="hold" grpId="2" nodeType="withEffect">
                                  <p:stCondLst>
                                    <p:cond delay="0"/>
                                  </p:stCondLst>
                                  <p:childTnLst>
                                    <p:animRot by="21600000">
                                      <p:cBhvr>
                                        <p:cTn id="219" dur="2000" fill="hold"/>
                                        <p:tgtEl>
                                          <p:spTgt spid="61"/>
                                        </p:tgtEl>
                                        <p:attrNameLst>
                                          <p:attrName>r</p:attrName>
                                        </p:attrNameLst>
                                      </p:cBhvr>
                                    </p:animRot>
                                  </p:childTnLst>
                                </p:cTn>
                              </p:par>
                              <p:par>
                                <p:cTn id="220" presetID="8" presetClass="emph" presetSubtype="0" fill="hold" grpId="2" nodeType="withEffect">
                                  <p:stCondLst>
                                    <p:cond delay="0"/>
                                  </p:stCondLst>
                                  <p:childTnLst>
                                    <p:animRot by="21600000">
                                      <p:cBhvr>
                                        <p:cTn id="221" dur="2000" fill="hold"/>
                                        <p:tgtEl>
                                          <p:spTgt spid="62"/>
                                        </p:tgtEl>
                                        <p:attrNameLst>
                                          <p:attrName>r</p:attrName>
                                        </p:attrNameLst>
                                      </p:cBhvr>
                                    </p:animRot>
                                  </p:childTnLst>
                                </p:cTn>
                              </p:par>
                              <p:par>
                                <p:cTn id="222" presetID="8" presetClass="emph" presetSubtype="0" fill="hold" grpId="2" nodeType="withEffect">
                                  <p:stCondLst>
                                    <p:cond delay="0"/>
                                  </p:stCondLst>
                                  <p:childTnLst>
                                    <p:animRot by="21600000">
                                      <p:cBhvr>
                                        <p:cTn id="223" dur="2000" fill="hold"/>
                                        <p:tgtEl>
                                          <p:spTgt spid="63"/>
                                        </p:tgtEl>
                                        <p:attrNameLst>
                                          <p:attrName>r</p:attrName>
                                        </p:attrNameLst>
                                      </p:cBhvr>
                                    </p:animRot>
                                  </p:childTnLst>
                                </p:cTn>
                              </p:par>
                            </p:childTnLst>
                          </p:cTn>
                        </p:par>
                        <p:par>
                          <p:cTn id="224" fill="hold">
                            <p:stCondLst>
                              <p:cond delay="2000"/>
                            </p:stCondLst>
                            <p:childTnLst>
                              <p:par>
                                <p:cTn id="225" presetID="2" presetClass="exit" presetSubtype="2" fill="hold" grpId="3" nodeType="afterEffect">
                                  <p:stCondLst>
                                    <p:cond delay="0"/>
                                  </p:stCondLst>
                                  <p:childTnLst>
                                    <p:anim calcmode="lin" valueType="num">
                                      <p:cBhvr additive="base">
                                        <p:cTn id="226" dur="2000"/>
                                        <p:tgtEl>
                                          <p:spTgt spid="44"/>
                                        </p:tgtEl>
                                        <p:attrNameLst>
                                          <p:attrName>ppt_x</p:attrName>
                                        </p:attrNameLst>
                                      </p:cBhvr>
                                      <p:tavLst>
                                        <p:tav tm="0">
                                          <p:val>
                                            <p:strVal val="ppt_x"/>
                                          </p:val>
                                        </p:tav>
                                        <p:tav tm="100000">
                                          <p:val>
                                            <p:strVal val="1+ppt_w/2"/>
                                          </p:val>
                                        </p:tav>
                                      </p:tavLst>
                                    </p:anim>
                                    <p:anim calcmode="lin" valueType="num">
                                      <p:cBhvr additive="base">
                                        <p:cTn id="227" dur="2000"/>
                                        <p:tgtEl>
                                          <p:spTgt spid="44"/>
                                        </p:tgtEl>
                                        <p:attrNameLst>
                                          <p:attrName>ppt_y</p:attrName>
                                        </p:attrNameLst>
                                      </p:cBhvr>
                                      <p:tavLst>
                                        <p:tav tm="0">
                                          <p:val>
                                            <p:strVal val="ppt_y"/>
                                          </p:val>
                                        </p:tav>
                                        <p:tav tm="100000">
                                          <p:val>
                                            <p:strVal val="ppt_y"/>
                                          </p:val>
                                        </p:tav>
                                      </p:tavLst>
                                    </p:anim>
                                    <p:set>
                                      <p:cBhvr>
                                        <p:cTn id="228" dur="1" fill="hold">
                                          <p:stCondLst>
                                            <p:cond delay="1999"/>
                                          </p:stCondLst>
                                        </p:cTn>
                                        <p:tgtEl>
                                          <p:spTgt spid="44"/>
                                        </p:tgtEl>
                                        <p:attrNameLst>
                                          <p:attrName>style.visibility</p:attrName>
                                        </p:attrNameLst>
                                      </p:cBhvr>
                                      <p:to>
                                        <p:strVal val="hidden"/>
                                      </p:to>
                                    </p:set>
                                  </p:childTnLst>
                                </p:cTn>
                              </p:par>
                              <p:par>
                                <p:cTn id="229" presetID="2" presetClass="exit" presetSubtype="2" fill="hold" grpId="3" nodeType="withEffect">
                                  <p:stCondLst>
                                    <p:cond delay="0"/>
                                  </p:stCondLst>
                                  <p:childTnLst>
                                    <p:anim calcmode="lin" valueType="num">
                                      <p:cBhvr additive="base">
                                        <p:cTn id="230" dur="2000"/>
                                        <p:tgtEl>
                                          <p:spTgt spid="45"/>
                                        </p:tgtEl>
                                        <p:attrNameLst>
                                          <p:attrName>ppt_x</p:attrName>
                                        </p:attrNameLst>
                                      </p:cBhvr>
                                      <p:tavLst>
                                        <p:tav tm="0">
                                          <p:val>
                                            <p:strVal val="ppt_x"/>
                                          </p:val>
                                        </p:tav>
                                        <p:tav tm="100000">
                                          <p:val>
                                            <p:strVal val="1+ppt_w/2"/>
                                          </p:val>
                                        </p:tav>
                                      </p:tavLst>
                                    </p:anim>
                                    <p:anim calcmode="lin" valueType="num">
                                      <p:cBhvr additive="base">
                                        <p:cTn id="231" dur="2000"/>
                                        <p:tgtEl>
                                          <p:spTgt spid="45"/>
                                        </p:tgtEl>
                                        <p:attrNameLst>
                                          <p:attrName>ppt_y</p:attrName>
                                        </p:attrNameLst>
                                      </p:cBhvr>
                                      <p:tavLst>
                                        <p:tav tm="0">
                                          <p:val>
                                            <p:strVal val="ppt_y"/>
                                          </p:val>
                                        </p:tav>
                                        <p:tav tm="100000">
                                          <p:val>
                                            <p:strVal val="ppt_y"/>
                                          </p:val>
                                        </p:tav>
                                      </p:tavLst>
                                    </p:anim>
                                    <p:set>
                                      <p:cBhvr>
                                        <p:cTn id="232" dur="1" fill="hold">
                                          <p:stCondLst>
                                            <p:cond delay="1999"/>
                                          </p:stCondLst>
                                        </p:cTn>
                                        <p:tgtEl>
                                          <p:spTgt spid="45"/>
                                        </p:tgtEl>
                                        <p:attrNameLst>
                                          <p:attrName>style.visibility</p:attrName>
                                        </p:attrNameLst>
                                      </p:cBhvr>
                                      <p:to>
                                        <p:strVal val="hidden"/>
                                      </p:to>
                                    </p:set>
                                  </p:childTnLst>
                                </p:cTn>
                              </p:par>
                              <p:par>
                                <p:cTn id="233" presetID="2" presetClass="exit" presetSubtype="2" fill="hold" grpId="3" nodeType="withEffect">
                                  <p:stCondLst>
                                    <p:cond delay="0"/>
                                  </p:stCondLst>
                                  <p:childTnLst>
                                    <p:anim calcmode="lin" valueType="num">
                                      <p:cBhvr additive="base">
                                        <p:cTn id="234" dur="2000"/>
                                        <p:tgtEl>
                                          <p:spTgt spid="52"/>
                                        </p:tgtEl>
                                        <p:attrNameLst>
                                          <p:attrName>ppt_x</p:attrName>
                                        </p:attrNameLst>
                                      </p:cBhvr>
                                      <p:tavLst>
                                        <p:tav tm="0">
                                          <p:val>
                                            <p:strVal val="ppt_x"/>
                                          </p:val>
                                        </p:tav>
                                        <p:tav tm="100000">
                                          <p:val>
                                            <p:strVal val="1+ppt_w/2"/>
                                          </p:val>
                                        </p:tav>
                                      </p:tavLst>
                                    </p:anim>
                                    <p:anim calcmode="lin" valueType="num">
                                      <p:cBhvr additive="base">
                                        <p:cTn id="235" dur="2000"/>
                                        <p:tgtEl>
                                          <p:spTgt spid="52"/>
                                        </p:tgtEl>
                                        <p:attrNameLst>
                                          <p:attrName>ppt_y</p:attrName>
                                        </p:attrNameLst>
                                      </p:cBhvr>
                                      <p:tavLst>
                                        <p:tav tm="0">
                                          <p:val>
                                            <p:strVal val="ppt_y"/>
                                          </p:val>
                                        </p:tav>
                                        <p:tav tm="100000">
                                          <p:val>
                                            <p:strVal val="ppt_y"/>
                                          </p:val>
                                        </p:tav>
                                      </p:tavLst>
                                    </p:anim>
                                    <p:set>
                                      <p:cBhvr>
                                        <p:cTn id="236" dur="1" fill="hold">
                                          <p:stCondLst>
                                            <p:cond delay="1999"/>
                                          </p:stCondLst>
                                        </p:cTn>
                                        <p:tgtEl>
                                          <p:spTgt spid="52"/>
                                        </p:tgtEl>
                                        <p:attrNameLst>
                                          <p:attrName>style.visibility</p:attrName>
                                        </p:attrNameLst>
                                      </p:cBhvr>
                                      <p:to>
                                        <p:strVal val="hidden"/>
                                      </p:to>
                                    </p:set>
                                  </p:childTnLst>
                                </p:cTn>
                              </p:par>
                              <p:par>
                                <p:cTn id="237" presetID="2" presetClass="exit" presetSubtype="2" fill="hold" grpId="3" nodeType="withEffect">
                                  <p:stCondLst>
                                    <p:cond delay="0"/>
                                  </p:stCondLst>
                                  <p:childTnLst>
                                    <p:anim calcmode="lin" valueType="num">
                                      <p:cBhvr additive="base">
                                        <p:cTn id="238" dur="2000"/>
                                        <p:tgtEl>
                                          <p:spTgt spid="53"/>
                                        </p:tgtEl>
                                        <p:attrNameLst>
                                          <p:attrName>ppt_x</p:attrName>
                                        </p:attrNameLst>
                                      </p:cBhvr>
                                      <p:tavLst>
                                        <p:tav tm="0">
                                          <p:val>
                                            <p:strVal val="ppt_x"/>
                                          </p:val>
                                        </p:tav>
                                        <p:tav tm="100000">
                                          <p:val>
                                            <p:strVal val="1+ppt_w/2"/>
                                          </p:val>
                                        </p:tav>
                                      </p:tavLst>
                                    </p:anim>
                                    <p:anim calcmode="lin" valueType="num">
                                      <p:cBhvr additive="base">
                                        <p:cTn id="239" dur="2000"/>
                                        <p:tgtEl>
                                          <p:spTgt spid="53"/>
                                        </p:tgtEl>
                                        <p:attrNameLst>
                                          <p:attrName>ppt_y</p:attrName>
                                        </p:attrNameLst>
                                      </p:cBhvr>
                                      <p:tavLst>
                                        <p:tav tm="0">
                                          <p:val>
                                            <p:strVal val="ppt_y"/>
                                          </p:val>
                                        </p:tav>
                                        <p:tav tm="100000">
                                          <p:val>
                                            <p:strVal val="ppt_y"/>
                                          </p:val>
                                        </p:tav>
                                      </p:tavLst>
                                    </p:anim>
                                    <p:set>
                                      <p:cBhvr>
                                        <p:cTn id="240" dur="1" fill="hold">
                                          <p:stCondLst>
                                            <p:cond delay="1999"/>
                                          </p:stCondLst>
                                        </p:cTn>
                                        <p:tgtEl>
                                          <p:spTgt spid="53"/>
                                        </p:tgtEl>
                                        <p:attrNameLst>
                                          <p:attrName>style.visibility</p:attrName>
                                        </p:attrNameLst>
                                      </p:cBhvr>
                                      <p:to>
                                        <p:strVal val="hidden"/>
                                      </p:to>
                                    </p:set>
                                  </p:childTnLst>
                                </p:cTn>
                              </p:par>
                              <p:par>
                                <p:cTn id="241" presetID="2" presetClass="exit" presetSubtype="2" fill="hold" grpId="3" nodeType="withEffect">
                                  <p:stCondLst>
                                    <p:cond delay="0"/>
                                  </p:stCondLst>
                                  <p:childTnLst>
                                    <p:anim calcmode="lin" valueType="num">
                                      <p:cBhvr additive="base">
                                        <p:cTn id="242" dur="2000"/>
                                        <p:tgtEl>
                                          <p:spTgt spid="58"/>
                                        </p:tgtEl>
                                        <p:attrNameLst>
                                          <p:attrName>ppt_x</p:attrName>
                                        </p:attrNameLst>
                                      </p:cBhvr>
                                      <p:tavLst>
                                        <p:tav tm="0">
                                          <p:val>
                                            <p:strVal val="ppt_x"/>
                                          </p:val>
                                        </p:tav>
                                        <p:tav tm="100000">
                                          <p:val>
                                            <p:strVal val="1+ppt_w/2"/>
                                          </p:val>
                                        </p:tav>
                                      </p:tavLst>
                                    </p:anim>
                                    <p:anim calcmode="lin" valueType="num">
                                      <p:cBhvr additive="base">
                                        <p:cTn id="243" dur="2000"/>
                                        <p:tgtEl>
                                          <p:spTgt spid="58"/>
                                        </p:tgtEl>
                                        <p:attrNameLst>
                                          <p:attrName>ppt_y</p:attrName>
                                        </p:attrNameLst>
                                      </p:cBhvr>
                                      <p:tavLst>
                                        <p:tav tm="0">
                                          <p:val>
                                            <p:strVal val="ppt_y"/>
                                          </p:val>
                                        </p:tav>
                                        <p:tav tm="100000">
                                          <p:val>
                                            <p:strVal val="ppt_y"/>
                                          </p:val>
                                        </p:tav>
                                      </p:tavLst>
                                    </p:anim>
                                    <p:set>
                                      <p:cBhvr>
                                        <p:cTn id="244" dur="1" fill="hold">
                                          <p:stCondLst>
                                            <p:cond delay="1999"/>
                                          </p:stCondLst>
                                        </p:cTn>
                                        <p:tgtEl>
                                          <p:spTgt spid="58"/>
                                        </p:tgtEl>
                                        <p:attrNameLst>
                                          <p:attrName>style.visibility</p:attrName>
                                        </p:attrNameLst>
                                      </p:cBhvr>
                                      <p:to>
                                        <p:strVal val="hidden"/>
                                      </p:to>
                                    </p:set>
                                  </p:childTnLst>
                                </p:cTn>
                              </p:par>
                              <p:par>
                                <p:cTn id="245" presetID="2" presetClass="exit" presetSubtype="2" fill="hold" grpId="3" nodeType="withEffect">
                                  <p:stCondLst>
                                    <p:cond delay="0"/>
                                  </p:stCondLst>
                                  <p:childTnLst>
                                    <p:anim calcmode="lin" valueType="num">
                                      <p:cBhvr additive="base">
                                        <p:cTn id="246" dur="2000"/>
                                        <p:tgtEl>
                                          <p:spTgt spid="59"/>
                                        </p:tgtEl>
                                        <p:attrNameLst>
                                          <p:attrName>ppt_x</p:attrName>
                                        </p:attrNameLst>
                                      </p:cBhvr>
                                      <p:tavLst>
                                        <p:tav tm="0">
                                          <p:val>
                                            <p:strVal val="ppt_x"/>
                                          </p:val>
                                        </p:tav>
                                        <p:tav tm="100000">
                                          <p:val>
                                            <p:strVal val="1+ppt_w/2"/>
                                          </p:val>
                                        </p:tav>
                                      </p:tavLst>
                                    </p:anim>
                                    <p:anim calcmode="lin" valueType="num">
                                      <p:cBhvr additive="base">
                                        <p:cTn id="247" dur="2000"/>
                                        <p:tgtEl>
                                          <p:spTgt spid="59"/>
                                        </p:tgtEl>
                                        <p:attrNameLst>
                                          <p:attrName>ppt_y</p:attrName>
                                        </p:attrNameLst>
                                      </p:cBhvr>
                                      <p:tavLst>
                                        <p:tav tm="0">
                                          <p:val>
                                            <p:strVal val="ppt_y"/>
                                          </p:val>
                                        </p:tav>
                                        <p:tav tm="100000">
                                          <p:val>
                                            <p:strVal val="ppt_y"/>
                                          </p:val>
                                        </p:tav>
                                      </p:tavLst>
                                    </p:anim>
                                    <p:set>
                                      <p:cBhvr>
                                        <p:cTn id="248" dur="1" fill="hold">
                                          <p:stCondLst>
                                            <p:cond delay="1999"/>
                                          </p:stCondLst>
                                        </p:cTn>
                                        <p:tgtEl>
                                          <p:spTgt spid="59"/>
                                        </p:tgtEl>
                                        <p:attrNameLst>
                                          <p:attrName>style.visibility</p:attrName>
                                        </p:attrNameLst>
                                      </p:cBhvr>
                                      <p:to>
                                        <p:strVal val="hidden"/>
                                      </p:to>
                                    </p:set>
                                  </p:childTnLst>
                                </p:cTn>
                              </p:par>
                              <p:par>
                                <p:cTn id="249" presetID="2" presetClass="exit" presetSubtype="8" fill="hold" grpId="3" nodeType="withEffect">
                                  <p:stCondLst>
                                    <p:cond delay="0"/>
                                  </p:stCondLst>
                                  <p:childTnLst>
                                    <p:anim calcmode="lin" valueType="num">
                                      <p:cBhvr additive="base">
                                        <p:cTn id="250" dur="2000"/>
                                        <p:tgtEl>
                                          <p:spTgt spid="46"/>
                                        </p:tgtEl>
                                        <p:attrNameLst>
                                          <p:attrName>ppt_x</p:attrName>
                                        </p:attrNameLst>
                                      </p:cBhvr>
                                      <p:tavLst>
                                        <p:tav tm="0">
                                          <p:val>
                                            <p:strVal val="ppt_x"/>
                                          </p:val>
                                        </p:tav>
                                        <p:tav tm="100000">
                                          <p:val>
                                            <p:strVal val="0-ppt_w/2"/>
                                          </p:val>
                                        </p:tav>
                                      </p:tavLst>
                                    </p:anim>
                                    <p:anim calcmode="lin" valueType="num">
                                      <p:cBhvr additive="base">
                                        <p:cTn id="251" dur="2000"/>
                                        <p:tgtEl>
                                          <p:spTgt spid="46"/>
                                        </p:tgtEl>
                                        <p:attrNameLst>
                                          <p:attrName>ppt_y</p:attrName>
                                        </p:attrNameLst>
                                      </p:cBhvr>
                                      <p:tavLst>
                                        <p:tav tm="0">
                                          <p:val>
                                            <p:strVal val="ppt_y"/>
                                          </p:val>
                                        </p:tav>
                                        <p:tav tm="100000">
                                          <p:val>
                                            <p:strVal val="ppt_y"/>
                                          </p:val>
                                        </p:tav>
                                      </p:tavLst>
                                    </p:anim>
                                    <p:set>
                                      <p:cBhvr>
                                        <p:cTn id="252" dur="1" fill="hold">
                                          <p:stCondLst>
                                            <p:cond delay="1999"/>
                                          </p:stCondLst>
                                        </p:cTn>
                                        <p:tgtEl>
                                          <p:spTgt spid="46"/>
                                        </p:tgtEl>
                                        <p:attrNameLst>
                                          <p:attrName>style.visibility</p:attrName>
                                        </p:attrNameLst>
                                      </p:cBhvr>
                                      <p:to>
                                        <p:strVal val="hidden"/>
                                      </p:to>
                                    </p:set>
                                  </p:childTnLst>
                                </p:cTn>
                              </p:par>
                              <p:par>
                                <p:cTn id="253" presetID="2" presetClass="exit" presetSubtype="8" fill="hold" grpId="3" nodeType="withEffect">
                                  <p:stCondLst>
                                    <p:cond delay="0"/>
                                  </p:stCondLst>
                                  <p:childTnLst>
                                    <p:anim calcmode="lin" valueType="num">
                                      <p:cBhvr additive="base">
                                        <p:cTn id="254" dur="2000"/>
                                        <p:tgtEl>
                                          <p:spTgt spid="47"/>
                                        </p:tgtEl>
                                        <p:attrNameLst>
                                          <p:attrName>ppt_x</p:attrName>
                                        </p:attrNameLst>
                                      </p:cBhvr>
                                      <p:tavLst>
                                        <p:tav tm="0">
                                          <p:val>
                                            <p:strVal val="ppt_x"/>
                                          </p:val>
                                        </p:tav>
                                        <p:tav tm="100000">
                                          <p:val>
                                            <p:strVal val="0-ppt_w/2"/>
                                          </p:val>
                                        </p:tav>
                                      </p:tavLst>
                                    </p:anim>
                                    <p:anim calcmode="lin" valueType="num">
                                      <p:cBhvr additive="base">
                                        <p:cTn id="255" dur="2000"/>
                                        <p:tgtEl>
                                          <p:spTgt spid="47"/>
                                        </p:tgtEl>
                                        <p:attrNameLst>
                                          <p:attrName>ppt_y</p:attrName>
                                        </p:attrNameLst>
                                      </p:cBhvr>
                                      <p:tavLst>
                                        <p:tav tm="0">
                                          <p:val>
                                            <p:strVal val="ppt_y"/>
                                          </p:val>
                                        </p:tav>
                                        <p:tav tm="100000">
                                          <p:val>
                                            <p:strVal val="ppt_y"/>
                                          </p:val>
                                        </p:tav>
                                      </p:tavLst>
                                    </p:anim>
                                    <p:set>
                                      <p:cBhvr>
                                        <p:cTn id="256" dur="1" fill="hold">
                                          <p:stCondLst>
                                            <p:cond delay="1999"/>
                                          </p:stCondLst>
                                        </p:cTn>
                                        <p:tgtEl>
                                          <p:spTgt spid="47"/>
                                        </p:tgtEl>
                                        <p:attrNameLst>
                                          <p:attrName>style.visibility</p:attrName>
                                        </p:attrNameLst>
                                      </p:cBhvr>
                                      <p:to>
                                        <p:strVal val="hidden"/>
                                      </p:to>
                                    </p:set>
                                  </p:childTnLst>
                                </p:cTn>
                              </p:par>
                              <p:par>
                                <p:cTn id="257" presetID="2" presetClass="exit" presetSubtype="8" fill="hold" grpId="3" nodeType="withEffect">
                                  <p:stCondLst>
                                    <p:cond delay="0"/>
                                  </p:stCondLst>
                                  <p:childTnLst>
                                    <p:anim calcmode="lin" valueType="num">
                                      <p:cBhvr additive="base">
                                        <p:cTn id="258" dur="2000"/>
                                        <p:tgtEl>
                                          <p:spTgt spid="54"/>
                                        </p:tgtEl>
                                        <p:attrNameLst>
                                          <p:attrName>ppt_x</p:attrName>
                                        </p:attrNameLst>
                                      </p:cBhvr>
                                      <p:tavLst>
                                        <p:tav tm="0">
                                          <p:val>
                                            <p:strVal val="ppt_x"/>
                                          </p:val>
                                        </p:tav>
                                        <p:tav tm="100000">
                                          <p:val>
                                            <p:strVal val="0-ppt_w/2"/>
                                          </p:val>
                                        </p:tav>
                                      </p:tavLst>
                                    </p:anim>
                                    <p:anim calcmode="lin" valueType="num">
                                      <p:cBhvr additive="base">
                                        <p:cTn id="259" dur="2000"/>
                                        <p:tgtEl>
                                          <p:spTgt spid="54"/>
                                        </p:tgtEl>
                                        <p:attrNameLst>
                                          <p:attrName>ppt_y</p:attrName>
                                        </p:attrNameLst>
                                      </p:cBhvr>
                                      <p:tavLst>
                                        <p:tav tm="0">
                                          <p:val>
                                            <p:strVal val="ppt_y"/>
                                          </p:val>
                                        </p:tav>
                                        <p:tav tm="100000">
                                          <p:val>
                                            <p:strVal val="ppt_y"/>
                                          </p:val>
                                        </p:tav>
                                      </p:tavLst>
                                    </p:anim>
                                    <p:set>
                                      <p:cBhvr>
                                        <p:cTn id="260" dur="1" fill="hold">
                                          <p:stCondLst>
                                            <p:cond delay="1999"/>
                                          </p:stCondLst>
                                        </p:cTn>
                                        <p:tgtEl>
                                          <p:spTgt spid="54"/>
                                        </p:tgtEl>
                                        <p:attrNameLst>
                                          <p:attrName>style.visibility</p:attrName>
                                        </p:attrNameLst>
                                      </p:cBhvr>
                                      <p:to>
                                        <p:strVal val="hidden"/>
                                      </p:to>
                                    </p:set>
                                  </p:childTnLst>
                                </p:cTn>
                              </p:par>
                              <p:par>
                                <p:cTn id="261" presetID="2" presetClass="exit" presetSubtype="8" fill="hold" grpId="3" nodeType="withEffect">
                                  <p:stCondLst>
                                    <p:cond delay="0"/>
                                  </p:stCondLst>
                                  <p:childTnLst>
                                    <p:anim calcmode="lin" valueType="num">
                                      <p:cBhvr additive="base">
                                        <p:cTn id="262" dur="2000"/>
                                        <p:tgtEl>
                                          <p:spTgt spid="55"/>
                                        </p:tgtEl>
                                        <p:attrNameLst>
                                          <p:attrName>ppt_x</p:attrName>
                                        </p:attrNameLst>
                                      </p:cBhvr>
                                      <p:tavLst>
                                        <p:tav tm="0">
                                          <p:val>
                                            <p:strVal val="ppt_x"/>
                                          </p:val>
                                        </p:tav>
                                        <p:tav tm="100000">
                                          <p:val>
                                            <p:strVal val="0-ppt_w/2"/>
                                          </p:val>
                                        </p:tav>
                                      </p:tavLst>
                                    </p:anim>
                                    <p:anim calcmode="lin" valueType="num">
                                      <p:cBhvr additive="base">
                                        <p:cTn id="263" dur="2000"/>
                                        <p:tgtEl>
                                          <p:spTgt spid="55"/>
                                        </p:tgtEl>
                                        <p:attrNameLst>
                                          <p:attrName>ppt_y</p:attrName>
                                        </p:attrNameLst>
                                      </p:cBhvr>
                                      <p:tavLst>
                                        <p:tav tm="0">
                                          <p:val>
                                            <p:strVal val="ppt_y"/>
                                          </p:val>
                                        </p:tav>
                                        <p:tav tm="100000">
                                          <p:val>
                                            <p:strVal val="ppt_y"/>
                                          </p:val>
                                        </p:tav>
                                      </p:tavLst>
                                    </p:anim>
                                    <p:set>
                                      <p:cBhvr>
                                        <p:cTn id="264" dur="1" fill="hold">
                                          <p:stCondLst>
                                            <p:cond delay="1999"/>
                                          </p:stCondLst>
                                        </p:cTn>
                                        <p:tgtEl>
                                          <p:spTgt spid="55"/>
                                        </p:tgtEl>
                                        <p:attrNameLst>
                                          <p:attrName>style.visibility</p:attrName>
                                        </p:attrNameLst>
                                      </p:cBhvr>
                                      <p:to>
                                        <p:strVal val="hidden"/>
                                      </p:to>
                                    </p:set>
                                  </p:childTnLst>
                                </p:cTn>
                              </p:par>
                              <p:par>
                                <p:cTn id="265" presetID="2" presetClass="exit" presetSubtype="8" fill="hold" grpId="3" nodeType="withEffect">
                                  <p:stCondLst>
                                    <p:cond delay="0"/>
                                  </p:stCondLst>
                                  <p:childTnLst>
                                    <p:anim calcmode="lin" valueType="num">
                                      <p:cBhvr additive="base">
                                        <p:cTn id="266" dur="2000"/>
                                        <p:tgtEl>
                                          <p:spTgt spid="56"/>
                                        </p:tgtEl>
                                        <p:attrNameLst>
                                          <p:attrName>ppt_x</p:attrName>
                                        </p:attrNameLst>
                                      </p:cBhvr>
                                      <p:tavLst>
                                        <p:tav tm="0">
                                          <p:val>
                                            <p:strVal val="ppt_x"/>
                                          </p:val>
                                        </p:tav>
                                        <p:tav tm="100000">
                                          <p:val>
                                            <p:strVal val="0-ppt_w/2"/>
                                          </p:val>
                                        </p:tav>
                                      </p:tavLst>
                                    </p:anim>
                                    <p:anim calcmode="lin" valueType="num">
                                      <p:cBhvr additive="base">
                                        <p:cTn id="267" dur="2000"/>
                                        <p:tgtEl>
                                          <p:spTgt spid="56"/>
                                        </p:tgtEl>
                                        <p:attrNameLst>
                                          <p:attrName>ppt_y</p:attrName>
                                        </p:attrNameLst>
                                      </p:cBhvr>
                                      <p:tavLst>
                                        <p:tav tm="0">
                                          <p:val>
                                            <p:strVal val="ppt_y"/>
                                          </p:val>
                                        </p:tav>
                                        <p:tav tm="100000">
                                          <p:val>
                                            <p:strVal val="ppt_y"/>
                                          </p:val>
                                        </p:tav>
                                      </p:tavLst>
                                    </p:anim>
                                    <p:set>
                                      <p:cBhvr>
                                        <p:cTn id="268" dur="1" fill="hold">
                                          <p:stCondLst>
                                            <p:cond delay="1999"/>
                                          </p:stCondLst>
                                        </p:cTn>
                                        <p:tgtEl>
                                          <p:spTgt spid="56"/>
                                        </p:tgtEl>
                                        <p:attrNameLst>
                                          <p:attrName>style.visibility</p:attrName>
                                        </p:attrNameLst>
                                      </p:cBhvr>
                                      <p:to>
                                        <p:strVal val="hidden"/>
                                      </p:to>
                                    </p:set>
                                  </p:childTnLst>
                                </p:cTn>
                              </p:par>
                              <p:par>
                                <p:cTn id="269" presetID="2" presetClass="exit" presetSubtype="8" fill="hold" grpId="3" nodeType="withEffect">
                                  <p:stCondLst>
                                    <p:cond delay="0"/>
                                  </p:stCondLst>
                                  <p:childTnLst>
                                    <p:anim calcmode="lin" valueType="num">
                                      <p:cBhvr additive="base">
                                        <p:cTn id="270" dur="2000"/>
                                        <p:tgtEl>
                                          <p:spTgt spid="57"/>
                                        </p:tgtEl>
                                        <p:attrNameLst>
                                          <p:attrName>ppt_x</p:attrName>
                                        </p:attrNameLst>
                                      </p:cBhvr>
                                      <p:tavLst>
                                        <p:tav tm="0">
                                          <p:val>
                                            <p:strVal val="ppt_x"/>
                                          </p:val>
                                        </p:tav>
                                        <p:tav tm="100000">
                                          <p:val>
                                            <p:strVal val="0-ppt_w/2"/>
                                          </p:val>
                                        </p:tav>
                                      </p:tavLst>
                                    </p:anim>
                                    <p:anim calcmode="lin" valueType="num">
                                      <p:cBhvr additive="base">
                                        <p:cTn id="271" dur="2000"/>
                                        <p:tgtEl>
                                          <p:spTgt spid="57"/>
                                        </p:tgtEl>
                                        <p:attrNameLst>
                                          <p:attrName>ppt_y</p:attrName>
                                        </p:attrNameLst>
                                      </p:cBhvr>
                                      <p:tavLst>
                                        <p:tav tm="0">
                                          <p:val>
                                            <p:strVal val="ppt_y"/>
                                          </p:val>
                                        </p:tav>
                                        <p:tav tm="100000">
                                          <p:val>
                                            <p:strVal val="ppt_y"/>
                                          </p:val>
                                        </p:tav>
                                      </p:tavLst>
                                    </p:anim>
                                    <p:set>
                                      <p:cBhvr>
                                        <p:cTn id="272" dur="1" fill="hold">
                                          <p:stCondLst>
                                            <p:cond delay="1999"/>
                                          </p:stCondLst>
                                        </p:cTn>
                                        <p:tgtEl>
                                          <p:spTgt spid="57"/>
                                        </p:tgtEl>
                                        <p:attrNameLst>
                                          <p:attrName>style.visibility</p:attrName>
                                        </p:attrNameLst>
                                      </p:cBhvr>
                                      <p:to>
                                        <p:strVal val="hidden"/>
                                      </p:to>
                                    </p:set>
                                  </p:childTnLst>
                                </p:cTn>
                              </p:par>
                              <p:par>
                                <p:cTn id="273" presetID="2" presetClass="exit" presetSubtype="4" fill="hold" grpId="3" nodeType="withEffect">
                                  <p:stCondLst>
                                    <p:cond delay="0"/>
                                  </p:stCondLst>
                                  <p:childTnLst>
                                    <p:anim calcmode="lin" valueType="num">
                                      <p:cBhvr additive="base">
                                        <p:cTn id="274" dur="2000"/>
                                        <p:tgtEl>
                                          <p:spTgt spid="40"/>
                                        </p:tgtEl>
                                        <p:attrNameLst>
                                          <p:attrName>ppt_x</p:attrName>
                                        </p:attrNameLst>
                                      </p:cBhvr>
                                      <p:tavLst>
                                        <p:tav tm="0">
                                          <p:val>
                                            <p:strVal val="ppt_x"/>
                                          </p:val>
                                        </p:tav>
                                        <p:tav tm="100000">
                                          <p:val>
                                            <p:strVal val="ppt_x"/>
                                          </p:val>
                                        </p:tav>
                                      </p:tavLst>
                                    </p:anim>
                                    <p:anim calcmode="lin" valueType="num">
                                      <p:cBhvr additive="base">
                                        <p:cTn id="275" dur="2000"/>
                                        <p:tgtEl>
                                          <p:spTgt spid="40"/>
                                        </p:tgtEl>
                                        <p:attrNameLst>
                                          <p:attrName>ppt_y</p:attrName>
                                        </p:attrNameLst>
                                      </p:cBhvr>
                                      <p:tavLst>
                                        <p:tav tm="0">
                                          <p:val>
                                            <p:strVal val="ppt_y"/>
                                          </p:val>
                                        </p:tav>
                                        <p:tav tm="100000">
                                          <p:val>
                                            <p:strVal val="1+ppt_h/2"/>
                                          </p:val>
                                        </p:tav>
                                      </p:tavLst>
                                    </p:anim>
                                    <p:set>
                                      <p:cBhvr>
                                        <p:cTn id="276" dur="1" fill="hold">
                                          <p:stCondLst>
                                            <p:cond delay="1999"/>
                                          </p:stCondLst>
                                        </p:cTn>
                                        <p:tgtEl>
                                          <p:spTgt spid="40"/>
                                        </p:tgtEl>
                                        <p:attrNameLst>
                                          <p:attrName>style.visibility</p:attrName>
                                        </p:attrNameLst>
                                      </p:cBhvr>
                                      <p:to>
                                        <p:strVal val="hidden"/>
                                      </p:to>
                                    </p:set>
                                  </p:childTnLst>
                                </p:cTn>
                              </p:par>
                              <p:par>
                                <p:cTn id="277" presetID="2" presetClass="exit" presetSubtype="4" fill="hold" grpId="3" nodeType="withEffect">
                                  <p:stCondLst>
                                    <p:cond delay="0"/>
                                  </p:stCondLst>
                                  <p:childTnLst>
                                    <p:anim calcmode="lin" valueType="num">
                                      <p:cBhvr additive="base">
                                        <p:cTn id="278" dur="2000"/>
                                        <p:tgtEl>
                                          <p:spTgt spid="41"/>
                                        </p:tgtEl>
                                        <p:attrNameLst>
                                          <p:attrName>ppt_x</p:attrName>
                                        </p:attrNameLst>
                                      </p:cBhvr>
                                      <p:tavLst>
                                        <p:tav tm="0">
                                          <p:val>
                                            <p:strVal val="ppt_x"/>
                                          </p:val>
                                        </p:tav>
                                        <p:tav tm="100000">
                                          <p:val>
                                            <p:strVal val="ppt_x"/>
                                          </p:val>
                                        </p:tav>
                                      </p:tavLst>
                                    </p:anim>
                                    <p:anim calcmode="lin" valueType="num">
                                      <p:cBhvr additive="base">
                                        <p:cTn id="279" dur="2000"/>
                                        <p:tgtEl>
                                          <p:spTgt spid="41"/>
                                        </p:tgtEl>
                                        <p:attrNameLst>
                                          <p:attrName>ppt_y</p:attrName>
                                        </p:attrNameLst>
                                      </p:cBhvr>
                                      <p:tavLst>
                                        <p:tav tm="0">
                                          <p:val>
                                            <p:strVal val="ppt_y"/>
                                          </p:val>
                                        </p:tav>
                                        <p:tav tm="100000">
                                          <p:val>
                                            <p:strVal val="1+ppt_h/2"/>
                                          </p:val>
                                        </p:tav>
                                      </p:tavLst>
                                    </p:anim>
                                    <p:set>
                                      <p:cBhvr>
                                        <p:cTn id="280" dur="1" fill="hold">
                                          <p:stCondLst>
                                            <p:cond delay="1999"/>
                                          </p:stCondLst>
                                        </p:cTn>
                                        <p:tgtEl>
                                          <p:spTgt spid="41"/>
                                        </p:tgtEl>
                                        <p:attrNameLst>
                                          <p:attrName>style.visibility</p:attrName>
                                        </p:attrNameLst>
                                      </p:cBhvr>
                                      <p:to>
                                        <p:strVal val="hidden"/>
                                      </p:to>
                                    </p:set>
                                  </p:childTnLst>
                                </p:cTn>
                              </p:par>
                              <p:par>
                                <p:cTn id="281" presetID="2" presetClass="exit" presetSubtype="4" fill="hold" grpId="3" nodeType="withEffect">
                                  <p:stCondLst>
                                    <p:cond delay="0"/>
                                  </p:stCondLst>
                                  <p:childTnLst>
                                    <p:anim calcmode="lin" valueType="num">
                                      <p:cBhvr additive="base">
                                        <p:cTn id="282" dur="2000"/>
                                        <p:tgtEl>
                                          <p:spTgt spid="48"/>
                                        </p:tgtEl>
                                        <p:attrNameLst>
                                          <p:attrName>ppt_x</p:attrName>
                                        </p:attrNameLst>
                                      </p:cBhvr>
                                      <p:tavLst>
                                        <p:tav tm="0">
                                          <p:val>
                                            <p:strVal val="ppt_x"/>
                                          </p:val>
                                        </p:tav>
                                        <p:tav tm="100000">
                                          <p:val>
                                            <p:strVal val="ppt_x"/>
                                          </p:val>
                                        </p:tav>
                                      </p:tavLst>
                                    </p:anim>
                                    <p:anim calcmode="lin" valueType="num">
                                      <p:cBhvr additive="base">
                                        <p:cTn id="283" dur="2000"/>
                                        <p:tgtEl>
                                          <p:spTgt spid="48"/>
                                        </p:tgtEl>
                                        <p:attrNameLst>
                                          <p:attrName>ppt_y</p:attrName>
                                        </p:attrNameLst>
                                      </p:cBhvr>
                                      <p:tavLst>
                                        <p:tav tm="0">
                                          <p:val>
                                            <p:strVal val="ppt_y"/>
                                          </p:val>
                                        </p:tav>
                                        <p:tav tm="100000">
                                          <p:val>
                                            <p:strVal val="1+ppt_h/2"/>
                                          </p:val>
                                        </p:tav>
                                      </p:tavLst>
                                    </p:anim>
                                    <p:set>
                                      <p:cBhvr>
                                        <p:cTn id="284" dur="1" fill="hold">
                                          <p:stCondLst>
                                            <p:cond delay="1999"/>
                                          </p:stCondLst>
                                        </p:cTn>
                                        <p:tgtEl>
                                          <p:spTgt spid="48"/>
                                        </p:tgtEl>
                                        <p:attrNameLst>
                                          <p:attrName>style.visibility</p:attrName>
                                        </p:attrNameLst>
                                      </p:cBhvr>
                                      <p:to>
                                        <p:strVal val="hidden"/>
                                      </p:to>
                                    </p:set>
                                  </p:childTnLst>
                                </p:cTn>
                              </p:par>
                              <p:par>
                                <p:cTn id="285" presetID="2" presetClass="exit" presetSubtype="4" fill="hold" grpId="3" nodeType="withEffect">
                                  <p:stCondLst>
                                    <p:cond delay="0"/>
                                  </p:stCondLst>
                                  <p:childTnLst>
                                    <p:anim calcmode="lin" valueType="num">
                                      <p:cBhvr additive="base">
                                        <p:cTn id="286" dur="2000"/>
                                        <p:tgtEl>
                                          <p:spTgt spid="49"/>
                                        </p:tgtEl>
                                        <p:attrNameLst>
                                          <p:attrName>ppt_x</p:attrName>
                                        </p:attrNameLst>
                                      </p:cBhvr>
                                      <p:tavLst>
                                        <p:tav tm="0">
                                          <p:val>
                                            <p:strVal val="ppt_x"/>
                                          </p:val>
                                        </p:tav>
                                        <p:tav tm="100000">
                                          <p:val>
                                            <p:strVal val="ppt_x"/>
                                          </p:val>
                                        </p:tav>
                                      </p:tavLst>
                                    </p:anim>
                                    <p:anim calcmode="lin" valueType="num">
                                      <p:cBhvr additive="base">
                                        <p:cTn id="287" dur="2000"/>
                                        <p:tgtEl>
                                          <p:spTgt spid="49"/>
                                        </p:tgtEl>
                                        <p:attrNameLst>
                                          <p:attrName>ppt_y</p:attrName>
                                        </p:attrNameLst>
                                      </p:cBhvr>
                                      <p:tavLst>
                                        <p:tav tm="0">
                                          <p:val>
                                            <p:strVal val="ppt_y"/>
                                          </p:val>
                                        </p:tav>
                                        <p:tav tm="100000">
                                          <p:val>
                                            <p:strVal val="1+ppt_h/2"/>
                                          </p:val>
                                        </p:tav>
                                      </p:tavLst>
                                    </p:anim>
                                    <p:set>
                                      <p:cBhvr>
                                        <p:cTn id="288" dur="1" fill="hold">
                                          <p:stCondLst>
                                            <p:cond delay="1999"/>
                                          </p:stCondLst>
                                        </p:cTn>
                                        <p:tgtEl>
                                          <p:spTgt spid="49"/>
                                        </p:tgtEl>
                                        <p:attrNameLst>
                                          <p:attrName>style.visibility</p:attrName>
                                        </p:attrNameLst>
                                      </p:cBhvr>
                                      <p:to>
                                        <p:strVal val="hidden"/>
                                      </p:to>
                                    </p:set>
                                  </p:childTnLst>
                                </p:cTn>
                              </p:par>
                              <p:par>
                                <p:cTn id="289" presetID="2" presetClass="exit" presetSubtype="4" fill="hold" grpId="3" nodeType="withEffect">
                                  <p:stCondLst>
                                    <p:cond delay="0"/>
                                  </p:stCondLst>
                                  <p:childTnLst>
                                    <p:anim calcmode="lin" valueType="num">
                                      <p:cBhvr additive="base">
                                        <p:cTn id="290" dur="2000"/>
                                        <p:tgtEl>
                                          <p:spTgt spid="50"/>
                                        </p:tgtEl>
                                        <p:attrNameLst>
                                          <p:attrName>ppt_x</p:attrName>
                                        </p:attrNameLst>
                                      </p:cBhvr>
                                      <p:tavLst>
                                        <p:tav tm="0">
                                          <p:val>
                                            <p:strVal val="ppt_x"/>
                                          </p:val>
                                        </p:tav>
                                        <p:tav tm="100000">
                                          <p:val>
                                            <p:strVal val="ppt_x"/>
                                          </p:val>
                                        </p:tav>
                                      </p:tavLst>
                                    </p:anim>
                                    <p:anim calcmode="lin" valueType="num">
                                      <p:cBhvr additive="base">
                                        <p:cTn id="291" dur="2000"/>
                                        <p:tgtEl>
                                          <p:spTgt spid="50"/>
                                        </p:tgtEl>
                                        <p:attrNameLst>
                                          <p:attrName>ppt_y</p:attrName>
                                        </p:attrNameLst>
                                      </p:cBhvr>
                                      <p:tavLst>
                                        <p:tav tm="0">
                                          <p:val>
                                            <p:strVal val="ppt_y"/>
                                          </p:val>
                                        </p:tav>
                                        <p:tav tm="100000">
                                          <p:val>
                                            <p:strVal val="1+ppt_h/2"/>
                                          </p:val>
                                        </p:tav>
                                      </p:tavLst>
                                    </p:anim>
                                    <p:set>
                                      <p:cBhvr>
                                        <p:cTn id="292" dur="1" fill="hold">
                                          <p:stCondLst>
                                            <p:cond delay="1999"/>
                                          </p:stCondLst>
                                        </p:cTn>
                                        <p:tgtEl>
                                          <p:spTgt spid="50"/>
                                        </p:tgtEl>
                                        <p:attrNameLst>
                                          <p:attrName>style.visibility</p:attrName>
                                        </p:attrNameLst>
                                      </p:cBhvr>
                                      <p:to>
                                        <p:strVal val="hidden"/>
                                      </p:to>
                                    </p:set>
                                  </p:childTnLst>
                                </p:cTn>
                              </p:par>
                              <p:par>
                                <p:cTn id="293" presetID="2" presetClass="exit" presetSubtype="4" fill="hold" grpId="3" nodeType="withEffect">
                                  <p:stCondLst>
                                    <p:cond delay="0"/>
                                  </p:stCondLst>
                                  <p:childTnLst>
                                    <p:anim calcmode="lin" valueType="num">
                                      <p:cBhvr additive="base">
                                        <p:cTn id="294" dur="2000"/>
                                        <p:tgtEl>
                                          <p:spTgt spid="51"/>
                                        </p:tgtEl>
                                        <p:attrNameLst>
                                          <p:attrName>ppt_x</p:attrName>
                                        </p:attrNameLst>
                                      </p:cBhvr>
                                      <p:tavLst>
                                        <p:tav tm="0">
                                          <p:val>
                                            <p:strVal val="ppt_x"/>
                                          </p:val>
                                        </p:tav>
                                        <p:tav tm="100000">
                                          <p:val>
                                            <p:strVal val="ppt_x"/>
                                          </p:val>
                                        </p:tav>
                                      </p:tavLst>
                                    </p:anim>
                                    <p:anim calcmode="lin" valueType="num">
                                      <p:cBhvr additive="base">
                                        <p:cTn id="295" dur="2000"/>
                                        <p:tgtEl>
                                          <p:spTgt spid="51"/>
                                        </p:tgtEl>
                                        <p:attrNameLst>
                                          <p:attrName>ppt_y</p:attrName>
                                        </p:attrNameLst>
                                      </p:cBhvr>
                                      <p:tavLst>
                                        <p:tav tm="0">
                                          <p:val>
                                            <p:strVal val="ppt_y"/>
                                          </p:val>
                                        </p:tav>
                                        <p:tav tm="100000">
                                          <p:val>
                                            <p:strVal val="1+ppt_h/2"/>
                                          </p:val>
                                        </p:tav>
                                      </p:tavLst>
                                    </p:anim>
                                    <p:set>
                                      <p:cBhvr>
                                        <p:cTn id="296" dur="1" fill="hold">
                                          <p:stCondLst>
                                            <p:cond delay="1999"/>
                                          </p:stCondLst>
                                        </p:cTn>
                                        <p:tgtEl>
                                          <p:spTgt spid="51"/>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2000"/>
                                        <p:tgtEl>
                                          <p:spTgt spid="42"/>
                                        </p:tgtEl>
                                        <p:attrNameLst>
                                          <p:attrName>ppt_x</p:attrName>
                                        </p:attrNameLst>
                                      </p:cBhvr>
                                      <p:tavLst>
                                        <p:tav tm="0">
                                          <p:val>
                                            <p:strVal val="ppt_x"/>
                                          </p:val>
                                        </p:tav>
                                        <p:tav tm="100000">
                                          <p:val>
                                            <p:strVal val="ppt_x"/>
                                          </p:val>
                                        </p:tav>
                                      </p:tavLst>
                                    </p:anim>
                                    <p:anim calcmode="lin" valueType="num">
                                      <p:cBhvr additive="base">
                                        <p:cTn id="299" dur="2000"/>
                                        <p:tgtEl>
                                          <p:spTgt spid="42"/>
                                        </p:tgtEl>
                                        <p:attrNameLst>
                                          <p:attrName>ppt_y</p:attrName>
                                        </p:attrNameLst>
                                      </p:cBhvr>
                                      <p:tavLst>
                                        <p:tav tm="0">
                                          <p:val>
                                            <p:strVal val="ppt_y"/>
                                          </p:val>
                                        </p:tav>
                                        <p:tav tm="100000">
                                          <p:val>
                                            <p:strVal val="0-ppt_h/2"/>
                                          </p:val>
                                        </p:tav>
                                      </p:tavLst>
                                    </p:anim>
                                    <p:set>
                                      <p:cBhvr>
                                        <p:cTn id="300" dur="1" fill="hold">
                                          <p:stCondLst>
                                            <p:cond delay="1999"/>
                                          </p:stCondLst>
                                        </p:cTn>
                                        <p:tgtEl>
                                          <p:spTgt spid="42"/>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2000"/>
                                        <p:tgtEl>
                                          <p:spTgt spid="43"/>
                                        </p:tgtEl>
                                        <p:attrNameLst>
                                          <p:attrName>ppt_x</p:attrName>
                                        </p:attrNameLst>
                                      </p:cBhvr>
                                      <p:tavLst>
                                        <p:tav tm="0">
                                          <p:val>
                                            <p:strVal val="ppt_x"/>
                                          </p:val>
                                        </p:tav>
                                        <p:tav tm="100000">
                                          <p:val>
                                            <p:strVal val="ppt_x"/>
                                          </p:val>
                                        </p:tav>
                                      </p:tavLst>
                                    </p:anim>
                                    <p:anim calcmode="lin" valueType="num">
                                      <p:cBhvr additive="base">
                                        <p:cTn id="303" dur="2000"/>
                                        <p:tgtEl>
                                          <p:spTgt spid="43"/>
                                        </p:tgtEl>
                                        <p:attrNameLst>
                                          <p:attrName>ppt_y</p:attrName>
                                        </p:attrNameLst>
                                      </p:cBhvr>
                                      <p:tavLst>
                                        <p:tav tm="0">
                                          <p:val>
                                            <p:strVal val="ppt_y"/>
                                          </p:val>
                                        </p:tav>
                                        <p:tav tm="100000">
                                          <p:val>
                                            <p:strVal val="0-ppt_h/2"/>
                                          </p:val>
                                        </p:tav>
                                      </p:tavLst>
                                    </p:anim>
                                    <p:set>
                                      <p:cBhvr>
                                        <p:cTn id="304" dur="1" fill="hold">
                                          <p:stCondLst>
                                            <p:cond delay="1999"/>
                                          </p:stCondLst>
                                        </p:cTn>
                                        <p:tgtEl>
                                          <p:spTgt spid="43"/>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2000"/>
                                        <p:tgtEl>
                                          <p:spTgt spid="60"/>
                                        </p:tgtEl>
                                        <p:attrNameLst>
                                          <p:attrName>ppt_x</p:attrName>
                                        </p:attrNameLst>
                                      </p:cBhvr>
                                      <p:tavLst>
                                        <p:tav tm="0">
                                          <p:val>
                                            <p:strVal val="ppt_x"/>
                                          </p:val>
                                        </p:tav>
                                        <p:tav tm="100000">
                                          <p:val>
                                            <p:strVal val="ppt_x"/>
                                          </p:val>
                                        </p:tav>
                                      </p:tavLst>
                                    </p:anim>
                                    <p:anim calcmode="lin" valueType="num">
                                      <p:cBhvr additive="base">
                                        <p:cTn id="307" dur="2000"/>
                                        <p:tgtEl>
                                          <p:spTgt spid="60"/>
                                        </p:tgtEl>
                                        <p:attrNameLst>
                                          <p:attrName>ppt_y</p:attrName>
                                        </p:attrNameLst>
                                      </p:cBhvr>
                                      <p:tavLst>
                                        <p:tav tm="0">
                                          <p:val>
                                            <p:strVal val="ppt_y"/>
                                          </p:val>
                                        </p:tav>
                                        <p:tav tm="100000">
                                          <p:val>
                                            <p:strVal val="0-ppt_h/2"/>
                                          </p:val>
                                        </p:tav>
                                      </p:tavLst>
                                    </p:anim>
                                    <p:set>
                                      <p:cBhvr>
                                        <p:cTn id="308" dur="1" fill="hold">
                                          <p:stCondLst>
                                            <p:cond delay="1999"/>
                                          </p:stCondLst>
                                        </p:cTn>
                                        <p:tgtEl>
                                          <p:spTgt spid="60"/>
                                        </p:tgtEl>
                                        <p:attrNameLst>
                                          <p:attrName>style.visibility</p:attrName>
                                        </p:attrNameLst>
                                      </p:cBhvr>
                                      <p:to>
                                        <p:strVal val="hidden"/>
                                      </p:to>
                                    </p:set>
                                  </p:childTnLst>
                                </p:cTn>
                              </p:par>
                              <p:par>
                                <p:cTn id="309" presetID="2" presetClass="exit" presetSubtype="1" fill="hold" grpId="3" nodeType="withEffect">
                                  <p:stCondLst>
                                    <p:cond delay="0"/>
                                  </p:stCondLst>
                                  <p:childTnLst>
                                    <p:anim calcmode="lin" valueType="num">
                                      <p:cBhvr additive="base">
                                        <p:cTn id="310" dur="2000"/>
                                        <p:tgtEl>
                                          <p:spTgt spid="61"/>
                                        </p:tgtEl>
                                        <p:attrNameLst>
                                          <p:attrName>ppt_x</p:attrName>
                                        </p:attrNameLst>
                                      </p:cBhvr>
                                      <p:tavLst>
                                        <p:tav tm="0">
                                          <p:val>
                                            <p:strVal val="ppt_x"/>
                                          </p:val>
                                        </p:tav>
                                        <p:tav tm="100000">
                                          <p:val>
                                            <p:strVal val="ppt_x"/>
                                          </p:val>
                                        </p:tav>
                                      </p:tavLst>
                                    </p:anim>
                                    <p:anim calcmode="lin" valueType="num">
                                      <p:cBhvr additive="base">
                                        <p:cTn id="311" dur="2000"/>
                                        <p:tgtEl>
                                          <p:spTgt spid="61"/>
                                        </p:tgtEl>
                                        <p:attrNameLst>
                                          <p:attrName>ppt_y</p:attrName>
                                        </p:attrNameLst>
                                      </p:cBhvr>
                                      <p:tavLst>
                                        <p:tav tm="0">
                                          <p:val>
                                            <p:strVal val="ppt_y"/>
                                          </p:val>
                                        </p:tav>
                                        <p:tav tm="100000">
                                          <p:val>
                                            <p:strVal val="0-ppt_h/2"/>
                                          </p:val>
                                        </p:tav>
                                      </p:tavLst>
                                    </p:anim>
                                    <p:set>
                                      <p:cBhvr>
                                        <p:cTn id="312" dur="1" fill="hold">
                                          <p:stCondLst>
                                            <p:cond delay="1999"/>
                                          </p:stCondLst>
                                        </p:cTn>
                                        <p:tgtEl>
                                          <p:spTgt spid="61"/>
                                        </p:tgtEl>
                                        <p:attrNameLst>
                                          <p:attrName>style.visibility</p:attrName>
                                        </p:attrNameLst>
                                      </p:cBhvr>
                                      <p:to>
                                        <p:strVal val="hidden"/>
                                      </p:to>
                                    </p:set>
                                  </p:childTnLst>
                                </p:cTn>
                              </p:par>
                              <p:par>
                                <p:cTn id="313" presetID="2" presetClass="exit" presetSubtype="1" fill="hold" grpId="3" nodeType="withEffect">
                                  <p:stCondLst>
                                    <p:cond delay="0"/>
                                  </p:stCondLst>
                                  <p:childTnLst>
                                    <p:anim calcmode="lin" valueType="num">
                                      <p:cBhvr additive="base">
                                        <p:cTn id="314" dur="2000"/>
                                        <p:tgtEl>
                                          <p:spTgt spid="62"/>
                                        </p:tgtEl>
                                        <p:attrNameLst>
                                          <p:attrName>ppt_x</p:attrName>
                                        </p:attrNameLst>
                                      </p:cBhvr>
                                      <p:tavLst>
                                        <p:tav tm="0">
                                          <p:val>
                                            <p:strVal val="ppt_x"/>
                                          </p:val>
                                        </p:tav>
                                        <p:tav tm="100000">
                                          <p:val>
                                            <p:strVal val="ppt_x"/>
                                          </p:val>
                                        </p:tav>
                                      </p:tavLst>
                                    </p:anim>
                                    <p:anim calcmode="lin" valueType="num">
                                      <p:cBhvr additive="base">
                                        <p:cTn id="315" dur="2000"/>
                                        <p:tgtEl>
                                          <p:spTgt spid="62"/>
                                        </p:tgtEl>
                                        <p:attrNameLst>
                                          <p:attrName>ppt_y</p:attrName>
                                        </p:attrNameLst>
                                      </p:cBhvr>
                                      <p:tavLst>
                                        <p:tav tm="0">
                                          <p:val>
                                            <p:strVal val="ppt_y"/>
                                          </p:val>
                                        </p:tav>
                                        <p:tav tm="100000">
                                          <p:val>
                                            <p:strVal val="0-ppt_h/2"/>
                                          </p:val>
                                        </p:tav>
                                      </p:tavLst>
                                    </p:anim>
                                    <p:set>
                                      <p:cBhvr>
                                        <p:cTn id="316" dur="1" fill="hold">
                                          <p:stCondLst>
                                            <p:cond delay="1999"/>
                                          </p:stCondLst>
                                        </p:cTn>
                                        <p:tgtEl>
                                          <p:spTgt spid="62"/>
                                        </p:tgtEl>
                                        <p:attrNameLst>
                                          <p:attrName>style.visibility</p:attrName>
                                        </p:attrNameLst>
                                      </p:cBhvr>
                                      <p:to>
                                        <p:strVal val="hidden"/>
                                      </p:to>
                                    </p:set>
                                  </p:childTnLst>
                                </p:cTn>
                              </p:par>
                              <p:par>
                                <p:cTn id="317" presetID="2" presetClass="exit" presetSubtype="1" fill="hold" grpId="3" nodeType="withEffect">
                                  <p:stCondLst>
                                    <p:cond delay="0"/>
                                  </p:stCondLst>
                                  <p:childTnLst>
                                    <p:anim calcmode="lin" valueType="num">
                                      <p:cBhvr additive="base">
                                        <p:cTn id="318" dur="2000"/>
                                        <p:tgtEl>
                                          <p:spTgt spid="63"/>
                                        </p:tgtEl>
                                        <p:attrNameLst>
                                          <p:attrName>ppt_x</p:attrName>
                                        </p:attrNameLst>
                                      </p:cBhvr>
                                      <p:tavLst>
                                        <p:tav tm="0">
                                          <p:val>
                                            <p:strVal val="ppt_x"/>
                                          </p:val>
                                        </p:tav>
                                        <p:tav tm="100000">
                                          <p:val>
                                            <p:strVal val="ppt_x"/>
                                          </p:val>
                                        </p:tav>
                                      </p:tavLst>
                                    </p:anim>
                                    <p:anim calcmode="lin" valueType="num">
                                      <p:cBhvr additive="base">
                                        <p:cTn id="319" dur="2000"/>
                                        <p:tgtEl>
                                          <p:spTgt spid="63"/>
                                        </p:tgtEl>
                                        <p:attrNameLst>
                                          <p:attrName>ppt_y</p:attrName>
                                        </p:attrNameLst>
                                      </p:cBhvr>
                                      <p:tavLst>
                                        <p:tav tm="0">
                                          <p:val>
                                            <p:strVal val="ppt_y"/>
                                          </p:val>
                                        </p:tav>
                                        <p:tav tm="100000">
                                          <p:val>
                                            <p:strVal val="0-ppt_h/2"/>
                                          </p:val>
                                        </p:tav>
                                      </p:tavLst>
                                    </p:anim>
                                    <p:set>
                                      <p:cBhvr>
                                        <p:cTn id="320" dur="1" fill="hold">
                                          <p:stCondLst>
                                            <p:cond delay="1999"/>
                                          </p:stCondLst>
                                        </p:cTn>
                                        <p:tgtEl>
                                          <p:spTgt spid="63"/>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38"/>
                                        </p:tgtEl>
                                        <p:attrNameLst>
                                          <p:attrName>style.visibility</p:attrName>
                                        </p:attrNameLst>
                                      </p:cBhvr>
                                      <p:to>
                                        <p:strVal val="visible"/>
                                      </p:to>
                                    </p:set>
                                    <p:anim calcmode="lin" valueType="num">
                                      <p:cBhvr>
                                        <p:cTn id="323" dur="2000" fill="hold"/>
                                        <p:tgtEl>
                                          <p:spTgt spid="38"/>
                                        </p:tgtEl>
                                        <p:attrNameLst>
                                          <p:attrName>ppt_w</p:attrName>
                                        </p:attrNameLst>
                                      </p:cBhvr>
                                      <p:tavLst>
                                        <p:tav tm="0">
                                          <p:val>
                                            <p:strVal val="2/3*#ppt_w"/>
                                          </p:val>
                                        </p:tav>
                                        <p:tav tm="100000">
                                          <p:val>
                                            <p:strVal val="#ppt_w"/>
                                          </p:val>
                                        </p:tav>
                                      </p:tavLst>
                                    </p:anim>
                                    <p:anim calcmode="lin" valueType="num">
                                      <p:cBhvr>
                                        <p:cTn id="324" dur="2000" fill="hold"/>
                                        <p:tgtEl>
                                          <p:spTgt spid="38"/>
                                        </p:tgtEl>
                                        <p:attrNameLst>
                                          <p:attrName>ppt_h</p:attrName>
                                        </p:attrNameLst>
                                      </p:cBhvr>
                                      <p:tavLst>
                                        <p:tav tm="0">
                                          <p:val>
                                            <p:strVal val="2/3*#ppt_h"/>
                                          </p:val>
                                        </p:tav>
                                        <p:tav tm="100000">
                                          <p:val>
                                            <p:strVal val="#ppt_h"/>
                                          </p:val>
                                        </p:tav>
                                      </p:tavLst>
                                    </p:anim>
                                  </p:childTnLst>
                                </p:cTn>
                              </p:par>
                              <p:par>
                                <p:cTn id="325" presetID="4" presetClass="entr" presetSubtype="32" fill="hold" nodeType="withEffect">
                                  <p:stCondLst>
                                    <p:cond delay="0"/>
                                  </p:stCondLst>
                                  <p:childTnLst>
                                    <p:set>
                                      <p:cBhvr>
                                        <p:cTn id="326" dur="1" fill="hold">
                                          <p:stCondLst>
                                            <p:cond delay="0"/>
                                          </p:stCondLst>
                                        </p:cTn>
                                        <p:tgtEl>
                                          <p:spTgt spid="38"/>
                                        </p:tgtEl>
                                        <p:attrNameLst>
                                          <p:attrName>style.visibility</p:attrName>
                                        </p:attrNameLst>
                                      </p:cBhvr>
                                      <p:to>
                                        <p:strVal val="visible"/>
                                      </p:to>
                                    </p:set>
                                    <p:animEffect transition="in" filter="box(out)">
                                      <p:cBhvr>
                                        <p:cTn id="327"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2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4" name="3 Imagen" descr="pc190510.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rot="19466704">
            <a:off x="-358704" y="5230820"/>
            <a:ext cx="5018635" cy="185330"/>
          </a:xfrm>
          <a:prstGeom prst="rect">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408054">
            <a:off x="4560674" y="1544130"/>
            <a:ext cx="5018635" cy="193931"/>
          </a:xfrm>
          <a:prstGeom prst="rect">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230261">
            <a:off x="-460372" y="1592511"/>
            <a:ext cx="5018635" cy="163623"/>
          </a:xfrm>
          <a:prstGeom prst="rect">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125963">
            <a:off x="4515547" y="5199344"/>
            <a:ext cx="5018635" cy="159856"/>
          </a:xfrm>
          <a:prstGeom prst="rect">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230261">
            <a:off x="-404704" y="1889682"/>
            <a:ext cx="4694817" cy="170772"/>
          </a:xfrm>
          <a:prstGeom prst="rect">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466704">
            <a:off x="-332567" y="4958236"/>
            <a:ext cx="4652575" cy="212802"/>
          </a:xfrm>
          <a:prstGeom prst="rect">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408054">
            <a:off x="4894464" y="1665864"/>
            <a:ext cx="4838667" cy="199705"/>
          </a:xfrm>
          <a:prstGeom prst="rect">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125963">
            <a:off x="4912290" y="4863240"/>
            <a:ext cx="4605799" cy="180822"/>
          </a:xfrm>
          <a:prstGeom prst="rect">
            <a:avLst/>
          </a:prstGeom>
          <a:solidFill>
            <a:schemeClr val="accent6">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2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2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15"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6"/>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7"/>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9"/>
                                        </p:tgtEl>
                                        <p:attrNameLst>
                                          <p:attrName>ppt_y</p:attrName>
                                        </p:attrNameLst>
                                      </p:cBhvr>
                                      <p:tavLst>
                                        <p:tav tm="0" fmla="#ppt_y+(sin(-2*pi*(1-$))*-#ppt_x+cos(-2*pi*(1-$))*(1-#ppt_y))*(1-$)">
                                          <p:val>
                                            <p:fltVal val="0"/>
                                          </p:val>
                                        </p:tav>
                                        <p:tav tm="100000">
                                          <p:val>
                                            <p:fltVal val="1"/>
                                          </p:val>
                                        </p:tav>
                                      </p:tavLst>
                                    </p:anim>
                                  </p:childTnLst>
                                </p:cTn>
                              </p:par>
                              <p:par>
                                <p:cTn id="44" presetID="2" presetClass="entr" presetSubtype="6" fill="hold" grpId="2"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9"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2"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0-#ppt_w/2"/>
                                          </p:val>
                                        </p:tav>
                                        <p:tav tm="100000">
                                          <p:val>
                                            <p:strVal val="#ppt_x"/>
                                          </p:val>
                                        </p:tav>
                                      </p:tavLst>
                                    </p:anim>
                                    <p:anim calcmode="lin" valueType="num">
                                      <p:cBhvr additive="base">
                                        <p:cTn id="55" dur="2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3"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3" presetClass="entr" presetSubtype="5"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5" presetClass="entr" presetSubtype="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fltVal val="0"/>
                                          </p:val>
                                        </p:tav>
                                        <p:tav tm="100000">
                                          <p:val>
                                            <p:strVal val="#ppt_w"/>
                                          </p:val>
                                        </p:tav>
                                      </p:tavLst>
                                    </p:anim>
                                    <p:anim calcmode="lin" valueType="num">
                                      <p:cBhvr>
                                        <p:cTn id="66" dur="2000" fill="hold"/>
                                        <p:tgtEl>
                                          <p:spTgt spid="10"/>
                                        </p:tgtEl>
                                        <p:attrNameLst>
                                          <p:attrName>ppt_h</p:attrName>
                                        </p:attrNameLst>
                                      </p:cBhvr>
                                      <p:tavLst>
                                        <p:tav tm="0">
                                          <p:val>
                                            <p:fltVal val="0"/>
                                          </p:val>
                                        </p:tav>
                                        <p:tav tm="100000">
                                          <p:val>
                                            <p:strVal val="#ppt_h"/>
                                          </p:val>
                                        </p:tav>
                                      </p:tavLst>
                                    </p:anim>
                                    <p:anim calcmode="lin" valueType="num">
                                      <p:cBhvr>
                                        <p:cTn id="6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10"/>
                                        </p:tgtEl>
                                        <p:attrNameLst>
                                          <p:attrName>ppt_y</p:attrName>
                                        </p:attrNameLst>
                                      </p:cBhvr>
                                      <p:tavLst>
                                        <p:tav tm="0" fmla="#ppt_y+(sin(-2*pi*(1-$))*-#ppt_x+cos(-2*pi*(1-$))*(1-#ppt_y))*(1-$)">
                                          <p:val>
                                            <p:fltVal val="0"/>
                                          </p:val>
                                        </p:tav>
                                        <p:tav tm="100000">
                                          <p:val>
                                            <p:fltVal val="1"/>
                                          </p:val>
                                        </p:tav>
                                      </p:tavLst>
                                    </p:anim>
                                  </p:childTnLst>
                                </p:cTn>
                              </p:par>
                              <p:par>
                                <p:cTn id="69" presetID="2" presetClass="entr" presetSubtype="6" fill="hold" grpId="2"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1+#ppt_w/2"/>
                                          </p:val>
                                        </p:tav>
                                        <p:tav tm="100000">
                                          <p:val>
                                            <p:strVal val="#ppt_x"/>
                                          </p:val>
                                        </p:tav>
                                      </p:tavLst>
                                    </p:anim>
                                    <p:anim calcmode="lin" valueType="num">
                                      <p:cBhvr additive="base">
                                        <p:cTn id="72" dur="2000" fill="hold"/>
                                        <p:tgtEl>
                                          <p:spTgt spid="10"/>
                                        </p:tgtEl>
                                        <p:attrNameLst>
                                          <p:attrName>ppt_y</p:attrName>
                                        </p:attrNameLst>
                                      </p:cBhvr>
                                      <p:tavLst>
                                        <p:tav tm="0">
                                          <p:val>
                                            <p:strVal val="1+#ppt_h/2"/>
                                          </p:val>
                                        </p:tav>
                                        <p:tav tm="100000">
                                          <p:val>
                                            <p:strVal val="#ppt_y"/>
                                          </p:val>
                                        </p:tav>
                                      </p:tavLst>
                                    </p:anim>
                                  </p:childTnLst>
                                </p:cTn>
                              </p:par>
                              <p:par>
                                <p:cTn id="73" presetID="3" presetClass="entr" presetSubtype="5"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2000"/>
                                        <p:tgtEl>
                                          <p:spTgt spid="11"/>
                                        </p:tgtEl>
                                      </p:cBhvr>
                                    </p:animEffect>
                                  </p:childTnLst>
                                </p:cTn>
                              </p:par>
                              <p:par>
                                <p:cTn id="76" presetID="1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p:val>
                                            <p:fltVal val="0"/>
                                          </p:val>
                                        </p:tav>
                                        <p:tav tm="100000">
                                          <p:val>
                                            <p:strVal val="#ppt_w"/>
                                          </p:val>
                                        </p:tav>
                                      </p:tavLst>
                                    </p:anim>
                                    <p:anim calcmode="lin" valueType="num">
                                      <p:cBhvr>
                                        <p:cTn id="79" dur="2000" fill="hold"/>
                                        <p:tgtEl>
                                          <p:spTgt spid="11"/>
                                        </p:tgtEl>
                                        <p:attrNameLst>
                                          <p:attrName>ppt_h</p:attrName>
                                        </p:attrNameLst>
                                      </p:cBhvr>
                                      <p:tavLst>
                                        <p:tav tm="0">
                                          <p:val>
                                            <p:fltVal val="0"/>
                                          </p:val>
                                        </p:tav>
                                        <p:tav tm="100000">
                                          <p:val>
                                            <p:strVal val="#ppt_h"/>
                                          </p:val>
                                        </p:tav>
                                      </p:tavLst>
                                    </p:anim>
                                    <p:anim calcmode="lin" valueType="num">
                                      <p:cBhvr>
                                        <p:cTn id="80"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1" dur="2000" fill="hold"/>
                                        <p:tgtEl>
                                          <p:spTgt spid="11"/>
                                        </p:tgtEl>
                                        <p:attrNameLst>
                                          <p:attrName>ppt_y</p:attrName>
                                        </p:attrNameLst>
                                      </p:cBhvr>
                                      <p:tavLst>
                                        <p:tav tm="0" fmla="#ppt_y+(sin(-2*pi*(1-$))*-#ppt_x+cos(-2*pi*(1-$))*(1-#ppt_y))*(1-$)">
                                          <p:val>
                                            <p:fltVal val="0"/>
                                          </p:val>
                                        </p:tav>
                                        <p:tav tm="100000">
                                          <p:val>
                                            <p:fltVal val="1"/>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2000" fill="hold"/>
                                        <p:tgtEl>
                                          <p:spTgt spid="11"/>
                                        </p:tgtEl>
                                        <p:attrNameLst>
                                          <p:attrName>ppt_x</p:attrName>
                                        </p:attrNameLst>
                                      </p:cBhvr>
                                      <p:tavLst>
                                        <p:tav tm="0">
                                          <p:val>
                                            <p:strVal val="1+#ppt_w/2"/>
                                          </p:val>
                                        </p:tav>
                                        <p:tav tm="100000">
                                          <p:val>
                                            <p:strVal val="#ppt_x"/>
                                          </p:val>
                                        </p:tav>
                                      </p:tavLst>
                                    </p:anim>
                                    <p:anim calcmode="lin" valueType="num">
                                      <p:cBhvr additive="base">
                                        <p:cTn id="85" dur="2000" fill="hold"/>
                                        <p:tgtEl>
                                          <p:spTgt spid="11"/>
                                        </p:tgtEl>
                                        <p:attrNameLst>
                                          <p:attrName>ppt_y</p:attrName>
                                        </p:attrNameLst>
                                      </p:cBhvr>
                                      <p:tavLst>
                                        <p:tav tm="0">
                                          <p:val>
                                            <p:strVal val="0-#ppt_h/2"/>
                                          </p:val>
                                        </p:tav>
                                        <p:tav tm="100000">
                                          <p:val>
                                            <p:strVal val="#ppt_y"/>
                                          </p:val>
                                        </p:tav>
                                      </p:tavLst>
                                    </p:anim>
                                  </p:childTnLst>
                                </p:cTn>
                              </p:par>
                              <p:par>
                                <p:cTn id="86" presetID="3" presetClass="entr" presetSubtype="5" fill="hold" grpId="0" nodeType="with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blinds(vertical)">
                                      <p:cBhvr>
                                        <p:cTn id="88" dur="2000"/>
                                        <p:tgtEl>
                                          <p:spTgt spid="12"/>
                                        </p:tgtEl>
                                      </p:cBhvr>
                                    </p:animEffect>
                                  </p:childTnLst>
                                </p:cTn>
                              </p:par>
                              <p:par>
                                <p:cTn id="89" presetID="15" presetClass="entr" presetSubtype="0" fill="hold" grpId="1"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2000" fill="hold"/>
                                        <p:tgtEl>
                                          <p:spTgt spid="12"/>
                                        </p:tgtEl>
                                        <p:attrNameLst>
                                          <p:attrName>ppt_w</p:attrName>
                                        </p:attrNameLst>
                                      </p:cBhvr>
                                      <p:tavLst>
                                        <p:tav tm="0">
                                          <p:val>
                                            <p:fltVal val="0"/>
                                          </p:val>
                                        </p:tav>
                                        <p:tav tm="100000">
                                          <p:val>
                                            <p:strVal val="#ppt_w"/>
                                          </p:val>
                                        </p:tav>
                                      </p:tavLst>
                                    </p:anim>
                                    <p:anim calcmode="lin" valueType="num">
                                      <p:cBhvr>
                                        <p:cTn id="92" dur="2000" fill="hold"/>
                                        <p:tgtEl>
                                          <p:spTgt spid="12"/>
                                        </p:tgtEl>
                                        <p:attrNameLst>
                                          <p:attrName>ppt_h</p:attrName>
                                        </p:attrNameLst>
                                      </p:cBhvr>
                                      <p:tavLst>
                                        <p:tav tm="0">
                                          <p:val>
                                            <p:fltVal val="0"/>
                                          </p:val>
                                        </p:tav>
                                        <p:tav tm="100000">
                                          <p:val>
                                            <p:strVal val="#ppt_h"/>
                                          </p:val>
                                        </p:tav>
                                      </p:tavLst>
                                    </p:anim>
                                    <p:anim calcmode="lin" valueType="num">
                                      <p:cBhvr>
                                        <p:cTn id="9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12"/>
                                        </p:tgtEl>
                                        <p:attrNameLst>
                                          <p:attrName>ppt_y</p:attrName>
                                        </p:attrNameLst>
                                      </p:cBhvr>
                                      <p:tavLst>
                                        <p:tav tm="0" fmla="#ppt_y+(sin(-2*pi*(1-$))*-#ppt_x+cos(-2*pi*(1-$))*(1-#ppt_y))*(1-$)">
                                          <p:val>
                                            <p:fltVal val="0"/>
                                          </p:val>
                                        </p:tav>
                                        <p:tav tm="100000">
                                          <p:val>
                                            <p:fltVal val="1"/>
                                          </p:val>
                                        </p:tav>
                                      </p:tavLst>
                                    </p:anim>
                                  </p:childTnLst>
                                </p:cTn>
                              </p:par>
                              <p:par>
                                <p:cTn id="95" presetID="2" presetClass="entr" presetSubtype="12" fill="hold" grpId="2"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1+#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2000"/>
                                        <p:tgtEl>
                                          <p:spTgt spid="13"/>
                                        </p:tgtEl>
                                      </p:cBhvr>
                                    </p:animEffect>
                                  </p:childTnLst>
                                </p:cTn>
                              </p:par>
                              <p:par>
                                <p:cTn id="102" presetID="15" presetClass="entr" presetSubtype="0" fill="hold" grpId="1" nodeType="withEffect">
                                  <p:stCondLst>
                                    <p:cond delay="0"/>
                                  </p:stCondLst>
                                  <p:childTnLst>
                                    <p:set>
                                      <p:cBhvr>
                                        <p:cTn id="103" dur="1" fill="hold">
                                          <p:stCondLst>
                                            <p:cond delay="0"/>
                                          </p:stCondLst>
                                        </p:cTn>
                                        <p:tgtEl>
                                          <p:spTgt spid="13"/>
                                        </p:tgtEl>
                                        <p:attrNameLst>
                                          <p:attrName>style.visibility</p:attrName>
                                        </p:attrNameLst>
                                      </p:cBhvr>
                                      <p:to>
                                        <p:strVal val="visible"/>
                                      </p:to>
                                    </p:set>
                                    <p:anim calcmode="lin" valueType="num">
                                      <p:cBhvr>
                                        <p:cTn id="104" dur="2000" fill="hold"/>
                                        <p:tgtEl>
                                          <p:spTgt spid="13"/>
                                        </p:tgtEl>
                                        <p:attrNameLst>
                                          <p:attrName>ppt_w</p:attrName>
                                        </p:attrNameLst>
                                      </p:cBhvr>
                                      <p:tavLst>
                                        <p:tav tm="0">
                                          <p:val>
                                            <p:fltVal val="0"/>
                                          </p:val>
                                        </p:tav>
                                        <p:tav tm="100000">
                                          <p:val>
                                            <p:strVal val="#ppt_w"/>
                                          </p:val>
                                        </p:tav>
                                      </p:tavLst>
                                    </p:anim>
                                    <p:anim calcmode="lin" valueType="num">
                                      <p:cBhvr>
                                        <p:cTn id="105" dur="2000" fill="hold"/>
                                        <p:tgtEl>
                                          <p:spTgt spid="13"/>
                                        </p:tgtEl>
                                        <p:attrNameLst>
                                          <p:attrName>ppt_h</p:attrName>
                                        </p:attrNameLst>
                                      </p:cBhvr>
                                      <p:tavLst>
                                        <p:tav tm="0">
                                          <p:val>
                                            <p:fltVal val="0"/>
                                          </p:val>
                                        </p:tav>
                                        <p:tav tm="100000">
                                          <p:val>
                                            <p:strVal val="#ppt_h"/>
                                          </p:val>
                                        </p:tav>
                                      </p:tavLst>
                                    </p:anim>
                                    <p:anim calcmode="lin" valueType="num">
                                      <p:cBhvr>
                                        <p:cTn id="106"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3"/>
                                        </p:tgtEl>
                                        <p:attrNameLst>
                                          <p:attrName>ppt_y</p:attrName>
                                        </p:attrNameLst>
                                      </p:cBhvr>
                                      <p:tavLst>
                                        <p:tav tm="0" fmla="#ppt_y+(sin(-2*pi*(1-$))*-#ppt_x+cos(-2*pi*(1-$))*(1-#ppt_y))*(1-$)">
                                          <p:val>
                                            <p:fltVal val="0"/>
                                          </p:val>
                                        </p:tav>
                                        <p:tav tm="100000">
                                          <p:val>
                                            <p:fltVal val="1"/>
                                          </p:val>
                                        </p:tav>
                                      </p:tavLst>
                                    </p:anim>
                                  </p:childTnLst>
                                </p:cTn>
                              </p:par>
                              <p:par>
                                <p:cTn id="108" presetID="2" presetClass="entr" presetSubtype="9" fill="hold" grpId="2"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0-#ppt_h/2"/>
                                          </p:val>
                                        </p:tav>
                                        <p:tav tm="100000">
                                          <p:val>
                                            <p:strVal val="#ppt_y"/>
                                          </p:val>
                                        </p:tav>
                                      </p:tavLst>
                                    </p:anim>
                                  </p:childTnLst>
                                </p:cTn>
                              </p:par>
                              <p:par>
                                <p:cTn id="112" presetID="8" presetClass="emph" presetSubtype="0" fill="hold" grpId="3"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0"/>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11"/>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childTnLst>
                          </p:cTn>
                        </p:par>
                        <p:par>
                          <p:cTn id="128" fill="hold">
                            <p:stCondLst>
                              <p:cond delay="2000"/>
                            </p:stCondLst>
                            <p:childTnLst>
                              <p:par>
                                <p:cTn id="129" presetID="3" presetClass="exit" presetSubtype="10" fill="hold" grpId="4" nodeType="afterEffect">
                                  <p:stCondLst>
                                    <p:cond delay="0"/>
                                  </p:stCondLst>
                                  <p:childTnLst>
                                    <p:animEffect transition="out" filter="blinds(horizontal)">
                                      <p:cBhvr>
                                        <p:cTn id="130" dur="2000"/>
                                        <p:tgtEl>
                                          <p:spTgt spid="8"/>
                                        </p:tgtEl>
                                      </p:cBhvr>
                                    </p:animEffect>
                                    <p:set>
                                      <p:cBhvr>
                                        <p:cTn id="131" dur="1" fill="hold">
                                          <p:stCondLst>
                                            <p:cond delay="1999"/>
                                          </p:stCondLst>
                                        </p:cTn>
                                        <p:tgtEl>
                                          <p:spTgt spid="8"/>
                                        </p:tgtEl>
                                        <p:attrNameLst>
                                          <p:attrName>style.visibility</p:attrName>
                                        </p:attrNameLst>
                                      </p:cBhvr>
                                      <p:to>
                                        <p:strVal val="hidden"/>
                                      </p:to>
                                    </p:set>
                                  </p:childTnLst>
                                </p:cTn>
                              </p:par>
                              <p:par>
                                <p:cTn id="132" presetID="3" presetClass="exit" presetSubtype="10" fill="hold" grpId="4" nodeType="withEffect">
                                  <p:stCondLst>
                                    <p:cond delay="0"/>
                                  </p:stCondLst>
                                  <p:childTnLst>
                                    <p:animEffect transition="out" filter="blinds(horizontal)">
                                      <p:cBhvr>
                                        <p:cTn id="133" dur="2000"/>
                                        <p:tgtEl>
                                          <p:spTgt spid="10"/>
                                        </p:tgtEl>
                                      </p:cBhvr>
                                    </p:animEffect>
                                    <p:set>
                                      <p:cBhvr>
                                        <p:cTn id="134" dur="1" fill="hold">
                                          <p:stCondLst>
                                            <p:cond delay="1999"/>
                                          </p:stCondLst>
                                        </p:cTn>
                                        <p:tgtEl>
                                          <p:spTgt spid="10"/>
                                        </p:tgtEl>
                                        <p:attrNameLst>
                                          <p:attrName>style.visibility</p:attrName>
                                        </p:attrNameLst>
                                      </p:cBhvr>
                                      <p:to>
                                        <p:strVal val="hidden"/>
                                      </p:to>
                                    </p:set>
                                  </p:childTnLst>
                                </p:cTn>
                              </p:par>
                              <p:par>
                                <p:cTn id="135" presetID="2" presetClass="exit" presetSubtype="6" fill="hold" grpId="5" nodeType="withEffect">
                                  <p:stCondLst>
                                    <p:cond delay="0"/>
                                  </p:stCondLst>
                                  <p:childTnLst>
                                    <p:anim calcmode="lin" valueType="num">
                                      <p:cBhvr additive="base">
                                        <p:cTn id="136" dur="2000"/>
                                        <p:tgtEl>
                                          <p:spTgt spid="8"/>
                                        </p:tgtEl>
                                        <p:attrNameLst>
                                          <p:attrName>ppt_x</p:attrName>
                                        </p:attrNameLst>
                                      </p:cBhvr>
                                      <p:tavLst>
                                        <p:tav tm="0">
                                          <p:val>
                                            <p:strVal val="ppt_x"/>
                                          </p:val>
                                        </p:tav>
                                        <p:tav tm="100000">
                                          <p:val>
                                            <p:strVal val="1+ppt_w/2"/>
                                          </p:val>
                                        </p:tav>
                                      </p:tavLst>
                                    </p:anim>
                                    <p:anim calcmode="lin" valueType="num">
                                      <p:cBhvr additive="base">
                                        <p:cTn id="137" dur="2000"/>
                                        <p:tgtEl>
                                          <p:spTgt spid="8"/>
                                        </p:tgtEl>
                                        <p:attrNameLst>
                                          <p:attrName>ppt_y</p:attrName>
                                        </p:attrNameLst>
                                      </p:cBhvr>
                                      <p:tavLst>
                                        <p:tav tm="0">
                                          <p:val>
                                            <p:strVal val="ppt_y"/>
                                          </p:val>
                                        </p:tav>
                                        <p:tav tm="100000">
                                          <p:val>
                                            <p:strVal val="1+ppt_h/2"/>
                                          </p:val>
                                        </p:tav>
                                      </p:tavLst>
                                    </p:anim>
                                    <p:set>
                                      <p:cBhvr>
                                        <p:cTn id="138" dur="1" fill="hold">
                                          <p:stCondLst>
                                            <p:cond delay="1999"/>
                                          </p:stCondLst>
                                        </p:cTn>
                                        <p:tgtEl>
                                          <p:spTgt spid="8"/>
                                        </p:tgtEl>
                                        <p:attrNameLst>
                                          <p:attrName>style.visibility</p:attrName>
                                        </p:attrNameLst>
                                      </p:cBhvr>
                                      <p:to>
                                        <p:strVal val="hidden"/>
                                      </p:to>
                                    </p:set>
                                  </p:childTnLst>
                                </p:cTn>
                              </p:par>
                              <p:par>
                                <p:cTn id="139" presetID="2" presetClass="exit" presetSubtype="6" fill="hold" grpId="5" nodeType="withEffect">
                                  <p:stCondLst>
                                    <p:cond delay="0"/>
                                  </p:stCondLst>
                                  <p:childTnLst>
                                    <p:anim calcmode="lin" valueType="num">
                                      <p:cBhvr additive="base">
                                        <p:cTn id="140" dur="2000"/>
                                        <p:tgtEl>
                                          <p:spTgt spid="10"/>
                                        </p:tgtEl>
                                        <p:attrNameLst>
                                          <p:attrName>ppt_x</p:attrName>
                                        </p:attrNameLst>
                                      </p:cBhvr>
                                      <p:tavLst>
                                        <p:tav tm="0">
                                          <p:val>
                                            <p:strVal val="ppt_x"/>
                                          </p:val>
                                        </p:tav>
                                        <p:tav tm="100000">
                                          <p:val>
                                            <p:strVal val="1+ppt_w/2"/>
                                          </p:val>
                                        </p:tav>
                                      </p:tavLst>
                                    </p:anim>
                                    <p:anim calcmode="lin" valueType="num">
                                      <p:cBhvr additive="base">
                                        <p:cTn id="141" dur="2000"/>
                                        <p:tgtEl>
                                          <p:spTgt spid="10"/>
                                        </p:tgtEl>
                                        <p:attrNameLst>
                                          <p:attrName>ppt_y</p:attrName>
                                        </p:attrNameLst>
                                      </p:cBhvr>
                                      <p:tavLst>
                                        <p:tav tm="0">
                                          <p:val>
                                            <p:strVal val="ppt_y"/>
                                          </p:val>
                                        </p:tav>
                                        <p:tav tm="100000">
                                          <p:val>
                                            <p:strVal val="1+ppt_h/2"/>
                                          </p:val>
                                        </p:tav>
                                      </p:tavLst>
                                    </p:anim>
                                    <p:set>
                                      <p:cBhvr>
                                        <p:cTn id="142" dur="1" fill="hold">
                                          <p:stCondLst>
                                            <p:cond delay="1999"/>
                                          </p:stCondLst>
                                        </p:cTn>
                                        <p:tgtEl>
                                          <p:spTgt spid="10"/>
                                        </p:tgtEl>
                                        <p:attrNameLst>
                                          <p:attrName>style.visibility</p:attrName>
                                        </p:attrNameLst>
                                      </p:cBhvr>
                                      <p:to>
                                        <p:strVal val="hidden"/>
                                      </p:to>
                                    </p:set>
                                  </p:childTnLst>
                                </p:cTn>
                              </p:par>
                              <p:par>
                                <p:cTn id="143" presetID="2" presetClass="exit" presetSubtype="9" fill="hold" grpId="4" nodeType="withEffect">
                                  <p:stCondLst>
                                    <p:cond delay="0"/>
                                  </p:stCondLst>
                                  <p:childTnLst>
                                    <p:anim calcmode="lin" valueType="num">
                                      <p:cBhvr additive="base">
                                        <p:cTn id="144" dur="2000"/>
                                        <p:tgtEl>
                                          <p:spTgt spid="9"/>
                                        </p:tgtEl>
                                        <p:attrNameLst>
                                          <p:attrName>ppt_x</p:attrName>
                                        </p:attrNameLst>
                                      </p:cBhvr>
                                      <p:tavLst>
                                        <p:tav tm="0">
                                          <p:val>
                                            <p:strVal val="ppt_x"/>
                                          </p:val>
                                        </p:tav>
                                        <p:tav tm="100000">
                                          <p:val>
                                            <p:strVal val="0-ppt_w/2"/>
                                          </p:val>
                                        </p:tav>
                                      </p:tavLst>
                                    </p:anim>
                                    <p:anim calcmode="lin" valueType="num">
                                      <p:cBhvr additive="base">
                                        <p:cTn id="145" dur="2000"/>
                                        <p:tgtEl>
                                          <p:spTgt spid="9"/>
                                        </p:tgtEl>
                                        <p:attrNameLst>
                                          <p:attrName>ppt_y</p:attrName>
                                        </p:attrNameLst>
                                      </p:cBhvr>
                                      <p:tavLst>
                                        <p:tav tm="0">
                                          <p:val>
                                            <p:strVal val="ppt_y"/>
                                          </p:val>
                                        </p:tav>
                                        <p:tav tm="100000">
                                          <p:val>
                                            <p:strVal val="0-ppt_h/2"/>
                                          </p:val>
                                        </p:tav>
                                      </p:tavLst>
                                    </p:anim>
                                    <p:set>
                                      <p:cBhvr>
                                        <p:cTn id="146" dur="1" fill="hold">
                                          <p:stCondLst>
                                            <p:cond delay="1999"/>
                                          </p:stCondLst>
                                        </p:cTn>
                                        <p:tgtEl>
                                          <p:spTgt spid="9"/>
                                        </p:tgtEl>
                                        <p:attrNameLst>
                                          <p:attrName>style.visibility</p:attrName>
                                        </p:attrNameLst>
                                      </p:cBhvr>
                                      <p:to>
                                        <p:strVal val="hidden"/>
                                      </p:to>
                                    </p:set>
                                  </p:childTnLst>
                                </p:cTn>
                              </p:par>
                              <p:par>
                                <p:cTn id="147" presetID="2" presetClass="exit" presetSubtype="9" fill="hold" grpId="4"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0-ppt_w/2"/>
                                          </p:val>
                                        </p:tav>
                                      </p:tavLst>
                                    </p:anim>
                                    <p:anim calcmode="lin" valueType="num">
                                      <p:cBhvr additive="base">
                                        <p:cTn id="149" dur="2000"/>
                                        <p:tgtEl>
                                          <p:spTgt spid="13"/>
                                        </p:tgtEl>
                                        <p:attrNameLst>
                                          <p:attrName>ppt_y</p:attrName>
                                        </p:attrNameLst>
                                      </p:cBhvr>
                                      <p:tavLst>
                                        <p:tav tm="0">
                                          <p:val>
                                            <p:strVal val="ppt_y"/>
                                          </p:val>
                                        </p:tav>
                                        <p:tav tm="100000">
                                          <p:val>
                                            <p:strVal val="0-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12" fill="hold" grpId="4" nodeType="withEffect">
                                  <p:stCondLst>
                                    <p:cond delay="0"/>
                                  </p:stCondLst>
                                  <p:childTnLst>
                                    <p:anim calcmode="lin" valueType="num">
                                      <p:cBhvr additive="base">
                                        <p:cTn id="152" dur="2000"/>
                                        <p:tgtEl>
                                          <p:spTgt spid="7"/>
                                        </p:tgtEl>
                                        <p:attrNameLst>
                                          <p:attrName>ppt_x</p:attrName>
                                        </p:attrNameLst>
                                      </p:cBhvr>
                                      <p:tavLst>
                                        <p:tav tm="0">
                                          <p:val>
                                            <p:strVal val="ppt_x"/>
                                          </p:val>
                                        </p:tav>
                                        <p:tav tm="100000">
                                          <p:val>
                                            <p:strVal val="0-ppt_w/2"/>
                                          </p:val>
                                        </p:tav>
                                      </p:tavLst>
                                    </p:anim>
                                    <p:anim calcmode="lin" valueType="num">
                                      <p:cBhvr additive="base">
                                        <p:cTn id="153" dur="2000"/>
                                        <p:tgtEl>
                                          <p:spTgt spid="7"/>
                                        </p:tgtEl>
                                        <p:attrNameLst>
                                          <p:attrName>ppt_y</p:attrName>
                                        </p:attrNameLst>
                                      </p:cBhvr>
                                      <p:tavLst>
                                        <p:tav tm="0">
                                          <p:val>
                                            <p:strVal val="ppt_y"/>
                                          </p:val>
                                        </p:tav>
                                        <p:tav tm="100000">
                                          <p:val>
                                            <p:strVal val="1+ppt_h/2"/>
                                          </p:val>
                                        </p:tav>
                                      </p:tavLst>
                                    </p:anim>
                                    <p:set>
                                      <p:cBhvr>
                                        <p:cTn id="154" dur="1" fill="hold">
                                          <p:stCondLst>
                                            <p:cond delay="1999"/>
                                          </p:stCondLst>
                                        </p:cTn>
                                        <p:tgtEl>
                                          <p:spTgt spid="7"/>
                                        </p:tgtEl>
                                        <p:attrNameLst>
                                          <p:attrName>style.visibility</p:attrName>
                                        </p:attrNameLst>
                                      </p:cBhvr>
                                      <p:to>
                                        <p:strVal val="hidden"/>
                                      </p:to>
                                    </p:set>
                                  </p:childTnLst>
                                </p:cTn>
                              </p:par>
                              <p:par>
                                <p:cTn id="155" presetID="2" presetClass="exit" presetSubtype="12" fill="hold" grpId="4" nodeType="withEffect">
                                  <p:stCondLst>
                                    <p:cond delay="0"/>
                                  </p:stCondLst>
                                  <p:childTnLst>
                                    <p:anim calcmode="lin" valueType="num">
                                      <p:cBhvr additive="base">
                                        <p:cTn id="156" dur="2000"/>
                                        <p:tgtEl>
                                          <p:spTgt spid="12"/>
                                        </p:tgtEl>
                                        <p:attrNameLst>
                                          <p:attrName>ppt_x</p:attrName>
                                        </p:attrNameLst>
                                      </p:cBhvr>
                                      <p:tavLst>
                                        <p:tav tm="0">
                                          <p:val>
                                            <p:strVal val="ppt_x"/>
                                          </p:val>
                                        </p:tav>
                                        <p:tav tm="100000">
                                          <p:val>
                                            <p:strVal val="0-ppt_w/2"/>
                                          </p:val>
                                        </p:tav>
                                      </p:tavLst>
                                    </p:anim>
                                    <p:anim calcmode="lin" valueType="num">
                                      <p:cBhvr additive="base">
                                        <p:cTn id="157" dur="2000"/>
                                        <p:tgtEl>
                                          <p:spTgt spid="12"/>
                                        </p:tgtEl>
                                        <p:attrNameLst>
                                          <p:attrName>ppt_y</p:attrName>
                                        </p:attrNameLst>
                                      </p:cBhvr>
                                      <p:tavLst>
                                        <p:tav tm="0">
                                          <p:val>
                                            <p:strVal val="ppt_y"/>
                                          </p:val>
                                        </p:tav>
                                        <p:tav tm="100000">
                                          <p:val>
                                            <p:strVal val="1+ppt_h/2"/>
                                          </p:val>
                                        </p:tav>
                                      </p:tavLst>
                                    </p:anim>
                                    <p:set>
                                      <p:cBhvr>
                                        <p:cTn id="158" dur="1" fill="hold">
                                          <p:stCondLst>
                                            <p:cond delay="1999"/>
                                          </p:stCondLst>
                                        </p:cTn>
                                        <p:tgtEl>
                                          <p:spTgt spid="12"/>
                                        </p:tgtEl>
                                        <p:attrNameLst>
                                          <p:attrName>style.visibility</p:attrName>
                                        </p:attrNameLst>
                                      </p:cBhvr>
                                      <p:to>
                                        <p:strVal val="hidden"/>
                                      </p:to>
                                    </p:set>
                                  </p:childTnLst>
                                </p:cTn>
                              </p:par>
                              <p:par>
                                <p:cTn id="159" presetID="2" presetClass="exit" presetSubtype="3" fill="hold" grpId="4" nodeType="withEffect">
                                  <p:stCondLst>
                                    <p:cond delay="0"/>
                                  </p:stCondLst>
                                  <p:childTnLst>
                                    <p:anim calcmode="lin" valueType="num">
                                      <p:cBhvr additive="base">
                                        <p:cTn id="160" dur="2000"/>
                                        <p:tgtEl>
                                          <p:spTgt spid="6"/>
                                        </p:tgtEl>
                                        <p:attrNameLst>
                                          <p:attrName>ppt_x</p:attrName>
                                        </p:attrNameLst>
                                      </p:cBhvr>
                                      <p:tavLst>
                                        <p:tav tm="0">
                                          <p:val>
                                            <p:strVal val="ppt_x"/>
                                          </p:val>
                                        </p:tav>
                                        <p:tav tm="100000">
                                          <p:val>
                                            <p:strVal val="1+ppt_w/2"/>
                                          </p:val>
                                        </p:tav>
                                      </p:tavLst>
                                    </p:anim>
                                    <p:anim calcmode="lin" valueType="num">
                                      <p:cBhvr additive="base">
                                        <p:cTn id="161" dur="2000"/>
                                        <p:tgtEl>
                                          <p:spTgt spid="6"/>
                                        </p:tgtEl>
                                        <p:attrNameLst>
                                          <p:attrName>ppt_y</p:attrName>
                                        </p:attrNameLst>
                                      </p:cBhvr>
                                      <p:tavLst>
                                        <p:tav tm="0">
                                          <p:val>
                                            <p:strVal val="ppt_y"/>
                                          </p:val>
                                        </p:tav>
                                        <p:tav tm="100000">
                                          <p:val>
                                            <p:strVal val="0-ppt_h/2"/>
                                          </p:val>
                                        </p:tav>
                                      </p:tavLst>
                                    </p:anim>
                                    <p:set>
                                      <p:cBhvr>
                                        <p:cTn id="162" dur="1" fill="hold">
                                          <p:stCondLst>
                                            <p:cond delay="1999"/>
                                          </p:stCondLst>
                                        </p:cTn>
                                        <p:tgtEl>
                                          <p:spTgt spid="6"/>
                                        </p:tgtEl>
                                        <p:attrNameLst>
                                          <p:attrName>style.visibility</p:attrName>
                                        </p:attrNameLst>
                                      </p:cBhvr>
                                      <p:to>
                                        <p:strVal val="hidden"/>
                                      </p:to>
                                    </p:set>
                                  </p:childTnLst>
                                </p:cTn>
                              </p:par>
                              <p:par>
                                <p:cTn id="163" presetID="2" presetClass="exit" presetSubtype="3" fill="hold" grpId="4" nodeType="withEffect">
                                  <p:stCondLst>
                                    <p:cond delay="0"/>
                                  </p:stCondLst>
                                  <p:childTnLst>
                                    <p:anim calcmode="lin" valueType="num">
                                      <p:cBhvr additive="base">
                                        <p:cTn id="164" dur="2000"/>
                                        <p:tgtEl>
                                          <p:spTgt spid="11"/>
                                        </p:tgtEl>
                                        <p:attrNameLst>
                                          <p:attrName>ppt_x</p:attrName>
                                        </p:attrNameLst>
                                      </p:cBhvr>
                                      <p:tavLst>
                                        <p:tav tm="0">
                                          <p:val>
                                            <p:strVal val="ppt_x"/>
                                          </p:val>
                                        </p:tav>
                                        <p:tav tm="100000">
                                          <p:val>
                                            <p:strVal val="1+ppt_w/2"/>
                                          </p:val>
                                        </p:tav>
                                      </p:tavLst>
                                    </p:anim>
                                    <p:anim calcmode="lin" valueType="num">
                                      <p:cBhvr additive="base">
                                        <p:cTn id="165" dur="2000"/>
                                        <p:tgtEl>
                                          <p:spTgt spid="11"/>
                                        </p:tgtEl>
                                        <p:attrNameLst>
                                          <p:attrName>ppt_y</p:attrName>
                                        </p:attrNameLst>
                                      </p:cBhvr>
                                      <p:tavLst>
                                        <p:tav tm="0">
                                          <p:val>
                                            <p:strVal val="ppt_y"/>
                                          </p:val>
                                        </p:tav>
                                        <p:tav tm="100000">
                                          <p:val>
                                            <p:strVal val="0-ppt_h/2"/>
                                          </p:val>
                                        </p:tav>
                                      </p:tavLst>
                                    </p:anim>
                                    <p:set>
                                      <p:cBhvr>
                                        <p:cTn id="166" dur="1" fill="hold">
                                          <p:stCondLst>
                                            <p:cond delay="1999"/>
                                          </p:stCondLst>
                                        </p:cTn>
                                        <p:tgtEl>
                                          <p:spTgt spid="11"/>
                                        </p:tgtEl>
                                        <p:attrNameLst>
                                          <p:attrName>style.visibility</p:attrName>
                                        </p:attrNameLst>
                                      </p:cBhvr>
                                      <p:to>
                                        <p:strVal val="hidden"/>
                                      </p:to>
                                    </p:set>
                                  </p:childTnLst>
                                </p:cTn>
                              </p:par>
                              <p:par>
                                <p:cTn id="167" presetID="3" presetClass="exit" presetSubtype="10" fill="hold" grpId="5" nodeType="withEffect">
                                  <p:stCondLst>
                                    <p:cond delay="0"/>
                                  </p:stCondLst>
                                  <p:childTnLst>
                                    <p:animEffect transition="out" filter="blinds(horizontal)">
                                      <p:cBhvr>
                                        <p:cTn id="168" dur="2000"/>
                                        <p:tgtEl>
                                          <p:spTgt spid="7"/>
                                        </p:tgtEl>
                                      </p:cBhvr>
                                    </p:animEffect>
                                    <p:set>
                                      <p:cBhvr>
                                        <p:cTn id="169" dur="1" fill="hold">
                                          <p:stCondLst>
                                            <p:cond delay="1999"/>
                                          </p:stCondLst>
                                        </p:cTn>
                                        <p:tgtEl>
                                          <p:spTgt spid="7"/>
                                        </p:tgtEl>
                                        <p:attrNameLst>
                                          <p:attrName>style.visibility</p:attrName>
                                        </p:attrNameLst>
                                      </p:cBhvr>
                                      <p:to>
                                        <p:strVal val="hidden"/>
                                      </p:to>
                                    </p:set>
                                  </p:childTnLst>
                                </p:cTn>
                              </p:par>
                              <p:par>
                                <p:cTn id="170" presetID="3" presetClass="exit" presetSubtype="10" fill="hold" grpId="5" nodeType="withEffect">
                                  <p:stCondLst>
                                    <p:cond delay="0"/>
                                  </p:stCondLst>
                                  <p:childTnLst>
                                    <p:animEffect transition="out" filter="blinds(horizontal)">
                                      <p:cBhvr>
                                        <p:cTn id="171" dur="2000"/>
                                        <p:tgtEl>
                                          <p:spTgt spid="12"/>
                                        </p:tgtEl>
                                      </p:cBhvr>
                                    </p:animEffect>
                                    <p:set>
                                      <p:cBhvr>
                                        <p:cTn id="172" dur="1" fill="hold">
                                          <p:stCondLst>
                                            <p:cond delay="1999"/>
                                          </p:stCondLst>
                                        </p:cTn>
                                        <p:tgtEl>
                                          <p:spTgt spid="12"/>
                                        </p:tgtEl>
                                        <p:attrNameLst>
                                          <p:attrName>style.visibility</p:attrName>
                                        </p:attrNameLst>
                                      </p:cBhvr>
                                      <p:to>
                                        <p:strVal val="hidden"/>
                                      </p:to>
                                    </p:set>
                                  </p:childTnLst>
                                </p:cTn>
                              </p:par>
                              <p:par>
                                <p:cTn id="173" presetID="3" presetClass="exit" presetSubtype="10" fill="hold" grpId="5" nodeType="withEffect">
                                  <p:stCondLst>
                                    <p:cond delay="0"/>
                                  </p:stCondLst>
                                  <p:childTnLst>
                                    <p:animEffect transition="out" filter="blinds(horizontal)">
                                      <p:cBhvr>
                                        <p:cTn id="174" dur="2000"/>
                                        <p:tgtEl>
                                          <p:spTgt spid="9"/>
                                        </p:tgtEl>
                                      </p:cBhvr>
                                    </p:animEffect>
                                    <p:set>
                                      <p:cBhvr>
                                        <p:cTn id="175" dur="1" fill="hold">
                                          <p:stCondLst>
                                            <p:cond delay="1999"/>
                                          </p:stCondLst>
                                        </p:cTn>
                                        <p:tgtEl>
                                          <p:spTgt spid="9"/>
                                        </p:tgtEl>
                                        <p:attrNameLst>
                                          <p:attrName>style.visibility</p:attrName>
                                        </p:attrNameLst>
                                      </p:cBhvr>
                                      <p:to>
                                        <p:strVal val="hidden"/>
                                      </p:to>
                                    </p:set>
                                  </p:childTnLst>
                                </p:cTn>
                              </p:par>
                              <p:par>
                                <p:cTn id="176" presetID="3" presetClass="exit" presetSubtype="10" fill="hold" grpId="5" nodeType="withEffect">
                                  <p:stCondLst>
                                    <p:cond delay="0"/>
                                  </p:stCondLst>
                                  <p:childTnLst>
                                    <p:animEffect transition="out" filter="blinds(horizontal)">
                                      <p:cBhvr>
                                        <p:cTn id="177" dur="2000"/>
                                        <p:tgtEl>
                                          <p:spTgt spid="13"/>
                                        </p:tgtEl>
                                      </p:cBhvr>
                                    </p:animEffect>
                                    <p:set>
                                      <p:cBhvr>
                                        <p:cTn id="178" dur="1" fill="hold">
                                          <p:stCondLst>
                                            <p:cond delay="1999"/>
                                          </p:stCondLst>
                                        </p:cTn>
                                        <p:tgtEl>
                                          <p:spTgt spid="13"/>
                                        </p:tgtEl>
                                        <p:attrNameLst>
                                          <p:attrName>style.visibility</p:attrName>
                                        </p:attrNameLst>
                                      </p:cBhvr>
                                      <p:to>
                                        <p:strVal val="hidden"/>
                                      </p:to>
                                    </p:set>
                                  </p:childTnLst>
                                </p:cTn>
                              </p:par>
                              <p:par>
                                <p:cTn id="179" presetID="3" presetClass="exit" presetSubtype="10" fill="hold" grpId="5" nodeType="withEffect">
                                  <p:stCondLst>
                                    <p:cond delay="0"/>
                                  </p:stCondLst>
                                  <p:childTnLst>
                                    <p:animEffect transition="out" filter="blinds(horizontal)">
                                      <p:cBhvr>
                                        <p:cTn id="180" dur="2000"/>
                                        <p:tgtEl>
                                          <p:spTgt spid="6"/>
                                        </p:tgtEl>
                                      </p:cBhvr>
                                    </p:animEffect>
                                    <p:set>
                                      <p:cBhvr>
                                        <p:cTn id="181" dur="1" fill="hold">
                                          <p:stCondLst>
                                            <p:cond delay="1999"/>
                                          </p:stCondLst>
                                        </p:cTn>
                                        <p:tgtEl>
                                          <p:spTgt spid="6"/>
                                        </p:tgtEl>
                                        <p:attrNameLst>
                                          <p:attrName>style.visibility</p:attrName>
                                        </p:attrNameLst>
                                      </p:cBhvr>
                                      <p:to>
                                        <p:strVal val="hidden"/>
                                      </p:to>
                                    </p:set>
                                  </p:childTnLst>
                                </p:cTn>
                              </p:par>
                              <p:par>
                                <p:cTn id="182" presetID="3" presetClass="exit" presetSubtype="10" fill="hold" grpId="5" nodeType="withEffect">
                                  <p:stCondLst>
                                    <p:cond delay="0"/>
                                  </p:stCondLst>
                                  <p:childTnLst>
                                    <p:animEffect transition="out" filter="blinds(horizontal)">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strVal val="4/3*#ppt_w"/>
                                          </p:val>
                                        </p:tav>
                                        <p:tav tm="100000">
                                          <p:val>
                                            <p:strVal val="#ppt_w"/>
                                          </p:val>
                                        </p:tav>
                                      </p:tavLst>
                                    </p:anim>
                                    <p:anim calcmode="lin" valueType="num">
                                      <p:cBhvr>
                                        <p:cTn id="188" dur="2000" fill="hold"/>
                                        <p:tgtEl>
                                          <p:spTgt spid="4"/>
                                        </p:tgtEl>
                                        <p:attrNameLst>
                                          <p:attrName>ppt_h</p:attrName>
                                        </p:attrNameLst>
                                      </p:cBhvr>
                                      <p:tavLst>
                                        <p:tav tm="0">
                                          <p:val>
                                            <p:strVal val="4/3*#ppt_h"/>
                                          </p:val>
                                        </p:tav>
                                        <p:tav tm="100000">
                                          <p:val>
                                            <p:strVal val="#ppt_h"/>
                                          </p:val>
                                        </p:tav>
                                      </p:tavLst>
                                    </p:anim>
                                  </p:childTnLst>
                                </p:cTn>
                              </p:par>
                              <p:par>
                                <p:cTn id="189" presetID="8" presetClass="entr" presetSubtype="3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diamond(out)">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4" name="3 Imagen" descr="Imagen84.jpg"/>
          <p:cNvPicPr>
            <a:picLocks noChangeAspect="1"/>
          </p:cNvPicPr>
          <p:nvPr/>
        </p:nvPicPr>
        <p:blipFill>
          <a:blip r:embed="rId2"/>
          <a:stretch>
            <a:fillRect/>
          </a:stretch>
        </p:blipFill>
        <p:spPr>
          <a:xfrm>
            <a:off x="0" y="0"/>
            <a:ext cx="9135070" cy="6858000"/>
          </a:xfrm>
          <a:prstGeom prst="rect">
            <a:avLst/>
          </a:prstGeom>
        </p:spPr>
      </p:pic>
      <p:sp>
        <p:nvSpPr>
          <p:cNvPr id="5" name="4 Flecha a la derecha con bandas"/>
          <p:cNvSpPr/>
          <p:nvPr/>
        </p:nvSpPr>
        <p:spPr>
          <a:xfrm>
            <a:off x="3643307"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2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2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2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2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2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2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2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2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2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2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2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2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2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2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2000"/>
                                        <p:tgtEl>
                                          <p:spTgt spid="20"/>
                                        </p:tgtEl>
                                      </p:cBhvr>
                                    </p:animEffect>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1+#ppt_w/2"/>
                                          </p:val>
                                        </p:tav>
                                        <p:tav tm="100000">
                                          <p:val>
                                            <p:strVal val="#ppt_x"/>
                                          </p:val>
                                        </p:tav>
                                      </p:tavLst>
                                    </p:anim>
                                    <p:anim calcmode="lin" valueType="num">
                                      <p:cBhvr additive="base">
                                        <p:cTn id="91" dur="2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2000" fill="hold"/>
                                        <p:tgtEl>
                                          <p:spTgt spid="8"/>
                                        </p:tgtEl>
                                        <p:attrNameLst>
                                          <p:attrName>ppt_x</p:attrName>
                                        </p:attrNameLst>
                                      </p:cBhvr>
                                      <p:tavLst>
                                        <p:tav tm="0">
                                          <p:val>
                                            <p:strVal val="1+#ppt_w/2"/>
                                          </p:val>
                                        </p:tav>
                                        <p:tav tm="100000">
                                          <p:val>
                                            <p:strVal val="#ppt_x"/>
                                          </p:val>
                                        </p:tav>
                                      </p:tavLst>
                                    </p:anim>
                                    <p:anim calcmode="lin" valueType="num">
                                      <p:cBhvr additive="base">
                                        <p:cTn id="95" dur="2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1+#ppt_w/2"/>
                                          </p:val>
                                        </p:tav>
                                        <p:tav tm="100000">
                                          <p:val>
                                            <p:strVal val="#ppt_x"/>
                                          </p:val>
                                        </p:tav>
                                      </p:tavLst>
                                    </p:anim>
                                    <p:anim calcmode="lin" valueType="num">
                                      <p:cBhvr additive="base">
                                        <p:cTn id="99" dur="2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1+#ppt_w/2"/>
                                          </p:val>
                                        </p:tav>
                                        <p:tav tm="100000">
                                          <p:val>
                                            <p:strVal val="#ppt_x"/>
                                          </p:val>
                                        </p:tav>
                                      </p:tavLst>
                                    </p:anim>
                                    <p:anim calcmode="lin" valueType="num">
                                      <p:cBhvr additive="base">
                                        <p:cTn id="103" dur="2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1+#ppt_w/2"/>
                                          </p:val>
                                        </p:tav>
                                        <p:tav tm="100000">
                                          <p:val>
                                            <p:strVal val="#ppt_x"/>
                                          </p:val>
                                        </p:tav>
                                      </p:tavLst>
                                    </p:anim>
                                    <p:anim calcmode="lin" valueType="num">
                                      <p:cBhvr additive="base">
                                        <p:cTn id="107" dur="2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1+#ppt_w/2"/>
                                          </p:val>
                                        </p:tav>
                                        <p:tav tm="100000">
                                          <p:val>
                                            <p:strVal val="#ppt_x"/>
                                          </p:val>
                                        </p:tav>
                                      </p:tavLst>
                                    </p:anim>
                                    <p:anim calcmode="lin" valueType="num">
                                      <p:cBhvr additive="base">
                                        <p:cTn id="111" dur="2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1+#ppt_w/2"/>
                                          </p:val>
                                        </p:tav>
                                        <p:tav tm="100000">
                                          <p:val>
                                            <p:strVal val="#ppt_x"/>
                                          </p:val>
                                        </p:tav>
                                      </p:tavLst>
                                    </p:anim>
                                    <p:anim calcmode="lin" valueType="num">
                                      <p:cBhvr additive="base">
                                        <p:cTn id="115" dur="2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1+#ppt_w/2"/>
                                          </p:val>
                                        </p:tav>
                                        <p:tav tm="100000">
                                          <p:val>
                                            <p:strVal val="#ppt_x"/>
                                          </p:val>
                                        </p:tav>
                                      </p:tavLst>
                                    </p:anim>
                                    <p:anim calcmode="lin" valueType="num">
                                      <p:cBhvr additive="base">
                                        <p:cTn id="119" dur="2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2000" fill="hold"/>
                                        <p:tgtEl>
                                          <p:spTgt spid="6"/>
                                        </p:tgtEl>
                                        <p:attrNameLst>
                                          <p:attrName>ppt_x</p:attrName>
                                        </p:attrNameLst>
                                      </p:cBhvr>
                                      <p:tavLst>
                                        <p:tav tm="0">
                                          <p:val>
                                            <p:strVal val="0-#ppt_w/2"/>
                                          </p:val>
                                        </p:tav>
                                        <p:tav tm="100000">
                                          <p:val>
                                            <p:strVal val="#ppt_x"/>
                                          </p:val>
                                        </p:tav>
                                      </p:tavLst>
                                    </p:anim>
                                    <p:anim calcmode="lin" valueType="num">
                                      <p:cBhvr additive="base">
                                        <p:cTn id="123" dur="2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2000" fill="hold"/>
                                        <p:tgtEl>
                                          <p:spTgt spid="7"/>
                                        </p:tgtEl>
                                        <p:attrNameLst>
                                          <p:attrName>ppt_x</p:attrName>
                                        </p:attrNameLst>
                                      </p:cBhvr>
                                      <p:tavLst>
                                        <p:tav tm="0">
                                          <p:val>
                                            <p:strVal val="0-#ppt_w/2"/>
                                          </p:val>
                                        </p:tav>
                                        <p:tav tm="100000">
                                          <p:val>
                                            <p:strVal val="#ppt_x"/>
                                          </p:val>
                                        </p:tav>
                                      </p:tavLst>
                                    </p:anim>
                                    <p:anim calcmode="lin" valueType="num">
                                      <p:cBhvr additive="base">
                                        <p:cTn id="127" dur="2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2000" fill="hold"/>
                                        <p:tgtEl>
                                          <p:spTgt spid="11"/>
                                        </p:tgtEl>
                                        <p:attrNameLst>
                                          <p:attrName>ppt_x</p:attrName>
                                        </p:attrNameLst>
                                      </p:cBhvr>
                                      <p:tavLst>
                                        <p:tav tm="0">
                                          <p:val>
                                            <p:strVal val="0-#ppt_w/2"/>
                                          </p:val>
                                        </p:tav>
                                        <p:tav tm="100000">
                                          <p:val>
                                            <p:strVal val="#ppt_x"/>
                                          </p:val>
                                        </p:tav>
                                      </p:tavLst>
                                    </p:anim>
                                    <p:anim calcmode="lin" valueType="num">
                                      <p:cBhvr additive="base">
                                        <p:cTn id="131" dur="2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2000" fill="hold"/>
                                        <p:tgtEl>
                                          <p:spTgt spid="12"/>
                                        </p:tgtEl>
                                        <p:attrNameLst>
                                          <p:attrName>ppt_x</p:attrName>
                                        </p:attrNameLst>
                                      </p:cBhvr>
                                      <p:tavLst>
                                        <p:tav tm="0">
                                          <p:val>
                                            <p:strVal val="0-#ppt_w/2"/>
                                          </p:val>
                                        </p:tav>
                                        <p:tav tm="100000">
                                          <p:val>
                                            <p:strVal val="#ppt_x"/>
                                          </p:val>
                                        </p:tav>
                                      </p:tavLst>
                                    </p:anim>
                                    <p:anim calcmode="lin" valueType="num">
                                      <p:cBhvr additive="base">
                                        <p:cTn id="135" dur="2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0-#ppt_w/2"/>
                                          </p:val>
                                        </p:tav>
                                        <p:tav tm="100000">
                                          <p:val>
                                            <p:strVal val="#ppt_x"/>
                                          </p:val>
                                        </p:tav>
                                      </p:tavLst>
                                    </p:anim>
                                    <p:anim calcmode="lin" valueType="num">
                                      <p:cBhvr additive="base">
                                        <p:cTn id="139" dur="2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0-#ppt_w/2"/>
                                          </p:val>
                                        </p:tav>
                                        <p:tav tm="100000">
                                          <p:val>
                                            <p:strVal val="#ppt_x"/>
                                          </p:val>
                                        </p:tav>
                                      </p:tavLst>
                                    </p:anim>
                                    <p:anim calcmode="lin" valueType="num">
                                      <p:cBhvr additive="base">
                                        <p:cTn id="143" dur="2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0-#ppt_w/2"/>
                                          </p:val>
                                        </p:tav>
                                        <p:tav tm="100000">
                                          <p:val>
                                            <p:strVal val="#ppt_x"/>
                                          </p:val>
                                        </p:tav>
                                      </p:tavLst>
                                    </p:anim>
                                    <p:anim calcmode="lin" valueType="num">
                                      <p:cBhvr additive="base">
                                        <p:cTn id="147" dur="2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0-#ppt_w/2"/>
                                          </p:val>
                                        </p:tav>
                                        <p:tav tm="100000">
                                          <p:val>
                                            <p:strVal val="#ppt_x"/>
                                          </p:val>
                                        </p:tav>
                                      </p:tavLst>
                                    </p:anim>
                                    <p:anim calcmode="lin" valueType="num">
                                      <p:cBhvr additive="base">
                                        <p:cTn id="151" dur="2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2000"/>
                            </p:stCondLst>
                            <p:childTnLst>
                              <p:par>
                                <p:cTn id="153" presetID="8" presetClass="exit" presetSubtype="32" fill="hold" grpId="3" nodeType="afterEffect">
                                  <p:stCondLst>
                                    <p:cond delay="0"/>
                                  </p:stCondLst>
                                  <p:childTnLst>
                                    <p:animEffect transition="out" filter="diamond(out)">
                                      <p:cBhvr>
                                        <p:cTn id="154" dur="2000"/>
                                        <p:tgtEl>
                                          <p:spTgt spid="5"/>
                                        </p:tgtEl>
                                      </p:cBhvr>
                                    </p:animEffect>
                                    <p:set>
                                      <p:cBhvr>
                                        <p:cTn id="155" dur="1" fill="hold">
                                          <p:stCondLst>
                                            <p:cond delay="1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2000"/>
                                        <p:tgtEl>
                                          <p:spTgt spid="10"/>
                                        </p:tgtEl>
                                      </p:cBhvr>
                                    </p:animEffect>
                                    <p:set>
                                      <p:cBhvr>
                                        <p:cTn id="164" dur="1" fill="hold">
                                          <p:stCondLst>
                                            <p:cond delay="1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2000"/>
                                        <p:tgtEl>
                                          <p:spTgt spid="6"/>
                                        </p:tgtEl>
                                      </p:cBhvr>
                                    </p:animEffect>
                                    <p:set>
                                      <p:cBhvr>
                                        <p:cTn id="179" dur="1" fill="hold">
                                          <p:stCondLst>
                                            <p:cond delay="1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2000"/>
                                        <p:tgtEl>
                                          <p:spTgt spid="7"/>
                                        </p:tgtEl>
                                      </p:cBhvr>
                                    </p:animEffect>
                                    <p:set>
                                      <p:cBhvr>
                                        <p:cTn id="182" dur="1" fill="hold">
                                          <p:stCondLst>
                                            <p:cond delay="1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2000"/>
                                        <p:tgtEl>
                                          <p:spTgt spid="11"/>
                                        </p:tgtEl>
                                      </p:cBhvr>
                                    </p:animEffect>
                                    <p:set>
                                      <p:cBhvr>
                                        <p:cTn id="185" dur="1" fill="hold">
                                          <p:stCondLst>
                                            <p:cond delay="1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2000"/>
                                        <p:tgtEl>
                                          <p:spTgt spid="12"/>
                                        </p:tgtEl>
                                      </p:cBhvr>
                                    </p:animEffect>
                                    <p:set>
                                      <p:cBhvr>
                                        <p:cTn id="188" dur="1" fill="hold">
                                          <p:stCondLst>
                                            <p:cond delay="1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2000"/>
                                        <p:tgtEl>
                                          <p:spTgt spid="17"/>
                                        </p:tgtEl>
                                      </p:cBhvr>
                                    </p:animEffect>
                                    <p:set>
                                      <p:cBhvr>
                                        <p:cTn id="191" dur="1" fill="hold">
                                          <p:stCondLst>
                                            <p:cond delay="1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2000"/>
                                        <p:tgtEl>
                                          <p:spTgt spid="18"/>
                                        </p:tgtEl>
                                      </p:cBhvr>
                                    </p:animEffect>
                                    <p:set>
                                      <p:cBhvr>
                                        <p:cTn id="194" dur="1" fill="hold">
                                          <p:stCondLst>
                                            <p:cond delay="1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2000"/>
                                        <p:tgtEl>
                                          <p:spTgt spid="19"/>
                                        </p:tgtEl>
                                      </p:cBhvr>
                                    </p:animEffect>
                                    <p:set>
                                      <p:cBhvr>
                                        <p:cTn id="197" dur="1" fill="hold">
                                          <p:stCondLst>
                                            <p:cond delay="1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2000"/>
                                        <p:tgtEl>
                                          <p:spTgt spid="20"/>
                                        </p:tgtEl>
                                      </p:cBhvr>
                                    </p:animEffect>
                                    <p:set>
                                      <p:cBhvr>
                                        <p:cTn id="200" dur="1" fill="hold">
                                          <p:stCondLst>
                                            <p:cond delay="1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ppt_y"/>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1+ppt_w/2"/>
                                          </p:val>
                                        </p:tav>
                                      </p:tavLst>
                                    </p:anim>
                                    <p:anim calcmode="lin" valueType="num">
                                      <p:cBhvr additive="base">
                                        <p:cTn id="207" dur="2000"/>
                                        <p:tgtEl>
                                          <p:spTgt spid="8"/>
                                        </p:tgtEl>
                                        <p:attrNameLst>
                                          <p:attrName>ppt_y</p:attrName>
                                        </p:attrNameLst>
                                      </p:cBhvr>
                                      <p:tavLst>
                                        <p:tav tm="0">
                                          <p:val>
                                            <p:strVal val="ppt_y"/>
                                          </p:val>
                                        </p:tav>
                                        <p:tav tm="100000">
                                          <p:val>
                                            <p:strVal val="ppt_y"/>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1+ppt_w/2"/>
                                          </p:val>
                                        </p:tav>
                                      </p:tavLst>
                                    </p:anim>
                                    <p:anim calcmode="lin" valueType="num">
                                      <p:cBhvr additive="base">
                                        <p:cTn id="211" dur="2000"/>
                                        <p:tgtEl>
                                          <p:spTgt spid="9"/>
                                        </p:tgtEl>
                                        <p:attrNameLst>
                                          <p:attrName>ppt_y</p:attrName>
                                        </p:attrNameLst>
                                      </p:cBhvr>
                                      <p:tavLst>
                                        <p:tav tm="0">
                                          <p:val>
                                            <p:strVal val="ppt_y"/>
                                          </p:val>
                                        </p:tav>
                                        <p:tav tm="100000">
                                          <p:val>
                                            <p:strVal val="ppt_y"/>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1+ppt_w/2"/>
                                          </p:val>
                                        </p:tav>
                                      </p:tavLst>
                                    </p:anim>
                                    <p:anim calcmode="lin" valueType="num">
                                      <p:cBhvr additive="base">
                                        <p:cTn id="215" dur="2000"/>
                                        <p:tgtEl>
                                          <p:spTgt spid="10"/>
                                        </p:tgtEl>
                                        <p:attrNameLst>
                                          <p:attrName>ppt_y</p:attrName>
                                        </p:attrNameLst>
                                      </p:cBhvr>
                                      <p:tavLst>
                                        <p:tav tm="0">
                                          <p:val>
                                            <p:strVal val="ppt_y"/>
                                          </p:val>
                                        </p:tav>
                                        <p:tav tm="100000">
                                          <p:val>
                                            <p:strVal val="ppt_y"/>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2000"/>
                                        <p:tgtEl>
                                          <p:spTgt spid="13"/>
                                        </p:tgtEl>
                                        <p:attrNameLst>
                                          <p:attrName>ppt_x</p:attrName>
                                        </p:attrNameLst>
                                      </p:cBhvr>
                                      <p:tavLst>
                                        <p:tav tm="0">
                                          <p:val>
                                            <p:strVal val="ppt_x"/>
                                          </p:val>
                                        </p:tav>
                                        <p:tav tm="100000">
                                          <p:val>
                                            <p:strVal val="1+ppt_w/2"/>
                                          </p:val>
                                        </p:tav>
                                      </p:tavLst>
                                    </p:anim>
                                    <p:anim calcmode="lin" valueType="num">
                                      <p:cBhvr additive="base">
                                        <p:cTn id="219" dur="2000"/>
                                        <p:tgtEl>
                                          <p:spTgt spid="13"/>
                                        </p:tgtEl>
                                        <p:attrNameLst>
                                          <p:attrName>ppt_y</p:attrName>
                                        </p:attrNameLst>
                                      </p:cBhvr>
                                      <p:tavLst>
                                        <p:tav tm="0">
                                          <p:val>
                                            <p:strVal val="ppt_y"/>
                                          </p:val>
                                        </p:tav>
                                        <p:tav tm="100000">
                                          <p:val>
                                            <p:strVal val="ppt_y"/>
                                          </p:val>
                                        </p:tav>
                                      </p:tavLst>
                                    </p:anim>
                                    <p:set>
                                      <p:cBhvr>
                                        <p:cTn id="220" dur="1" fill="hold">
                                          <p:stCondLst>
                                            <p:cond delay="1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2000"/>
                                        <p:tgtEl>
                                          <p:spTgt spid="14"/>
                                        </p:tgtEl>
                                        <p:attrNameLst>
                                          <p:attrName>ppt_x</p:attrName>
                                        </p:attrNameLst>
                                      </p:cBhvr>
                                      <p:tavLst>
                                        <p:tav tm="0">
                                          <p:val>
                                            <p:strVal val="ppt_x"/>
                                          </p:val>
                                        </p:tav>
                                        <p:tav tm="100000">
                                          <p:val>
                                            <p:strVal val="1+ppt_w/2"/>
                                          </p:val>
                                        </p:tav>
                                      </p:tavLst>
                                    </p:anim>
                                    <p:anim calcmode="lin" valueType="num">
                                      <p:cBhvr additive="base">
                                        <p:cTn id="223" dur="2000"/>
                                        <p:tgtEl>
                                          <p:spTgt spid="14"/>
                                        </p:tgtEl>
                                        <p:attrNameLst>
                                          <p:attrName>ppt_y</p:attrName>
                                        </p:attrNameLst>
                                      </p:cBhvr>
                                      <p:tavLst>
                                        <p:tav tm="0">
                                          <p:val>
                                            <p:strVal val="ppt_y"/>
                                          </p:val>
                                        </p:tav>
                                        <p:tav tm="100000">
                                          <p:val>
                                            <p:strVal val="ppt_y"/>
                                          </p:val>
                                        </p:tav>
                                      </p:tavLst>
                                    </p:anim>
                                    <p:set>
                                      <p:cBhvr>
                                        <p:cTn id="224" dur="1" fill="hold">
                                          <p:stCondLst>
                                            <p:cond delay="1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2000"/>
                                        <p:tgtEl>
                                          <p:spTgt spid="15"/>
                                        </p:tgtEl>
                                        <p:attrNameLst>
                                          <p:attrName>ppt_x</p:attrName>
                                        </p:attrNameLst>
                                      </p:cBhvr>
                                      <p:tavLst>
                                        <p:tav tm="0">
                                          <p:val>
                                            <p:strVal val="ppt_x"/>
                                          </p:val>
                                        </p:tav>
                                        <p:tav tm="100000">
                                          <p:val>
                                            <p:strVal val="1+ppt_w/2"/>
                                          </p:val>
                                        </p:tav>
                                      </p:tavLst>
                                    </p:anim>
                                    <p:anim calcmode="lin" valueType="num">
                                      <p:cBhvr additive="base">
                                        <p:cTn id="227" dur="2000"/>
                                        <p:tgtEl>
                                          <p:spTgt spid="15"/>
                                        </p:tgtEl>
                                        <p:attrNameLst>
                                          <p:attrName>ppt_y</p:attrName>
                                        </p:attrNameLst>
                                      </p:cBhvr>
                                      <p:tavLst>
                                        <p:tav tm="0">
                                          <p:val>
                                            <p:strVal val="ppt_y"/>
                                          </p:val>
                                        </p:tav>
                                        <p:tav tm="100000">
                                          <p:val>
                                            <p:strVal val="ppt_y"/>
                                          </p:val>
                                        </p:tav>
                                      </p:tavLst>
                                    </p:anim>
                                    <p:set>
                                      <p:cBhvr>
                                        <p:cTn id="228" dur="1" fill="hold">
                                          <p:stCondLst>
                                            <p:cond delay="1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2000"/>
                                        <p:tgtEl>
                                          <p:spTgt spid="16"/>
                                        </p:tgtEl>
                                        <p:attrNameLst>
                                          <p:attrName>ppt_x</p:attrName>
                                        </p:attrNameLst>
                                      </p:cBhvr>
                                      <p:tavLst>
                                        <p:tav tm="0">
                                          <p:val>
                                            <p:strVal val="ppt_x"/>
                                          </p:val>
                                        </p:tav>
                                        <p:tav tm="100000">
                                          <p:val>
                                            <p:strVal val="1+ppt_w/2"/>
                                          </p:val>
                                        </p:tav>
                                      </p:tavLst>
                                    </p:anim>
                                    <p:anim calcmode="lin" valueType="num">
                                      <p:cBhvr additive="base">
                                        <p:cTn id="231" dur="2000"/>
                                        <p:tgtEl>
                                          <p:spTgt spid="16"/>
                                        </p:tgtEl>
                                        <p:attrNameLst>
                                          <p:attrName>ppt_y</p:attrName>
                                        </p:attrNameLst>
                                      </p:cBhvr>
                                      <p:tavLst>
                                        <p:tav tm="0">
                                          <p:val>
                                            <p:strVal val="ppt_y"/>
                                          </p:val>
                                        </p:tav>
                                        <p:tav tm="100000">
                                          <p:val>
                                            <p:strVal val="ppt_y"/>
                                          </p:val>
                                        </p:tav>
                                      </p:tavLst>
                                    </p:anim>
                                    <p:set>
                                      <p:cBhvr>
                                        <p:cTn id="232" dur="1" fill="hold">
                                          <p:stCondLst>
                                            <p:cond delay="1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ppt_y"/>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2000"/>
                                        <p:tgtEl>
                                          <p:spTgt spid="7"/>
                                        </p:tgtEl>
                                        <p:attrNameLst>
                                          <p:attrName>ppt_x</p:attrName>
                                        </p:attrNameLst>
                                      </p:cBhvr>
                                      <p:tavLst>
                                        <p:tav tm="0">
                                          <p:val>
                                            <p:strVal val="ppt_x"/>
                                          </p:val>
                                        </p:tav>
                                        <p:tav tm="100000">
                                          <p:val>
                                            <p:strVal val="0-ppt_w/2"/>
                                          </p:val>
                                        </p:tav>
                                      </p:tavLst>
                                    </p:anim>
                                    <p:anim calcmode="lin" valueType="num">
                                      <p:cBhvr additive="base">
                                        <p:cTn id="239" dur="2000"/>
                                        <p:tgtEl>
                                          <p:spTgt spid="7"/>
                                        </p:tgtEl>
                                        <p:attrNameLst>
                                          <p:attrName>ppt_y</p:attrName>
                                        </p:attrNameLst>
                                      </p:cBhvr>
                                      <p:tavLst>
                                        <p:tav tm="0">
                                          <p:val>
                                            <p:strVal val="ppt_y"/>
                                          </p:val>
                                        </p:tav>
                                        <p:tav tm="100000">
                                          <p:val>
                                            <p:strVal val="ppt_y"/>
                                          </p:val>
                                        </p:tav>
                                      </p:tavLst>
                                    </p:anim>
                                    <p:set>
                                      <p:cBhvr>
                                        <p:cTn id="240" dur="1" fill="hold">
                                          <p:stCondLst>
                                            <p:cond delay="1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2000"/>
                                        <p:tgtEl>
                                          <p:spTgt spid="11"/>
                                        </p:tgtEl>
                                        <p:attrNameLst>
                                          <p:attrName>ppt_x</p:attrName>
                                        </p:attrNameLst>
                                      </p:cBhvr>
                                      <p:tavLst>
                                        <p:tav tm="0">
                                          <p:val>
                                            <p:strVal val="ppt_x"/>
                                          </p:val>
                                        </p:tav>
                                        <p:tav tm="100000">
                                          <p:val>
                                            <p:strVal val="0-ppt_w/2"/>
                                          </p:val>
                                        </p:tav>
                                      </p:tavLst>
                                    </p:anim>
                                    <p:anim calcmode="lin" valueType="num">
                                      <p:cBhvr additive="base">
                                        <p:cTn id="243" dur="2000"/>
                                        <p:tgtEl>
                                          <p:spTgt spid="11"/>
                                        </p:tgtEl>
                                        <p:attrNameLst>
                                          <p:attrName>ppt_y</p:attrName>
                                        </p:attrNameLst>
                                      </p:cBhvr>
                                      <p:tavLst>
                                        <p:tav tm="0">
                                          <p:val>
                                            <p:strVal val="ppt_y"/>
                                          </p:val>
                                        </p:tav>
                                        <p:tav tm="100000">
                                          <p:val>
                                            <p:strVal val="ppt_y"/>
                                          </p:val>
                                        </p:tav>
                                      </p:tavLst>
                                    </p:anim>
                                    <p:set>
                                      <p:cBhvr>
                                        <p:cTn id="244" dur="1" fill="hold">
                                          <p:stCondLst>
                                            <p:cond delay="1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0-ppt_w/2"/>
                                          </p:val>
                                        </p:tav>
                                      </p:tavLst>
                                    </p:anim>
                                    <p:anim calcmode="lin" valueType="num">
                                      <p:cBhvr additive="base">
                                        <p:cTn id="247" dur="2000"/>
                                        <p:tgtEl>
                                          <p:spTgt spid="12"/>
                                        </p:tgtEl>
                                        <p:attrNameLst>
                                          <p:attrName>ppt_y</p:attrName>
                                        </p:attrNameLst>
                                      </p:cBhvr>
                                      <p:tavLst>
                                        <p:tav tm="0">
                                          <p:val>
                                            <p:strVal val="ppt_y"/>
                                          </p:val>
                                        </p:tav>
                                        <p:tav tm="100000">
                                          <p:val>
                                            <p:strVal val="ppt_y"/>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2000"/>
                                        <p:tgtEl>
                                          <p:spTgt spid="17"/>
                                        </p:tgtEl>
                                        <p:attrNameLst>
                                          <p:attrName>ppt_x</p:attrName>
                                        </p:attrNameLst>
                                      </p:cBhvr>
                                      <p:tavLst>
                                        <p:tav tm="0">
                                          <p:val>
                                            <p:strVal val="ppt_x"/>
                                          </p:val>
                                        </p:tav>
                                        <p:tav tm="100000">
                                          <p:val>
                                            <p:strVal val="0-ppt_w/2"/>
                                          </p:val>
                                        </p:tav>
                                      </p:tavLst>
                                    </p:anim>
                                    <p:anim calcmode="lin" valueType="num">
                                      <p:cBhvr additive="base">
                                        <p:cTn id="251" dur="2000"/>
                                        <p:tgtEl>
                                          <p:spTgt spid="17"/>
                                        </p:tgtEl>
                                        <p:attrNameLst>
                                          <p:attrName>ppt_y</p:attrName>
                                        </p:attrNameLst>
                                      </p:cBhvr>
                                      <p:tavLst>
                                        <p:tav tm="0">
                                          <p:val>
                                            <p:strVal val="ppt_y"/>
                                          </p:val>
                                        </p:tav>
                                        <p:tav tm="100000">
                                          <p:val>
                                            <p:strVal val="ppt_y"/>
                                          </p:val>
                                        </p:tav>
                                      </p:tavLst>
                                    </p:anim>
                                    <p:set>
                                      <p:cBhvr>
                                        <p:cTn id="252" dur="1" fill="hold">
                                          <p:stCondLst>
                                            <p:cond delay="1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2000"/>
                                        <p:tgtEl>
                                          <p:spTgt spid="18"/>
                                        </p:tgtEl>
                                        <p:attrNameLst>
                                          <p:attrName>ppt_x</p:attrName>
                                        </p:attrNameLst>
                                      </p:cBhvr>
                                      <p:tavLst>
                                        <p:tav tm="0">
                                          <p:val>
                                            <p:strVal val="ppt_x"/>
                                          </p:val>
                                        </p:tav>
                                        <p:tav tm="100000">
                                          <p:val>
                                            <p:strVal val="0-ppt_w/2"/>
                                          </p:val>
                                        </p:tav>
                                      </p:tavLst>
                                    </p:anim>
                                    <p:anim calcmode="lin" valueType="num">
                                      <p:cBhvr additive="base">
                                        <p:cTn id="255" dur="2000"/>
                                        <p:tgtEl>
                                          <p:spTgt spid="18"/>
                                        </p:tgtEl>
                                        <p:attrNameLst>
                                          <p:attrName>ppt_y</p:attrName>
                                        </p:attrNameLst>
                                      </p:cBhvr>
                                      <p:tavLst>
                                        <p:tav tm="0">
                                          <p:val>
                                            <p:strVal val="ppt_y"/>
                                          </p:val>
                                        </p:tav>
                                        <p:tav tm="100000">
                                          <p:val>
                                            <p:strVal val="ppt_y"/>
                                          </p:val>
                                        </p:tav>
                                      </p:tavLst>
                                    </p:anim>
                                    <p:set>
                                      <p:cBhvr>
                                        <p:cTn id="256" dur="1" fill="hold">
                                          <p:stCondLst>
                                            <p:cond delay="1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2000"/>
                                        <p:tgtEl>
                                          <p:spTgt spid="19"/>
                                        </p:tgtEl>
                                        <p:attrNameLst>
                                          <p:attrName>ppt_x</p:attrName>
                                        </p:attrNameLst>
                                      </p:cBhvr>
                                      <p:tavLst>
                                        <p:tav tm="0">
                                          <p:val>
                                            <p:strVal val="ppt_x"/>
                                          </p:val>
                                        </p:tav>
                                        <p:tav tm="100000">
                                          <p:val>
                                            <p:strVal val="0-ppt_w/2"/>
                                          </p:val>
                                        </p:tav>
                                      </p:tavLst>
                                    </p:anim>
                                    <p:anim calcmode="lin" valueType="num">
                                      <p:cBhvr additive="base">
                                        <p:cTn id="259" dur="2000"/>
                                        <p:tgtEl>
                                          <p:spTgt spid="19"/>
                                        </p:tgtEl>
                                        <p:attrNameLst>
                                          <p:attrName>ppt_y</p:attrName>
                                        </p:attrNameLst>
                                      </p:cBhvr>
                                      <p:tavLst>
                                        <p:tav tm="0">
                                          <p:val>
                                            <p:strVal val="ppt_y"/>
                                          </p:val>
                                        </p:tav>
                                        <p:tav tm="100000">
                                          <p:val>
                                            <p:strVal val="ppt_y"/>
                                          </p:val>
                                        </p:tav>
                                      </p:tavLst>
                                    </p:anim>
                                    <p:set>
                                      <p:cBhvr>
                                        <p:cTn id="260" dur="1" fill="hold">
                                          <p:stCondLst>
                                            <p:cond delay="1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2000"/>
                                        <p:tgtEl>
                                          <p:spTgt spid="20"/>
                                        </p:tgtEl>
                                        <p:attrNameLst>
                                          <p:attrName>ppt_x</p:attrName>
                                        </p:attrNameLst>
                                      </p:cBhvr>
                                      <p:tavLst>
                                        <p:tav tm="0">
                                          <p:val>
                                            <p:strVal val="ppt_x"/>
                                          </p:val>
                                        </p:tav>
                                        <p:tav tm="100000">
                                          <p:val>
                                            <p:strVal val="0-ppt_w/2"/>
                                          </p:val>
                                        </p:tav>
                                      </p:tavLst>
                                    </p:anim>
                                    <p:anim calcmode="lin" valueType="num">
                                      <p:cBhvr additive="base">
                                        <p:cTn id="263" dur="2000"/>
                                        <p:tgtEl>
                                          <p:spTgt spid="20"/>
                                        </p:tgtEl>
                                        <p:attrNameLst>
                                          <p:attrName>ppt_y</p:attrName>
                                        </p:attrNameLst>
                                      </p:cBhvr>
                                      <p:tavLst>
                                        <p:tav tm="0">
                                          <p:val>
                                            <p:strVal val="ppt_y"/>
                                          </p:val>
                                        </p:tav>
                                        <p:tav tm="100000">
                                          <p:val>
                                            <p:strVal val="ppt_y"/>
                                          </p:val>
                                        </p:tav>
                                      </p:tavLst>
                                    </p:anim>
                                    <p:set>
                                      <p:cBhvr>
                                        <p:cTn id="264" dur="1" fill="hold">
                                          <p:stCondLst>
                                            <p:cond delay="1999"/>
                                          </p:stCondLst>
                                        </p:cTn>
                                        <p:tgtEl>
                                          <p:spTgt spid="20"/>
                                        </p:tgtEl>
                                        <p:attrNameLst>
                                          <p:attrName>style.visibility</p:attrName>
                                        </p:attrNameLst>
                                      </p:cBhvr>
                                      <p:to>
                                        <p:strVal val="hidden"/>
                                      </p:to>
                                    </p:set>
                                  </p:childTnLst>
                                </p:cTn>
                              </p:par>
                              <p:par>
                                <p:cTn id="265" presetID="23" presetClass="entr" presetSubtype="272"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2000" fill="hold"/>
                                        <p:tgtEl>
                                          <p:spTgt spid="4"/>
                                        </p:tgtEl>
                                        <p:attrNameLst>
                                          <p:attrName>ppt_w</p:attrName>
                                        </p:attrNameLst>
                                      </p:cBhvr>
                                      <p:tavLst>
                                        <p:tav tm="0">
                                          <p:val>
                                            <p:strVal val="2/3*#ppt_w"/>
                                          </p:val>
                                        </p:tav>
                                        <p:tav tm="100000">
                                          <p:val>
                                            <p:strVal val="#ppt_w"/>
                                          </p:val>
                                        </p:tav>
                                      </p:tavLst>
                                    </p:anim>
                                    <p:anim calcmode="lin" valueType="num">
                                      <p:cBhvr>
                                        <p:cTn id="268" dur="2000" fill="hold"/>
                                        <p:tgtEl>
                                          <p:spTgt spid="4"/>
                                        </p:tgtEl>
                                        <p:attrNameLst>
                                          <p:attrName>ppt_h</p:attrName>
                                        </p:attrNameLst>
                                      </p:cBhvr>
                                      <p:tavLst>
                                        <p:tav tm="0">
                                          <p:val>
                                            <p:strVal val="2/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8930"/>
            <a:ext cx="9144000" cy="6849070"/>
          </a:xfrm>
          <a:prstGeom prst="rect">
            <a:avLst/>
          </a:prstGeom>
        </p:spPr>
      </p:pic>
      <p:sp>
        <p:nvSpPr>
          <p:cNvPr id="6" name="5 Arco de bloque"/>
          <p:cNvSpPr/>
          <p:nvPr/>
        </p:nvSpPr>
        <p:spPr>
          <a:xfrm rot="10800000">
            <a:off x="4000496" y="-285776"/>
            <a:ext cx="1428760"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10800000">
            <a:off x="4000496" y="214290"/>
            <a:ext cx="1428760"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3857620" y="6357958"/>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3857620" y="5929306"/>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400000">
            <a:off x="-785818" y="2714620"/>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a:off x="-285752" y="2714620"/>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16200000">
            <a:off x="8358182" y="2928934"/>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16200000">
            <a:off x="7858116" y="2928934"/>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10800000">
            <a:off x="4000496" y="714356"/>
            <a:ext cx="1428760"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10800000">
            <a:off x="4000496" y="1214422"/>
            <a:ext cx="1428760"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10800000">
            <a:off x="4000496" y="1643050"/>
            <a:ext cx="1428760"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10800000">
            <a:off x="4000496" y="2143116"/>
            <a:ext cx="1428760"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400000">
            <a:off x="285720" y="2714620"/>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400000">
            <a:off x="857224" y="2714620"/>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16200000">
            <a:off x="7286644" y="2928934"/>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16200000">
            <a:off x="6786578" y="2928934"/>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16200000">
            <a:off x="6215074" y="2928934"/>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16200000">
            <a:off x="5715008" y="2928934"/>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5400000">
            <a:off x="1428728" y="2786058"/>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5400000">
            <a:off x="2000232" y="2786058"/>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3857620" y="5357850"/>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3857620" y="4929198"/>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3857620" y="4429156"/>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3857620" y="4000504"/>
            <a:ext cx="1571636" cy="1000132"/>
          </a:xfrm>
          <a:prstGeom prst="blockArc">
            <a:avLst>
              <a:gd name="adj1" fmla="val 10104535"/>
              <a:gd name="adj2" fmla="val 893242"/>
              <a:gd name="adj3" fmla="val 15285"/>
            </a:avLst>
          </a:prstGeom>
          <a:solidFill>
            <a:srgbClr val="C9572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Rectángulo"/>
          <p:cNvSpPr/>
          <p:nvPr/>
        </p:nvSpPr>
        <p:spPr>
          <a:xfrm>
            <a:off x="-428660" y="0"/>
            <a:ext cx="9929882"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2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2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2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2000"/>
                                        <p:tgtEl>
                                          <p:spTgt spid="1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plus(in)">
                                      <p:cBhvr>
                                        <p:cTn id="31" dur="2000"/>
                                        <p:tgtEl>
                                          <p:spTgt spid="17"/>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2000"/>
                                        <p:tgtEl>
                                          <p:spTgt spid="26"/>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plus(in)">
                                      <p:cBhvr>
                                        <p:cTn id="37" dur="2000"/>
                                        <p:tgtEl>
                                          <p:spTgt spid="27"/>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2000"/>
                                        <p:tgtEl>
                                          <p:spTgt spid="28"/>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plus(in)">
                                      <p:cBhvr>
                                        <p:cTn id="43" dur="2000"/>
                                        <p:tgtEl>
                                          <p:spTgt spid="29"/>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plus(in)">
                                      <p:cBhvr>
                                        <p:cTn id="46" dur="2000"/>
                                        <p:tgtEl>
                                          <p:spTgt spid="11"/>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2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plus(in)">
                                      <p:cBhvr>
                                        <p:cTn id="55" dur="2000"/>
                                        <p:tgtEl>
                                          <p:spTgt spid="24"/>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plus(in)">
                                      <p:cBhvr>
                                        <p:cTn id="58" dur="2000"/>
                                        <p:tgtEl>
                                          <p:spTgt spid="25"/>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plus(in)">
                                      <p:cBhvr>
                                        <p:cTn id="64" dur="2000"/>
                                        <p:tgtEl>
                                          <p:spTgt spid="12"/>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2000"/>
                                        <p:tgtEl>
                                          <p:spTgt spid="13"/>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plus(in)">
                                      <p:cBhvr>
                                        <p:cTn id="70" dur="2000"/>
                                        <p:tgtEl>
                                          <p:spTgt spid="20"/>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2" presetClass="entr" presetSubtype="2"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2000" fill="hold"/>
                                        <p:tgtEl>
                                          <p:spTgt spid="10"/>
                                        </p:tgtEl>
                                        <p:attrNameLst>
                                          <p:attrName>ppt_x</p:attrName>
                                        </p:attrNameLst>
                                      </p:cBhvr>
                                      <p:tavLst>
                                        <p:tav tm="0">
                                          <p:val>
                                            <p:strVal val="1+#ppt_w/2"/>
                                          </p:val>
                                        </p:tav>
                                        <p:tav tm="100000">
                                          <p:val>
                                            <p:strVal val="#ppt_x"/>
                                          </p:val>
                                        </p:tav>
                                      </p:tavLst>
                                    </p:anim>
                                    <p:anim calcmode="lin" valueType="num">
                                      <p:cBhvr additive="base">
                                        <p:cTn id="83" dur="2000" fill="hold"/>
                                        <p:tgtEl>
                                          <p:spTgt spid="10"/>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2000" fill="hold"/>
                                        <p:tgtEl>
                                          <p:spTgt spid="11"/>
                                        </p:tgtEl>
                                        <p:attrNameLst>
                                          <p:attrName>ppt_x</p:attrName>
                                        </p:attrNameLst>
                                      </p:cBhvr>
                                      <p:tavLst>
                                        <p:tav tm="0">
                                          <p:val>
                                            <p:strVal val="1+#ppt_w/2"/>
                                          </p:val>
                                        </p:tav>
                                        <p:tav tm="100000">
                                          <p:val>
                                            <p:strVal val="#ppt_x"/>
                                          </p:val>
                                        </p:tav>
                                      </p:tavLst>
                                    </p:anim>
                                    <p:anim calcmode="lin" valueType="num">
                                      <p:cBhvr additive="base">
                                        <p:cTn id="87" dur="2000" fill="hold"/>
                                        <p:tgtEl>
                                          <p:spTgt spid="11"/>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000" fill="hold"/>
                                        <p:tgtEl>
                                          <p:spTgt spid="18"/>
                                        </p:tgtEl>
                                        <p:attrNameLst>
                                          <p:attrName>ppt_x</p:attrName>
                                        </p:attrNameLst>
                                      </p:cBhvr>
                                      <p:tavLst>
                                        <p:tav tm="0">
                                          <p:val>
                                            <p:strVal val="1+#ppt_w/2"/>
                                          </p:val>
                                        </p:tav>
                                        <p:tav tm="100000">
                                          <p:val>
                                            <p:strVal val="#ppt_x"/>
                                          </p:val>
                                        </p:tav>
                                      </p:tavLst>
                                    </p:anim>
                                    <p:anim calcmode="lin" valueType="num">
                                      <p:cBhvr additive="base">
                                        <p:cTn id="91" dur="2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1+#ppt_w/2"/>
                                          </p:val>
                                        </p:tav>
                                        <p:tav tm="100000">
                                          <p:val>
                                            <p:strVal val="#ppt_x"/>
                                          </p:val>
                                        </p:tav>
                                      </p:tavLst>
                                    </p:anim>
                                    <p:anim calcmode="lin" valueType="num">
                                      <p:cBhvr additive="base">
                                        <p:cTn id="95" dur="2000" fill="hold"/>
                                        <p:tgtEl>
                                          <p:spTgt spid="19"/>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2000" fill="hold"/>
                                        <p:tgtEl>
                                          <p:spTgt spid="24"/>
                                        </p:tgtEl>
                                        <p:attrNameLst>
                                          <p:attrName>ppt_x</p:attrName>
                                        </p:attrNameLst>
                                      </p:cBhvr>
                                      <p:tavLst>
                                        <p:tav tm="0">
                                          <p:val>
                                            <p:strVal val="1+#ppt_w/2"/>
                                          </p:val>
                                        </p:tav>
                                        <p:tav tm="100000">
                                          <p:val>
                                            <p:strVal val="#ppt_x"/>
                                          </p:val>
                                        </p:tav>
                                      </p:tavLst>
                                    </p:anim>
                                    <p:anim calcmode="lin" valueType="num">
                                      <p:cBhvr additive="base">
                                        <p:cTn id="99" dur="2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2000" fill="hold"/>
                                        <p:tgtEl>
                                          <p:spTgt spid="25"/>
                                        </p:tgtEl>
                                        <p:attrNameLst>
                                          <p:attrName>ppt_x</p:attrName>
                                        </p:attrNameLst>
                                      </p:cBhvr>
                                      <p:tavLst>
                                        <p:tav tm="0">
                                          <p:val>
                                            <p:strVal val="1+#ppt_w/2"/>
                                          </p:val>
                                        </p:tav>
                                        <p:tav tm="100000">
                                          <p:val>
                                            <p:strVal val="#ppt_x"/>
                                          </p:val>
                                        </p:tav>
                                      </p:tavLst>
                                    </p:anim>
                                    <p:anim calcmode="lin" valueType="num">
                                      <p:cBhvr additive="base">
                                        <p:cTn id="103" dur="2000" fill="hold"/>
                                        <p:tgtEl>
                                          <p:spTgt spid="25"/>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2000" fill="hold"/>
                                        <p:tgtEl>
                                          <p:spTgt spid="12"/>
                                        </p:tgtEl>
                                        <p:attrNameLst>
                                          <p:attrName>ppt_x</p:attrName>
                                        </p:attrNameLst>
                                      </p:cBhvr>
                                      <p:tavLst>
                                        <p:tav tm="0">
                                          <p:val>
                                            <p:strVal val="0-#ppt_w/2"/>
                                          </p:val>
                                        </p:tav>
                                        <p:tav tm="100000">
                                          <p:val>
                                            <p:strVal val="#ppt_x"/>
                                          </p:val>
                                        </p:tav>
                                      </p:tavLst>
                                    </p:anim>
                                    <p:anim calcmode="lin" valueType="num">
                                      <p:cBhvr additive="base">
                                        <p:cTn id="107" dur="2000" fill="hold"/>
                                        <p:tgtEl>
                                          <p:spTgt spid="12"/>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0-#ppt_w/2"/>
                                          </p:val>
                                        </p:tav>
                                        <p:tav tm="100000">
                                          <p:val>
                                            <p:strVal val="#ppt_x"/>
                                          </p:val>
                                        </p:tav>
                                      </p:tavLst>
                                    </p:anim>
                                    <p:anim calcmode="lin" valueType="num">
                                      <p:cBhvr additive="base">
                                        <p:cTn id="115" dur="2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0-#ppt_w/2"/>
                                          </p:val>
                                        </p:tav>
                                        <p:tav tm="100000">
                                          <p:val>
                                            <p:strVal val="#ppt_x"/>
                                          </p:val>
                                        </p:tav>
                                      </p:tavLst>
                                    </p:anim>
                                    <p:anim calcmode="lin" valueType="num">
                                      <p:cBhvr additive="base">
                                        <p:cTn id="119" dur="2000" fill="hold"/>
                                        <p:tgtEl>
                                          <p:spTgt spid="21"/>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0-#ppt_w/2"/>
                                          </p:val>
                                        </p:tav>
                                        <p:tav tm="100000">
                                          <p:val>
                                            <p:strVal val="#ppt_x"/>
                                          </p:val>
                                        </p:tav>
                                      </p:tavLst>
                                    </p:anim>
                                    <p:anim calcmode="lin" valueType="num">
                                      <p:cBhvr additive="base">
                                        <p:cTn id="123" dur="2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0-#ppt_w/2"/>
                                          </p:val>
                                        </p:tav>
                                        <p:tav tm="100000">
                                          <p:val>
                                            <p:strVal val="#ppt_x"/>
                                          </p:val>
                                        </p:tav>
                                      </p:tavLst>
                                    </p:anim>
                                    <p:anim calcmode="lin" valueType="num">
                                      <p:cBhvr additive="base">
                                        <p:cTn id="127" dur="2000" fill="hold"/>
                                        <p:tgtEl>
                                          <p:spTgt spid="23"/>
                                        </p:tgtEl>
                                        <p:attrNameLst>
                                          <p:attrName>ppt_y</p:attrName>
                                        </p:attrNameLst>
                                      </p:cBhvr>
                                      <p:tavLst>
                                        <p:tav tm="0">
                                          <p:val>
                                            <p:strVal val="#ppt_y"/>
                                          </p:val>
                                        </p:tav>
                                        <p:tav tm="100000">
                                          <p:val>
                                            <p:strVal val="#ppt_y"/>
                                          </p:val>
                                        </p:tav>
                                      </p:tavLst>
                                    </p:anim>
                                  </p:childTnLst>
                                </p:cTn>
                              </p:par>
                              <p:par>
                                <p:cTn id="128" presetID="2" presetClass="entr" presetSubtype="4"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2000" fill="hold"/>
                                        <p:tgtEl>
                                          <p:spTgt spid="6"/>
                                        </p:tgtEl>
                                        <p:attrNameLst>
                                          <p:attrName>ppt_x</p:attrName>
                                        </p:attrNameLst>
                                      </p:cBhvr>
                                      <p:tavLst>
                                        <p:tav tm="0">
                                          <p:val>
                                            <p:strVal val="#ppt_x"/>
                                          </p:val>
                                        </p:tav>
                                        <p:tav tm="100000">
                                          <p:val>
                                            <p:strVal val="#ppt_x"/>
                                          </p:val>
                                        </p:tav>
                                      </p:tavLst>
                                    </p:anim>
                                    <p:anim calcmode="lin" valueType="num">
                                      <p:cBhvr additive="base">
                                        <p:cTn id="131" dur="2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additive="base">
                                        <p:cTn id="134" dur="2000" fill="hold"/>
                                        <p:tgtEl>
                                          <p:spTgt spid="7"/>
                                        </p:tgtEl>
                                        <p:attrNameLst>
                                          <p:attrName>ppt_x</p:attrName>
                                        </p:attrNameLst>
                                      </p:cBhvr>
                                      <p:tavLst>
                                        <p:tav tm="0">
                                          <p:val>
                                            <p:strVal val="#ppt_x"/>
                                          </p:val>
                                        </p:tav>
                                        <p:tav tm="100000">
                                          <p:val>
                                            <p:strVal val="#ppt_x"/>
                                          </p:val>
                                        </p:tav>
                                      </p:tavLst>
                                    </p:anim>
                                    <p:anim calcmode="lin" valueType="num">
                                      <p:cBhvr additive="base">
                                        <p:cTn id="135" dur="2000" fill="hold"/>
                                        <p:tgtEl>
                                          <p:spTgt spid="7"/>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2000" fill="hold"/>
                                        <p:tgtEl>
                                          <p:spTgt spid="14"/>
                                        </p:tgtEl>
                                        <p:attrNameLst>
                                          <p:attrName>ppt_x</p:attrName>
                                        </p:attrNameLst>
                                      </p:cBhvr>
                                      <p:tavLst>
                                        <p:tav tm="0">
                                          <p:val>
                                            <p:strVal val="#ppt_x"/>
                                          </p:val>
                                        </p:tav>
                                        <p:tav tm="100000">
                                          <p:val>
                                            <p:strVal val="#ppt_x"/>
                                          </p:val>
                                        </p:tav>
                                      </p:tavLst>
                                    </p:anim>
                                    <p:anim calcmode="lin" valueType="num">
                                      <p:cBhvr additive="base">
                                        <p:cTn id="139" dur="2000" fill="hold"/>
                                        <p:tgtEl>
                                          <p:spTgt spid="14"/>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additive="base">
                                        <p:cTn id="142" dur="2000" fill="hold"/>
                                        <p:tgtEl>
                                          <p:spTgt spid="15"/>
                                        </p:tgtEl>
                                        <p:attrNameLst>
                                          <p:attrName>ppt_x</p:attrName>
                                        </p:attrNameLst>
                                      </p:cBhvr>
                                      <p:tavLst>
                                        <p:tav tm="0">
                                          <p:val>
                                            <p:strVal val="#ppt_x"/>
                                          </p:val>
                                        </p:tav>
                                        <p:tav tm="100000">
                                          <p:val>
                                            <p:strVal val="#ppt_x"/>
                                          </p:val>
                                        </p:tav>
                                      </p:tavLst>
                                    </p:anim>
                                    <p:anim calcmode="lin" valueType="num">
                                      <p:cBhvr additive="base">
                                        <p:cTn id="143" dur="2000" fill="hold"/>
                                        <p:tgtEl>
                                          <p:spTgt spid="15"/>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16"/>
                                        </p:tgtEl>
                                        <p:attrNameLst>
                                          <p:attrName>style.visibility</p:attrName>
                                        </p:attrNameLst>
                                      </p:cBhvr>
                                      <p:to>
                                        <p:strVal val="visible"/>
                                      </p:to>
                                    </p:set>
                                    <p:anim calcmode="lin" valueType="num">
                                      <p:cBhvr additive="base">
                                        <p:cTn id="146" dur="2000" fill="hold"/>
                                        <p:tgtEl>
                                          <p:spTgt spid="16"/>
                                        </p:tgtEl>
                                        <p:attrNameLst>
                                          <p:attrName>ppt_x</p:attrName>
                                        </p:attrNameLst>
                                      </p:cBhvr>
                                      <p:tavLst>
                                        <p:tav tm="0">
                                          <p:val>
                                            <p:strVal val="#ppt_x"/>
                                          </p:val>
                                        </p:tav>
                                        <p:tav tm="100000">
                                          <p:val>
                                            <p:strVal val="#ppt_x"/>
                                          </p:val>
                                        </p:tav>
                                      </p:tavLst>
                                    </p:anim>
                                    <p:anim calcmode="lin" valueType="num">
                                      <p:cBhvr additive="base">
                                        <p:cTn id="147" dur="2000" fill="hold"/>
                                        <p:tgtEl>
                                          <p:spTgt spid="16"/>
                                        </p:tgtEl>
                                        <p:attrNameLst>
                                          <p:attrName>ppt_y</p:attrName>
                                        </p:attrNameLst>
                                      </p:cBhvr>
                                      <p:tavLst>
                                        <p:tav tm="0">
                                          <p:val>
                                            <p:strVal val="1+#ppt_h/2"/>
                                          </p:val>
                                        </p:tav>
                                        <p:tav tm="100000">
                                          <p:val>
                                            <p:strVal val="#ppt_y"/>
                                          </p:val>
                                        </p:tav>
                                      </p:tavLst>
                                    </p:anim>
                                  </p:childTnLst>
                                </p:cTn>
                              </p:par>
                              <p:par>
                                <p:cTn id="148" presetID="2" presetClass="entr" presetSubtype="4"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 calcmode="lin" valueType="num">
                                      <p:cBhvr additive="base">
                                        <p:cTn id="150" dur="2000" fill="hold"/>
                                        <p:tgtEl>
                                          <p:spTgt spid="17"/>
                                        </p:tgtEl>
                                        <p:attrNameLst>
                                          <p:attrName>ppt_x</p:attrName>
                                        </p:attrNameLst>
                                      </p:cBhvr>
                                      <p:tavLst>
                                        <p:tav tm="0">
                                          <p:val>
                                            <p:strVal val="#ppt_x"/>
                                          </p:val>
                                        </p:tav>
                                        <p:tav tm="100000">
                                          <p:val>
                                            <p:strVal val="#ppt_x"/>
                                          </p:val>
                                        </p:tav>
                                      </p:tavLst>
                                    </p:anim>
                                    <p:anim calcmode="lin" valueType="num">
                                      <p:cBhvr additive="base">
                                        <p:cTn id="151" dur="2000" fill="hold"/>
                                        <p:tgtEl>
                                          <p:spTgt spid="17"/>
                                        </p:tgtEl>
                                        <p:attrNameLst>
                                          <p:attrName>ppt_y</p:attrName>
                                        </p:attrNameLst>
                                      </p:cBhvr>
                                      <p:tavLst>
                                        <p:tav tm="0">
                                          <p:val>
                                            <p:strVal val="1+#ppt_h/2"/>
                                          </p:val>
                                        </p:tav>
                                        <p:tav tm="100000">
                                          <p:val>
                                            <p:strVal val="#ppt_y"/>
                                          </p:val>
                                        </p:tav>
                                      </p:tavLst>
                                    </p:anim>
                                  </p:childTnLst>
                                </p:cTn>
                              </p:par>
                              <p:par>
                                <p:cTn id="152" presetID="2" presetClass="entr" presetSubtype="1" fill="hold" grpId="1"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2000" fill="hold"/>
                                        <p:tgtEl>
                                          <p:spTgt spid="8"/>
                                        </p:tgtEl>
                                        <p:attrNameLst>
                                          <p:attrName>ppt_x</p:attrName>
                                        </p:attrNameLst>
                                      </p:cBhvr>
                                      <p:tavLst>
                                        <p:tav tm="0">
                                          <p:val>
                                            <p:strVal val="#ppt_x"/>
                                          </p:val>
                                        </p:tav>
                                        <p:tav tm="100000">
                                          <p:val>
                                            <p:strVal val="#ppt_x"/>
                                          </p:val>
                                        </p:tav>
                                      </p:tavLst>
                                    </p:anim>
                                    <p:anim calcmode="lin" valueType="num">
                                      <p:cBhvr additive="base">
                                        <p:cTn id="155" dur="2000" fill="hold"/>
                                        <p:tgtEl>
                                          <p:spTgt spid="8"/>
                                        </p:tgtEl>
                                        <p:attrNameLst>
                                          <p:attrName>ppt_y</p:attrName>
                                        </p:attrNameLst>
                                      </p:cBhvr>
                                      <p:tavLst>
                                        <p:tav tm="0">
                                          <p:val>
                                            <p:strVal val="0-#ppt_h/2"/>
                                          </p:val>
                                        </p:tav>
                                        <p:tav tm="100000">
                                          <p:val>
                                            <p:strVal val="#ppt_y"/>
                                          </p:val>
                                        </p:tav>
                                      </p:tavLst>
                                    </p:anim>
                                  </p:childTnLst>
                                </p:cTn>
                              </p:par>
                              <p:par>
                                <p:cTn id="156" presetID="2" presetClass="entr" presetSubtype="1"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 calcmode="lin" valueType="num">
                                      <p:cBhvr additive="base">
                                        <p:cTn id="158" dur="2000" fill="hold"/>
                                        <p:tgtEl>
                                          <p:spTgt spid="9"/>
                                        </p:tgtEl>
                                        <p:attrNameLst>
                                          <p:attrName>ppt_x</p:attrName>
                                        </p:attrNameLst>
                                      </p:cBhvr>
                                      <p:tavLst>
                                        <p:tav tm="0">
                                          <p:val>
                                            <p:strVal val="#ppt_x"/>
                                          </p:val>
                                        </p:tav>
                                        <p:tav tm="100000">
                                          <p:val>
                                            <p:strVal val="#ppt_x"/>
                                          </p:val>
                                        </p:tav>
                                      </p:tavLst>
                                    </p:anim>
                                    <p:anim calcmode="lin" valueType="num">
                                      <p:cBhvr additive="base">
                                        <p:cTn id="159" dur="2000" fill="hold"/>
                                        <p:tgtEl>
                                          <p:spTgt spid="9"/>
                                        </p:tgtEl>
                                        <p:attrNameLst>
                                          <p:attrName>ppt_y</p:attrName>
                                        </p:attrNameLst>
                                      </p:cBhvr>
                                      <p:tavLst>
                                        <p:tav tm="0">
                                          <p:val>
                                            <p:strVal val="0-#ppt_h/2"/>
                                          </p:val>
                                        </p:tav>
                                        <p:tav tm="100000">
                                          <p:val>
                                            <p:strVal val="#ppt_y"/>
                                          </p:val>
                                        </p:tav>
                                      </p:tavLst>
                                    </p:anim>
                                  </p:childTnLst>
                                </p:cTn>
                              </p:par>
                              <p:par>
                                <p:cTn id="160" presetID="2" presetClass="entr" presetSubtype="1" fill="hold" grpId="1" nodeType="withEffect">
                                  <p:stCondLst>
                                    <p:cond delay="0"/>
                                  </p:stCondLst>
                                  <p:childTnLst>
                                    <p:set>
                                      <p:cBhvr>
                                        <p:cTn id="161" dur="1" fill="hold">
                                          <p:stCondLst>
                                            <p:cond delay="0"/>
                                          </p:stCondLst>
                                        </p:cTn>
                                        <p:tgtEl>
                                          <p:spTgt spid="26"/>
                                        </p:tgtEl>
                                        <p:attrNameLst>
                                          <p:attrName>style.visibility</p:attrName>
                                        </p:attrNameLst>
                                      </p:cBhvr>
                                      <p:to>
                                        <p:strVal val="visible"/>
                                      </p:to>
                                    </p:set>
                                    <p:anim calcmode="lin" valueType="num">
                                      <p:cBhvr additive="base">
                                        <p:cTn id="162" dur="2000" fill="hold"/>
                                        <p:tgtEl>
                                          <p:spTgt spid="26"/>
                                        </p:tgtEl>
                                        <p:attrNameLst>
                                          <p:attrName>ppt_x</p:attrName>
                                        </p:attrNameLst>
                                      </p:cBhvr>
                                      <p:tavLst>
                                        <p:tav tm="0">
                                          <p:val>
                                            <p:strVal val="#ppt_x"/>
                                          </p:val>
                                        </p:tav>
                                        <p:tav tm="100000">
                                          <p:val>
                                            <p:strVal val="#ppt_x"/>
                                          </p:val>
                                        </p:tav>
                                      </p:tavLst>
                                    </p:anim>
                                    <p:anim calcmode="lin" valueType="num">
                                      <p:cBhvr additive="base">
                                        <p:cTn id="163" dur="2000" fill="hold"/>
                                        <p:tgtEl>
                                          <p:spTgt spid="26"/>
                                        </p:tgtEl>
                                        <p:attrNameLst>
                                          <p:attrName>ppt_y</p:attrName>
                                        </p:attrNameLst>
                                      </p:cBhvr>
                                      <p:tavLst>
                                        <p:tav tm="0">
                                          <p:val>
                                            <p:strVal val="0-#ppt_h/2"/>
                                          </p:val>
                                        </p:tav>
                                        <p:tav tm="100000">
                                          <p:val>
                                            <p:strVal val="#ppt_y"/>
                                          </p:val>
                                        </p:tav>
                                      </p:tavLst>
                                    </p:anim>
                                  </p:childTnLst>
                                </p:cTn>
                              </p:par>
                              <p:par>
                                <p:cTn id="164" presetID="2" presetClass="entr" presetSubtype="1" fill="hold" grpId="1" nodeType="withEffect">
                                  <p:stCondLst>
                                    <p:cond delay="0"/>
                                  </p:stCondLst>
                                  <p:childTnLst>
                                    <p:set>
                                      <p:cBhvr>
                                        <p:cTn id="165" dur="1" fill="hold">
                                          <p:stCondLst>
                                            <p:cond delay="0"/>
                                          </p:stCondLst>
                                        </p:cTn>
                                        <p:tgtEl>
                                          <p:spTgt spid="27"/>
                                        </p:tgtEl>
                                        <p:attrNameLst>
                                          <p:attrName>style.visibility</p:attrName>
                                        </p:attrNameLst>
                                      </p:cBhvr>
                                      <p:to>
                                        <p:strVal val="visible"/>
                                      </p:to>
                                    </p:set>
                                    <p:anim calcmode="lin" valueType="num">
                                      <p:cBhvr additive="base">
                                        <p:cTn id="166" dur="2000" fill="hold"/>
                                        <p:tgtEl>
                                          <p:spTgt spid="27"/>
                                        </p:tgtEl>
                                        <p:attrNameLst>
                                          <p:attrName>ppt_x</p:attrName>
                                        </p:attrNameLst>
                                      </p:cBhvr>
                                      <p:tavLst>
                                        <p:tav tm="0">
                                          <p:val>
                                            <p:strVal val="#ppt_x"/>
                                          </p:val>
                                        </p:tav>
                                        <p:tav tm="100000">
                                          <p:val>
                                            <p:strVal val="#ppt_x"/>
                                          </p:val>
                                        </p:tav>
                                      </p:tavLst>
                                    </p:anim>
                                    <p:anim calcmode="lin" valueType="num">
                                      <p:cBhvr additive="base">
                                        <p:cTn id="167" dur="2000" fill="hold"/>
                                        <p:tgtEl>
                                          <p:spTgt spid="27"/>
                                        </p:tgtEl>
                                        <p:attrNameLst>
                                          <p:attrName>ppt_y</p:attrName>
                                        </p:attrNameLst>
                                      </p:cBhvr>
                                      <p:tavLst>
                                        <p:tav tm="0">
                                          <p:val>
                                            <p:strVal val="0-#ppt_h/2"/>
                                          </p:val>
                                        </p:tav>
                                        <p:tav tm="100000">
                                          <p:val>
                                            <p:strVal val="#ppt_y"/>
                                          </p:val>
                                        </p:tav>
                                      </p:tavLst>
                                    </p:anim>
                                  </p:childTnLst>
                                </p:cTn>
                              </p:par>
                              <p:par>
                                <p:cTn id="168" presetID="2" presetClass="entr" presetSubtype="1" fill="hold" grpId="1" nodeType="withEffect">
                                  <p:stCondLst>
                                    <p:cond delay="0"/>
                                  </p:stCondLst>
                                  <p:childTnLst>
                                    <p:set>
                                      <p:cBhvr>
                                        <p:cTn id="169" dur="1" fill="hold">
                                          <p:stCondLst>
                                            <p:cond delay="0"/>
                                          </p:stCondLst>
                                        </p:cTn>
                                        <p:tgtEl>
                                          <p:spTgt spid="28"/>
                                        </p:tgtEl>
                                        <p:attrNameLst>
                                          <p:attrName>style.visibility</p:attrName>
                                        </p:attrNameLst>
                                      </p:cBhvr>
                                      <p:to>
                                        <p:strVal val="visible"/>
                                      </p:to>
                                    </p:set>
                                    <p:anim calcmode="lin" valueType="num">
                                      <p:cBhvr additive="base">
                                        <p:cTn id="170" dur="2000" fill="hold"/>
                                        <p:tgtEl>
                                          <p:spTgt spid="28"/>
                                        </p:tgtEl>
                                        <p:attrNameLst>
                                          <p:attrName>ppt_x</p:attrName>
                                        </p:attrNameLst>
                                      </p:cBhvr>
                                      <p:tavLst>
                                        <p:tav tm="0">
                                          <p:val>
                                            <p:strVal val="#ppt_x"/>
                                          </p:val>
                                        </p:tav>
                                        <p:tav tm="100000">
                                          <p:val>
                                            <p:strVal val="#ppt_x"/>
                                          </p:val>
                                        </p:tav>
                                      </p:tavLst>
                                    </p:anim>
                                    <p:anim calcmode="lin" valueType="num">
                                      <p:cBhvr additive="base">
                                        <p:cTn id="171" dur="2000" fill="hold"/>
                                        <p:tgtEl>
                                          <p:spTgt spid="28"/>
                                        </p:tgtEl>
                                        <p:attrNameLst>
                                          <p:attrName>ppt_y</p:attrName>
                                        </p:attrNameLst>
                                      </p:cBhvr>
                                      <p:tavLst>
                                        <p:tav tm="0">
                                          <p:val>
                                            <p:strVal val="0-#ppt_h/2"/>
                                          </p:val>
                                        </p:tav>
                                        <p:tav tm="100000">
                                          <p:val>
                                            <p:strVal val="#ppt_y"/>
                                          </p:val>
                                        </p:tav>
                                      </p:tavLst>
                                    </p:anim>
                                  </p:childTnLst>
                                </p:cTn>
                              </p:par>
                              <p:par>
                                <p:cTn id="172" presetID="2" presetClass="entr" presetSubtype="1" fill="hold" grpId="1" nodeType="withEffect">
                                  <p:stCondLst>
                                    <p:cond delay="0"/>
                                  </p:stCondLst>
                                  <p:childTnLst>
                                    <p:set>
                                      <p:cBhvr>
                                        <p:cTn id="173" dur="1" fill="hold">
                                          <p:stCondLst>
                                            <p:cond delay="0"/>
                                          </p:stCondLst>
                                        </p:cTn>
                                        <p:tgtEl>
                                          <p:spTgt spid="29"/>
                                        </p:tgtEl>
                                        <p:attrNameLst>
                                          <p:attrName>style.visibility</p:attrName>
                                        </p:attrNameLst>
                                      </p:cBhvr>
                                      <p:to>
                                        <p:strVal val="visible"/>
                                      </p:to>
                                    </p:set>
                                    <p:anim calcmode="lin" valueType="num">
                                      <p:cBhvr additive="base">
                                        <p:cTn id="174" dur="2000" fill="hold"/>
                                        <p:tgtEl>
                                          <p:spTgt spid="29"/>
                                        </p:tgtEl>
                                        <p:attrNameLst>
                                          <p:attrName>ppt_x</p:attrName>
                                        </p:attrNameLst>
                                      </p:cBhvr>
                                      <p:tavLst>
                                        <p:tav tm="0">
                                          <p:val>
                                            <p:strVal val="#ppt_x"/>
                                          </p:val>
                                        </p:tav>
                                        <p:tav tm="100000">
                                          <p:val>
                                            <p:strVal val="#ppt_x"/>
                                          </p:val>
                                        </p:tav>
                                      </p:tavLst>
                                    </p:anim>
                                    <p:anim calcmode="lin" valueType="num">
                                      <p:cBhvr additive="base">
                                        <p:cTn id="175" dur="2000" fill="hold"/>
                                        <p:tgtEl>
                                          <p:spTgt spid="29"/>
                                        </p:tgtEl>
                                        <p:attrNameLst>
                                          <p:attrName>ppt_y</p:attrName>
                                        </p:attrNameLst>
                                      </p:cBhvr>
                                      <p:tavLst>
                                        <p:tav tm="0">
                                          <p:val>
                                            <p:strVal val="0-#ppt_h/2"/>
                                          </p:val>
                                        </p:tav>
                                        <p:tav tm="100000">
                                          <p:val>
                                            <p:strVal val="#ppt_y"/>
                                          </p:val>
                                        </p:tav>
                                      </p:tavLst>
                                    </p:anim>
                                  </p:childTnLst>
                                </p:cTn>
                              </p:par>
                              <p:par>
                                <p:cTn id="176" presetID="8" presetClass="emph" presetSubtype="0" fill="hold" grpId="2" nodeType="withEffect">
                                  <p:stCondLst>
                                    <p:cond delay="0"/>
                                  </p:stCondLst>
                                  <p:childTnLst>
                                    <p:animRot by="21600000">
                                      <p:cBhvr>
                                        <p:cTn id="177" dur="2000" fill="hold"/>
                                        <p:tgtEl>
                                          <p:spTgt spid="10"/>
                                        </p:tgtEl>
                                        <p:attrNameLst>
                                          <p:attrName>r</p:attrName>
                                        </p:attrNameLst>
                                      </p:cBhvr>
                                    </p:animRot>
                                  </p:childTnLst>
                                </p:cTn>
                              </p:par>
                              <p:par>
                                <p:cTn id="178" presetID="8" presetClass="emph" presetSubtype="0" fill="hold" grpId="2" nodeType="withEffect">
                                  <p:stCondLst>
                                    <p:cond delay="0"/>
                                  </p:stCondLst>
                                  <p:childTnLst>
                                    <p:animRot by="21600000">
                                      <p:cBhvr>
                                        <p:cTn id="179" dur="2000" fill="hold"/>
                                        <p:tgtEl>
                                          <p:spTgt spid="11"/>
                                        </p:tgtEl>
                                        <p:attrNameLst>
                                          <p:attrName>r</p:attrName>
                                        </p:attrNameLst>
                                      </p:cBhvr>
                                    </p:animRot>
                                  </p:childTnLst>
                                </p:cTn>
                              </p:par>
                              <p:par>
                                <p:cTn id="180" presetID="8" presetClass="emph" presetSubtype="0" fill="hold" grpId="2"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fill="hold" grpId="2"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fill="hold" grpId="2" nodeType="withEffect">
                                  <p:stCondLst>
                                    <p:cond delay="0"/>
                                  </p:stCondLst>
                                  <p:childTnLst>
                                    <p:animRot by="21600000">
                                      <p:cBhvr>
                                        <p:cTn id="185" dur="2000" fill="hold"/>
                                        <p:tgtEl>
                                          <p:spTgt spid="24"/>
                                        </p:tgtEl>
                                        <p:attrNameLst>
                                          <p:attrName>r</p:attrName>
                                        </p:attrNameLst>
                                      </p:cBhvr>
                                    </p:animRot>
                                  </p:childTnLst>
                                </p:cTn>
                              </p:par>
                              <p:par>
                                <p:cTn id="186" presetID="8" presetClass="emph" presetSubtype="0" fill="hold" grpId="2" nodeType="withEffect">
                                  <p:stCondLst>
                                    <p:cond delay="0"/>
                                  </p:stCondLst>
                                  <p:childTnLst>
                                    <p:animRot by="21600000">
                                      <p:cBhvr>
                                        <p:cTn id="187" dur="2000" fill="hold"/>
                                        <p:tgtEl>
                                          <p:spTgt spid="25"/>
                                        </p:tgtEl>
                                        <p:attrNameLst>
                                          <p:attrName>r</p:attrName>
                                        </p:attrNameLst>
                                      </p:cBhvr>
                                    </p:animRot>
                                  </p:childTnLst>
                                </p:cTn>
                              </p:par>
                              <p:par>
                                <p:cTn id="188" presetID="8" presetClass="emph" presetSubtype="0" fill="hold" grpId="2"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fill="hold" grpId="2"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fill="hold" grpId="2"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2"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2"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2"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2" nodeType="withEffect">
                                  <p:stCondLst>
                                    <p:cond delay="0"/>
                                  </p:stCondLst>
                                  <p:childTnLst>
                                    <p:animRot by="21600000">
                                      <p:cBhvr>
                                        <p:cTn id="201" dur="2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2000" fill="hold"/>
                                        <p:tgtEl>
                                          <p:spTgt spid="7"/>
                                        </p:tgtEl>
                                        <p:attrNameLst>
                                          <p:attrName>r</p:attrName>
                                        </p:attrNameLst>
                                      </p:cBhvr>
                                    </p:animRot>
                                  </p:childTnLst>
                                </p:cTn>
                              </p:par>
                              <p:par>
                                <p:cTn id="204" presetID="8" presetClass="emph" presetSubtype="0" fill="hold" grpId="2" nodeType="withEffect">
                                  <p:stCondLst>
                                    <p:cond delay="0"/>
                                  </p:stCondLst>
                                  <p:childTnLst>
                                    <p:animRot by="21600000">
                                      <p:cBhvr>
                                        <p:cTn id="205" dur="2000" fill="hold"/>
                                        <p:tgtEl>
                                          <p:spTgt spid="8"/>
                                        </p:tgtEl>
                                        <p:attrNameLst>
                                          <p:attrName>r</p:attrName>
                                        </p:attrNameLst>
                                      </p:cBhvr>
                                    </p:animRot>
                                  </p:childTnLst>
                                </p:cTn>
                              </p:par>
                              <p:par>
                                <p:cTn id="206" presetID="8" presetClass="emph" presetSubtype="0" fill="hold" grpId="2" nodeType="withEffect">
                                  <p:stCondLst>
                                    <p:cond delay="0"/>
                                  </p:stCondLst>
                                  <p:childTnLst>
                                    <p:animRot by="21600000">
                                      <p:cBhvr>
                                        <p:cTn id="207" dur="2000" fill="hold"/>
                                        <p:tgtEl>
                                          <p:spTgt spid="9"/>
                                        </p:tgtEl>
                                        <p:attrNameLst>
                                          <p:attrName>r</p:attrName>
                                        </p:attrNameLst>
                                      </p:cBhvr>
                                    </p:animRot>
                                  </p:childTnLst>
                                </p:cTn>
                              </p:par>
                              <p:par>
                                <p:cTn id="208" presetID="8" presetClass="emph" presetSubtype="0" fill="hold" grpId="2"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grpId="2"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fill="hold" grpId="2"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fill="hold" grpId="2"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2" nodeType="withEffect">
                                  <p:stCondLst>
                                    <p:cond delay="0"/>
                                  </p:stCondLst>
                                  <p:childTnLst>
                                    <p:animRot by="21600000">
                                      <p:cBhvr>
                                        <p:cTn id="219" dur="2000" fill="hold"/>
                                        <p:tgtEl>
                                          <p:spTgt spid="27"/>
                                        </p:tgtEl>
                                        <p:attrNameLst>
                                          <p:attrName>r</p:attrName>
                                        </p:attrNameLst>
                                      </p:cBhvr>
                                    </p:animRot>
                                  </p:childTnLst>
                                </p:cTn>
                              </p:par>
                              <p:par>
                                <p:cTn id="220" presetID="8" presetClass="emph" presetSubtype="0" fill="hold" grpId="2" nodeType="withEffect">
                                  <p:stCondLst>
                                    <p:cond delay="0"/>
                                  </p:stCondLst>
                                  <p:childTnLst>
                                    <p:animRot by="21600000">
                                      <p:cBhvr>
                                        <p:cTn id="221" dur="2000" fill="hold"/>
                                        <p:tgtEl>
                                          <p:spTgt spid="28"/>
                                        </p:tgtEl>
                                        <p:attrNameLst>
                                          <p:attrName>r</p:attrName>
                                        </p:attrNameLst>
                                      </p:cBhvr>
                                    </p:animRot>
                                  </p:childTnLst>
                                </p:cTn>
                              </p:par>
                              <p:par>
                                <p:cTn id="222" presetID="8" presetClass="emph" presetSubtype="0" fill="hold" grpId="2" nodeType="withEffect">
                                  <p:stCondLst>
                                    <p:cond delay="0"/>
                                  </p:stCondLst>
                                  <p:childTnLst>
                                    <p:animRot by="21600000">
                                      <p:cBhvr>
                                        <p:cTn id="223" dur="2000" fill="hold"/>
                                        <p:tgtEl>
                                          <p:spTgt spid="29"/>
                                        </p:tgtEl>
                                        <p:attrNameLst>
                                          <p:attrName>r</p:attrName>
                                        </p:attrNameLst>
                                      </p:cBhvr>
                                    </p:animRot>
                                  </p:childTnLst>
                                </p:cTn>
                              </p:par>
                            </p:childTnLst>
                          </p:cTn>
                        </p:par>
                        <p:par>
                          <p:cTn id="224" fill="hold">
                            <p:stCondLst>
                              <p:cond delay="2000"/>
                            </p:stCondLst>
                            <p:childTnLst>
                              <p:par>
                                <p:cTn id="225" presetID="2" presetClass="exit" presetSubtype="2" fill="hold" grpId="3" nodeType="afterEffect">
                                  <p:stCondLst>
                                    <p:cond delay="0"/>
                                  </p:stCondLst>
                                  <p:childTnLst>
                                    <p:anim calcmode="lin" valueType="num">
                                      <p:cBhvr additive="base">
                                        <p:cTn id="226" dur="2000"/>
                                        <p:tgtEl>
                                          <p:spTgt spid="10"/>
                                        </p:tgtEl>
                                        <p:attrNameLst>
                                          <p:attrName>ppt_x</p:attrName>
                                        </p:attrNameLst>
                                      </p:cBhvr>
                                      <p:tavLst>
                                        <p:tav tm="0">
                                          <p:val>
                                            <p:strVal val="ppt_x"/>
                                          </p:val>
                                        </p:tav>
                                        <p:tav tm="100000">
                                          <p:val>
                                            <p:strVal val="1+ppt_w/2"/>
                                          </p:val>
                                        </p:tav>
                                      </p:tavLst>
                                    </p:anim>
                                    <p:anim calcmode="lin" valueType="num">
                                      <p:cBhvr additive="base">
                                        <p:cTn id="227" dur="2000"/>
                                        <p:tgtEl>
                                          <p:spTgt spid="10"/>
                                        </p:tgtEl>
                                        <p:attrNameLst>
                                          <p:attrName>ppt_y</p:attrName>
                                        </p:attrNameLst>
                                      </p:cBhvr>
                                      <p:tavLst>
                                        <p:tav tm="0">
                                          <p:val>
                                            <p:strVal val="ppt_y"/>
                                          </p:val>
                                        </p:tav>
                                        <p:tav tm="100000">
                                          <p:val>
                                            <p:strVal val="ppt_y"/>
                                          </p:val>
                                        </p:tav>
                                      </p:tavLst>
                                    </p:anim>
                                    <p:set>
                                      <p:cBhvr>
                                        <p:cTn id="228" dur="1" fill="hold">
                                          <p:stCondLst>
                                            <p:cond delay="1999"/>
                                          </p:stCondLst>
                                        </p:cTn>
                                        <p:tgtEl>
                                          <p:spTgt spid="10"/>
                                        </p:tgtEl>
                                        <p:attrNameLst>
                                          <p:attrName>style.visibility</p:attrName>
                                        </p:attrNameLst>
                                      </p:cBhvr>
                                      <p:to>
                                        <p:strVal val="hidden"/>
                                      </p:to>
                                    </p:set>
                                  </p:childTnLst>
                                </p:cTn>
                              </p:par>
                              <p:par>
                                <p:cTn id="229" presetID="2" presetClass="exit" presetSubtype="2" fill="hold" grpId="3" nodeType="withEffect">
                                  <p:stCondLst>
                                    <p:cond delay="0"/>
                                  </p:stCondLst>
                                  <p:childTnLst>
                                    <p:anim calcmode="lin" valueType="num">
                                      <p:cBhvr additive="base">
                                        <p:cTn id="230" dur="2000"/>
                                        <p:tgtEl>
                                          <p:spTgt spid="11"/>
                                        </p:tgtEl>
                                        <p:attrNameLst>
                                          <p:attrName>ppt_x</p:attrName>
                                        </p:attrNameLst>
                                      </p:cBhvr>
                                      <p:tavLst>
                                        <p:tav tm="0">
                                          <p:val>
                                            <p:strVal val="ppt_x"/>
                                          </p:val>
                                        </p:tav>
                                        <p:tav tm="100000">
                                          <p:val>
                                            <p:strVal val="1+ppt_w/2"/>
                                          </p:val>
                                        </p:tav>
                                      </p:tavLst>
                                    </p:anim>
                                    <p:anim calcmode="lin" valueType="num">
                                      <p:cBhvr additive="base">
                                        <p:cTn id="231" dur="2000"/>
                                        <p:tgtEl>
                                          <p:spTgt spid="11"/>
                                        </p:tgtEl>
                                        <p:attrNameLst>
                                          <p:attrName>ppt_y</p:attrName>
                                        </p:attrNameLst>
                                      </p:cBhvr>
                                      <p:tavLst>
                                        <p:tav tm="0">
                                          <p:val>
                                            <p:strVal val="ppt_y"/>
                                          </p:val>
                                        </p:tav>
                                        <p:tav tm="100000">
                                          <p:val>
                                            <p:strVal val="ppt_y"/>
                                          </p:val>
                                        </p:tav>
                                      </p:tavLst>
                                    </p:anim>
                                    <p:set>
                                      <p:cBhvr>
                                        <p:cTn id="232" dur="1" fill="hold">
                                          <p:stCondLst>
                                            <p:cond delay="1999"/>
                                          </p:stCondLst>
                                        </p:cTn>
                                        <p:tgtEl>
                                          <p:spTgt spid="11"/>
                                        </p:tgtEl>
                                        <p:attrNameLst>
                                          <p:attrName>style.visibility</p:attrName>
                                        </p:attrNameLst>
                                      </p:cBhvr>
                                      <p:to>
                                        <p:strVal val="hidden"/>
                                      </p:to>
                                    </p:set>
                                  </p:childTnLst>
                                </p:cTn>
                              </p:par>
                              <p:par>
                                <p:cTn id="233" presetID="2" presetClass="exit" presetSubtype="2" fill="hold" grpId="3" nodeType="withEffect">
                                  <p:stCondLst>
                                    <p:cond delay="0"/>
                                  </p:stCondLst>
                                  <p:childTnLst>
                                    <p:anim calcmode="lin" valueType="num">
                                      <p:cBhvr additive="base">
                                        <p:cTn id="234" dur="2000"/>
                                        <p:tgtEl>
                                          <p:spTgt spid="18"/>
                                        </p:tgtEl>
                                        <p:attrNameLst>
                                          <p:attrName>ppt_x</p:attrName>
                                        </p:attrNameLst>
                                      </p:cBhvr>
                                      <p:tavLst>
                                        <p:tav tm="0">
                                          <p:val>
                                            <p:strVal val="ppt_x"/>
                                          </p:val>
                                        </p:tav>
                                        <p:tav tm="100000">
                                          <p:val>
                                            <p:strVal val="1+ppt_w/2"/>
                                          </p:val>
                                        </p:tav>
                                      </p:tavLst>
                                    </p:anim>
                                    <p:anim calcmode="lin" valueType="num">
                                      <p:cBhvr additive="base">
                                        <p:cTn id="235" dur="2000"/>
                                        <p:tgtEl>
                                          <p:spTgt spid="18"/>
                                        </p:tgtEl>
                                        <p:attrNameLst>
                                          <p:attrName>ppt_y</p:attrName>
                                        </p:attrNameLst>
                                      </p:cBhvr>
                                      <p:tavLst>
                                        <p:tav tm="0">
                                          <p:val>
                                            <p:strVal val="ppt_y"/>
                                          </p:val>
                                        </p:tav>
                                        <p:tav tm="100000">
                                          <p:val>
                                            <p:strVal val="ppt_y"/>
                                          </p:val>
                                        </p:tav>
                                      </p:tavLst>
                                    </p:anim>
                                    <p:set>
                                      <p:cBhvr>
                                        <p:cTn id="236" dur="1" fill="hold">
                                          <p:stCondLst>
                                            <p:cond delay="1999"/>
                                          </p:stCondLst>
                                        </p:cTn>
                                        <p:tgtEl>
                                          <p:spTgt spid="18"/>
                                        </p:tgtEl>
                                        <p:attrNameLst>
                                          <p:attrName>style.visibility</p:attrName>
                                        </p:attrNameLst>
                                      </p:cBhvr>
                                      <p:to>
                                        <p:strVal val="hidden"/>
                                      </p:to>
                                    </p:set>
                                  </p:childTnLst>
                                </p:cTn>
                              </p:par>
                              <p:par>
                                <p:cTn id="237" presetID="2" presetClass="exit" presetSubtype="2" fill="hold" grpId="3" nodeType="withEffect">
                                  <p:stCondLst>
                                    <p:cond delay="0"/>
                                  </p:stCondLst>
                                  <p:childTnLst>
                                    <p:anim calcmode="lin" valueType="num">
                                      <p:cBhvr additive="base">
                                        <p:cTn id="238" dur="2000"/>
                                        <p:tgtEl>
                                          <p:spTgt spid="19"/>
                                        </p:tgtEl>
                                        <p:attrNameLst>
                                          <p:attrName>ppt_x</p:attrName>
                                        </p:attrNameLst>
                                      </p:cBhvr>
                                      <p:tavLst>
                                        <p:tav tm="0">
                                          <p:val>
                                            <p:strVal val="ppt_x"/>
                                          </p:val>
                                        </p:tav>
                                        <p:tav tm="100000">
                                          <p:val>
                                            <p:strVal val="1+ppt_w/2"/>
                                          </p:val>
                                        </p:tav>
                                      </p:tavLst>
                                    </p:anim>
                                    <p:anim calcmode="lin" valueType="num">
                                      <p:cBhvr additive="base">
                                        <p:cTn id="239" dur="2000"/>
                                        <p:tgtEl>
                                          <p:spTgt spid="19"/>
                                        </p:tgtEl>
                                        <p:attrNameLst>
                                          <p:attrName>ppt_y</p:attrName>
                                        </p:attrNameLst>
                                      </p:cBhvr>
                                      <p:tavLst>
                                        <p:tav tm="0">
                                          <p:val>
                                            <p:strVal val="ppt_y"/>
                                          </p:val>
                                        </p:tav>
                                        <p:tav tm="100000">
                                          <p:val>
                                            <p:strVal val="ppt_y"/>
                                          </p:val>
                                        </p:tav>
                                      </p:tavLst>
                                    </p:anim>
                                    <p:set>
                                      <p:cBhvr>
                                        <p:cTn id="240" dur="1" fill="hold">
                                          <p:stCondLst>
                                            <p:cond delay="1999"/>
                                          </p:stCondLst>
                                        </p:cTn>
                                        <p:tgtEl>
                                          <p:spTgt spid="19"/>
                                        </p:tgtEl>
                                        <p:attrNameLst>
                                          <p:attrName>style.visibility</p:attrName>
                                        </p:attrNameLst>
                                      </p:cBhvr>
                                      <p:to>
                                        <p:strVal val="hidden"/>
                                      </p:to>
                                    </p:set>
                                  </p:childTnLst>
                                </p:cTn>
                              </p:par>
                              <p:par>
                                <p:cTn id="241" presetID="2" presetClass="exit" presetSubtype="2" fill="hold" grpId="3"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1+ppt_w/2"/>
                                          </p:val>
                                        </p:tav>
                                      </p:tavLst>
                                    </p:anim>
                                    <p:anim calcmode="lin" valueType="num">
                                      <p:cBhvr additive="base">
                                        <p:cTn id="243" dur="2000"/>
                                        <p:tgtEl>
                                          <p:spTgt spid="24"/>
                                        </p:tgtEl>
                                        <p:attrNameLst>
                                          <p:attrName>ppt_y</p:attrName>
                                        </p:attrNameLst>
                                      </p:cBhvr>
                                      <p:tavLst>
                                        <p:tav tm="0">
                                          <p:val>
                                            <p:strVal val="ppt_y"/>
                                          </p:val>
                                        </p:tav>
                                        <p:tav tm="100000">
                                          <p:val>
                                            <p:strVal val="ppt_y"/>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2" fill="hold" grpId="3" nodeType="withEffect">
                                  <p:stCondLst>
                                    <p:cond delay="0"/>
                                  </p:stCondLst>
                                  <p:childTnLst>
                                    <p:anim calcmode="lin" valueType="num">
                                      <p:cBhvr additive="base">
                                        <p:cTn id="246" dur="2000"/>
                                        <p:tgtEl>
                                          <p:spTgt spid="25"/>
                                        </p:tgtEl>
                                        <p:attrNameLst>
                                          <p:attrName>ppt_x</p:attrName>
                                        </p:attrNameLst>
                                      </p:cBhvr>
                                      <p:tavLst>
                                        <p:tav tm="0">
                                          <p:val>
                                            <p:strVal val="ppt_x"/>
                                          </p:val>
                                        </p:tav>
                                        <p:tav tm="100000">
                                          <p:val>
                                            <p:strVal val="1+ppt_w/2"/>
                                          </p:val>
                                        </p:tav>
                                      </p:tavLst>
                                    </p:anim>
                                    <p:anim calcmode="lin" valueType="num">
                                      <p:cBhvr additive="base">
                                        <p:cTn id="247" dur="2000"/>
                                        <p:tgtEl>
                                          <p:spTgt spid="25"/>
                                        </p:tgtEl>
                                        <p:attrNameLst>
                                          <p:attrName>ppt_y</p:attrName>
                                        </p:attrNameLst>
                                      </p:cBhvr>
                                      <p:tavLst>
                                        <p:tav tm="0">
                                          <p:val>
                                            <p:strVal val="ppt_y"/>
                                          </p:val>
                                        </p:tav>
                                        <p:tav tm="100000">
                                          <p:val>
                                            <p:strVal val="ppt_y"/>
                                          </p:val>
                                        </p:tav>
                                      </p:tavLst>
                                    </p:anim>
                                    <p:set>
                                      <p:cBhvr>
                                        <p:cTn id="248" dur="1" fill="hold">
                                          <p:stCondLst>
                                            <p:cond delay="1999"/>
                                          </p:stCondLst>
                                        </p:cTn>
                                        <p:tgtEl>
                                          <p:spTgt spid="25"/>
                                        </p:tgtEl>
                                        <p:attrNameLst>
                                          <p:attrName>style.visibility</p:attrName>
                                        </p:attrNameLst>
                                      </p:cBhvr>
                                      <p:to>
                                        <p:strVal val="hidden"/>
                                      </p:to>
                                    </p:set>
                                  </p:childTnLst>
                                </p:cTn>
                              </p:par>
                              <p:par>
                                <p:cTn id="249" presetID="2" presetClass="exit" presetSubtype="8" fill="hold" grpId="3" nodeType="withEffect">
                                  <p:stCondLst>
                                    <p:cond delay="0"/>
                                  </p:stCondLst>
                                  <p:childTnLst>
                                    <p:anim calcmode="lin" valueType="num">
                                      <p:cBhvr additive="base">
                                        <p:cTn id="250" dur="2000"/>
                                        <p:tgtEl>
                                          <p:spTgt spid="12"/>
                                        </p:tgtEl>
                                        <p:attrNameLst>
                                          <p:attrName>ppt_x</p:attrName>
                                        </p:attrNameLst>
                                      </p:cBhvr>
                                      <p:tavLst>
                                        <p:tav tm="0">
                                          <p:val>
                                            <p:strVal val="ppt_x"/>
                                          </p:val>
                                        </p:tav>
                                        <p:tav tm="100000">
                                          <p:val>
                                            <p:strVal val="0-ppt_w/2"/>
                                          </p:val>
                                        </p:tav>
                                      </p:tavLst>
                                    </p:anim>
                                    <p:anim calcmode="lin" valueType="num">
                                      <p:cBhvr additive="base">
                                        <p:cTn id="251" dur="2000"/>
                                        <p:tgtEl>
                                          <p:spTgt spid="12"/>
                                        </p:tgtEl>
                                        <p:attrNameLst>
                                          <p:attrName>ppt_y</p:attrName>
                                        </p:attrNameLst>
                                      </p:cBhvr>
                                      <p:tavLst>
                                        <p:tav tm="0">
                                          <p:val>
                                            <p:strVal val="ppt_y"/>
                                          </p:val>
                                        </p:tav>
                                        <p:tav tm="100000">
                                          <p:val>
                                            <p:strVal val="ppt_y"/>
                                          </p:val>
                                        </p:tav>
                                      </p:tavLst>
                                    </p:anim>
                                    <p:set>
                                      <p:cBhvr>
                                        <p:cTn id="252" dur="1" fill="hold">
                                          <p:stCondLst>
                                            <p:cond delay="1999"/>
                                          </p:stCondLst>
                                        </p:cTn>
                                        <p:tgtEl>
                                          <p:spTgt spid="12"/>
                                        </p:tgtEl>
                                        <p:attrNameLst>
                                          <p:attrName>style.visibility</p:attrName>
                                        </p:attrNameLst>
                                      </p:cBhvr>
                                      <p:to>
                                        <p:strVal val="hidden"/>
                                      </p:to>
                                    </p:set>
                                  </p:childTnLst>
                                </p:cTn>
                              </p:par>
                              <p:par>
                                <p:cTn id="253" presetID="2" presetClass="exit" presetSubtype="8" fill="hold" grpId="3" nodeType="withEffect">
                                  <p:stCondLst>
                                    <p:cond delay="0"/>
                                  </p:stCondLst>
                                  <p:childTnLst>
                                    <p:anim calcmode="lin" valueType="num">
                                      <p:cBhvr additive="base">
                                        <p:cTn id="254" dur="2000"/>
                                        <p:tgtEl>
                                          <p:spTgt spid="13"/>
                                        </p:tgtEl>
                                        <p:attrNameLst>
                                          <p:attrName>ppt_x</p:attrName>
                                        </p:attrNameLst>
                                      </p:cBhvr>
                                      <p:tavLst>
                                        <p:tav tm="0">
                                          <p:val>
                                            <p:strVal val="ppt_x"/>
                                          </p:val>
                                        </p:tav>
                                        <p:tav tm="100000">
                                          <p:val>
                                            <p:strVal val="0-ppt_w/2"/>
                                          </p:val>
                                        </p:tav>
                                      </p:tavLst>
                                    </p:anim>
                                    <p:anim calcmode="lin" valueType="num">
                                      <p:cBhvr additive="base">
                                        <p:cTn id="255" dur="2000"/>
                                        <p:tgtEl>
                                          <p:spTgt spid="13"/>
                                        </p:tgtEl>
                                        <p:attrNameLst>
                                          <p:attrName>ppt_y</p:attrName>
                                        </p:attrNameLst>
                                      </p:cBhvr>
                                      <p:tavLst>
                                        <p:tav tm="0">
                                          <p:val>
                                            <p:strVal val="ppt_y"/>
                                          </p:val>
                                        </p:tav>
                                        <p:tav tm="100000">
                                          <p:val>
                                            <p:strVal val="ppt_y"/>
                                          </p:val>
                                        </p:tav>
                                      </p:tavLst>
                                    </p:anim>
                                    <p:set>
                                      <p:cBhvr>
                                        <p:cTn id="256" dur="1" fill="hold">
                                          <p:stCondLst>
                                            <p:cond delay="1999"/>
                                          </p:stCondLst>
                                        </p:cTn>
                                        <p:tgtEl>
                                          <p:spTgt spid="13"/>
                                        </p:tgtEl>
                                        <p:attrNameLst>
                                          <p:attrName>style.visibility</p:attrName>
                                        </p:attrNameLst>
                                      </p:cBhvr>
                                      <p:to>
                                        <p:strVal val="hidden"/>
                                      </p:to>
                                    </p:set>
                                  </p:childTnLst>
                                </p:cTn>
                              </p:par>
                              <p:par>
                                <p:cTn id="257" presetID="2" presetClass="exit" presetSubtype="8" fill="hold" grpId="3"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0-ppt_w/2"/>
                                          </p:val>
                                        </p:tav>
                                      </p:tavLst>
                                    </p:anim>
                                    <p:anim calcmode="lin" valueType="num">
                                      <p:cBhvr additive="base">
                                        <p:cTn id="259" dur="2000"/>
                                        <p:tgtEl>
                                          <p:spTgt spid="20"/>
                                        </p:tgtEl>
                                        <p:attrNameLst>
                                          <p:attrName>ppt_y</p:attrName>
                                        </p:attrNameLst>
                                      </p:cBhvr>
                                      <p:tavLst>
                                        <p:tav tm="0">
                                          <p:val>
                                            <p:strVal val="ppt_y"/>
                                          </p:val>
                                        </p:tav>
                                        <p:tav tm="100000">
                                          <p:val>
                                            <p:strVal val="ppt_y"/>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8" fill="hold" grpId="3" nodeType="withEffect">
                                  <p:stCondLst>
                                    <p:cond delay="0"/>
                                  </p:stCondLst>
                                  <p:childTnLst>
                                    <p:anim calcmode="lin" valueType="num">
                                      <p:cBhvr additive="base">
                                        <p:cTn id="262" dur="2000"/>
                                        <p:tgtEl>
                                          <p:spTgt spid="21"/>
                                        </p:tgtEl>
                                        <p:attrNameLst>
                                          <p:attrName>ppt_x</p:attrName>
                                        </p:attrNameLst>
                                      </p:cBhvr>
                                      <p:tavLst>
                                        <p:tav tm="0">
                                          <p:val>
                                            <p:strVal val="ppt_x"/>
                                          </p:val>
                                        </p:tav>
                                        <p:tav tm="100000">
                                          <p:val>
                                            <p:strVal val="0-ppt_w/2"/>
                                          </p:val>
                                        </p:tav>
                                      </p:tavLst>
                                    </p:anim>
                                    <p:anim calcmode="lin" valueType="num">
                                      <p:cBhvr additive="base">
                                        <p:cTn id="263" dur="2000"/>
                                        <p:tgtEl>
                                          <p:spTgt spid="21"/>
                                        </p:tgtEl>
                                        <p:attrNameLst>
                                          <p:attrName>ppt_y</p:attrName>
                                        </p:attrNameLst>
                                      </p:cBhvr>
                                      <p:tavLst>
                                        <p:tav tm="0">
                                          <p:val>
                                            <p:strVal val="ppt_y"/>
                                          </p:val>
                                        </p:tav>
                                        <p:tav tm="100000">
                                          <p:val>
                                            <p:strVal val="ppt_y"/>
                                          </p:val>
                                        </p:tav>
                                      </p:tavLst>
                                    </p:anim>
                                    <p:set>
                                      <p:cBhvr>
                                        <p:cTn id="264" dur="1" fill="hold">
                                          <p:stCondLst>
                                            <p:cond delay="1999"/>
                                          </p:stCondLst>
                                        </p:cTn>
                                        <p:tgtEl>
                                          <p:spTgt spid="21"/>
                                        </p:tgtEl>
                                        <p:attrNameLst>
                                          <p:attrName>style.visibility</p:attrName>
                                        </p:attrNameLst>
                                      </p:cBhvr>
                                      <p:to>
                                        <p:strVal val="hidden"/>
                                      </p:to>
                                    </p:set>
                                  </p:childTnLst>
                                </p:cTn>
                              </p:par>
                              <p:par>
                                <p:cTn id="265" presetID="2" presetClass="exit" presetSubtype="8" fill="hold" grpId="3"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0-ppt_w/2"/>
                                          </p:val>
                                        </p:tav>
                                      </p:tavLst>
                                    </p:anim>
                                    <p:anim calcmode="lin" valueType="num">
                                      <p:cBhvr additive="base">
                                        <p:cTn id="267" dur="2000"/>
                                        <p:tgtEl>
                                          <p:spTgt spid="22"/>
                                        </p:tgtEl>
                                        <p:attrNameLst>
                                          <p:attrName>ppt_y</p:attrName>
                                        </p:attrNameLst>
                                      </p:cBhvr>
                                      <p:tavLst>
                                        <p:tav tm="0">
                                          <p:val>
                                            <p:strVal val="ppt_y"/>
                                          </p:val>
                                        </p:tav>
                                        <p:tav tm="100000">
                                          <p:val>
                                            <p:strVal val="ppt_y"/>
                                          </p:val>
                                        </p:tav>
                                      </p:tavLst>
                                    </p:anim>
                                    <p:set>
                                      <p:cBhvr>
                                        <p:cTn id="268" dur="1" fill="hold">
                                          <p:stCondLst>
                                            <p:cond delay="1999"/>
                                          </p:stCondLst>
                                        </p:cTn>
                                        <p:tgtEl>
                                          <p:spTgt spid="22"/>
                                        </p:tgtEl>
                                        <p:attrNameLst>
                                          <p:attrName>style.visibility</p:attrName>
                                        </p:attrNameLst>
                                      </p:cBhvr>
                                      <p:to>
                                        <p:strVal val="hidden"/>
                                      </p:to>
                                    </p:set>
                                  </p:childTnLst>
                                </p:cTn>
                              </p:par>
                              <p:par>
                                <p:cTn id="269" presetID="2" presetClass="exit" presetSubtype="8" fill="hold" grpId="3" nodeType="withEffect">
                                  <p:stCondLst>
                                    <p:cond delay="0"/>
                                  </p:stCondLst>
                                  <p:childTnLst>
                                    <p:anim calcmode="lin" valueType="num">
                                      <p:cBhvr additive="base">
                                        <p:cTn id="270" dur="2000"/>
                                        <p:tgtEl>
                                          <p:spTgt spid="23"/>
                                        </p:tgtEl>
                                        <p:attrNameLst>
                                          <p:attrName>ppt_x</p:attrName>
                                        </p:attrNameLst>
                                      </p:cBhvr>
                                      <p:tavLst>
                                        <p:tav tm="0">
                                          <p:val>
                                            <p:strVal val="ppt_x"/>
                                          </p:val>
                                        </p:tav>
                                        <p:tav tm="100000">
                                          <p:val>
                                            <p:strVal val="0-ppt_w/2"/>
                                          </p:val>
                                        </p:tav>
                                      </p:tavLst>
                                    </p:anim>
                                    <p:anim calcmode="lin" valueType="num">
                                      <p:cBhvr additive="base">
                                        <p:cTn id="271" dur="2000"/>
                                        <p:tgtEl>
                                          <p:spTgt spid="23"/>
                                        </p:tgtEl>
                                        <p:attrNameLst>
                                          <p:attrName>ppt_y</p:attrName>
                                        </p:attrNameLst>
                                      </p:cBhvr>
                                      <p:tavLst>
                                        <p:tav tm="0">
                                          <p:val>
                                            <p:strVal val="ppt_y"/>
                                          </p:val>
                                        </p:tav>
                                        <p:tav tm="100000">
                                          <p:val>
                                            <p:strVal val="ppt_y"/>
                                          </p:val>
                                        </p:tav>
                                      </p:tavLst>
                                    </p:anim>
                                    <p:set>
                                      <p:cBhvr>
                                        <p:cTn id="272" dur="1" fill="hold">
                                          <p:stCondLst>
                                            <p:cond delay="1999"/>
                                          </p:stCondLst>
                                        </p:cTn>
                                        <p:tgtEl>
                                          <p:spTgt spid="23"/>
                                        </p:tgtEl>
                                        <p:attrNameLst>
                                          <p:attrName>style.visibility</p:attrName>
                                        </p:attrNameLst>
                                      </p:cBhvr>
                                      <p:to>
                                        <p:strVal val="hidden"/>
                                      </p:to>
                                    </p:set>
                                  </p:childTnLst>
                                </p:cTn>
                              </p:par>
                              <p:par>
                                <p:cTn id="273" presetID="2" presetClass="exit" presetSubtype="4" fill="hold" grpId="3" nodeType="withEffect">
                                  <p:stCondLst>
                                    <p:cond delay="0"/>
                                  </p:stCondLst>
                                  <p:childTnLst>
                                    <p:anim calcmode="lin" valueType="num">
                                      <p:cBhvr additive="base">
                                        <p:cTn id="274" dur="2000"/>
                                        <p:tgtEl>
                                          <p:spTgt spid="6"/>
                                        </p:tgtEl>
                                        <p:attrNameLst>
                                          <p:attrName>ppt_x</p:attrName>
                                        </p:attrNameLst>
                                      </p:cBhvr>
                                      <p:tavLst>
                                        <p:tav tm="0">
                                          <p:val>
                                            <p:strVal val="ppt_x"/>
                                          </p:val>
                                        </p:tav>
                                        <p:tav tm="100000">
                                          <p:val>
                                            <p:strVal val="ppt_x"/>
                                          </p:val>
                                        </p:tav>
                                      </p:tavLst>
                                    </p:anim>
                                    <p:anim calcmode="lin" valueType="num">
                                      <p:cBhvr additive="base">
                                        <p:cTn id="275" dur="2000"/>
                                        <p:tgtEl>
                                          <p:spTgt spid="6"/>
                                        </p:tgtEl>
                                        <p:attrNameLst>
                                          <p:attrName>ppt_y</p:attrName>
                                        </p:attrNameLst>
                                      </p:cBhvr>
                                      <p:tavLst>
                                        <p:tav tm="0">
                                          <p:val>
                                            <p:strVal val="ppt_y"/>
                                          </p:val>
                                        </p:tav>
                                        <p:tav tm="100000">
                                          <p:val>
                                            <p:strVal val="1+ppt_h/2"/>
                                          </p:val>
                                        </p:tav>
                                      </p:tavLst>
                                    </p:anim>
                                    <p:set>
                                      <p:cBhvr>
                                        <p:cTn id="276" dur="1" fill="hold">
                                          <p:stCondLst>
                                            <p:cond delay="1999"/>
                                          </p:stCondLst>
                                        </p:cTn>
                                        <p:tgtEl>
                                          <p:spTgt spid="6"/>
                                        </p:tgtEl>
                                        <p:attrNameLst>
                                          <p:attrName>style.visibility</p:attrName>
                                        </p:attrNameLst>
                                      </p:cBhvr>
                                      <p:to>
                                        <p:strVal val="hidden"/>
                                      </p:to>
                                    </p:set>
                                  </p:childTnLst>
                                </p:cTn>
                              </p:par>
                              <p:par>
                                <p:cTn id="277" presetID="2" presetClass="exit" presetSubtype="4" fill="hold" grpId="3" nodeType="withEffect">
                                  <p:stCondLst>
                                    <p:cond delay="0"/>
                                  </p:stCondLst>
                                  <p:childTnLst>
                                    <p:anim calcmode="lin" valueType="num">
                                      <p:cBhvr additive="base">
                                        <p:cTn id="278" dur="2000"/>
                                        <p:tgtEl>
                                          <p:spTgt spid="7"/>
                                        </p:tgtEl>
                                        <p:attrNameLst>
                                          <p:attrName>ppt_x</p:attrName>
                                        </p:attrNameLst>
                                      </p:cBhvr>
                                      <p:tavLst>
                                        <p:tav tm="0">
                                          <p:val>
                                            <p:strVal val="ppt_x"/>
                                          </p:val>
                                        </p:tav>
                                        <p:tav tm="100000">
                                          <p:val>
                                            <p:strVal val="ppt_x"/>
                                          </p:val>
                                        </p:tav>
                                      </p:tavLst>
                                    </p:anim>
                                    <p:anim calcmode="lin" valueType="num">
                                      <p:cBhvr additive="base">
                                        <p:cTn id="279" dur="2000"/>
                                        <p:tgtEl>
                                          <p:spTgt spid="7"/>
                                        </p:tgtEl>
                                        <p:attrNameLst>
                                          <p:attrName>ppt_y</p:attrName>
                                        </p:attrNameLst>
                                      </p:cBhvr>
                                      <p:tavLst>
                                        <p:tav tm="0">
                                          <p:val>
                                            <p:strVal val="ppt_y"/>
                                          </p:val>
                                        </p:tav>
                                        <p:tav tm="100000">
                                          <p:val>
                                            <p:strVal val="1+ppt_h/2"/>
                                          </p:val>
                                        </p:tav>
                                      </p:tavLst>
                                    </p:anim>
                                    <p:set>
                                      <p:cBhvr>
                                        <p:cTn id="280" dur="1" fill="hold">
                                          <p:stCondLst>
                                            <p:cond delay="1999"/>
                                          </p:stCondLst>
                                        </p:cTn>
                                        <p:tgtEl>
                                          <p:spTgt spid="7"/>
                                        </p:tgtEl>
                                        <p:attrNameLst>
                                          <p:attrName>style.visibility</p:attrName>
                                        </p:attrNameLst>
                                      </p:cBhvr>
                                      <p:to>
                                        <p:strVal val="hidden"/>
                                      </p:to>
                                    </p:set>
                                  </p:childTnLst>
                                </p:cTn>
                              </p:par>
                              <p:par>
                                <p:cTn id="281" presetID="2" presetClass="exit" presetSubtype="4" fill="hold" grpId="3" nodeType="withEffect">
                                  <p:stCondLst>
                                    <p:cond delay="0"/>
                                  </p:stCondLst>
                                  <p:childTnLst>
                                    <p:anim calcmode="lin" valueType="num">
                                      <p:cBhvr additive="base">
                                        <p:cTn id="282" dur="2000"/>
                                        <p:tgtEl>
                                          <p:spTgt spid="14"/>
                                        </p:tgtEl>
                                        <p:attrNameLst>
                                          <p:attrName>ppt_x</p:attrName>
                                        </p:attrNameLst>
                                      </p:cBhvr>
                                      <p:tavLst>
                                        <p:tav tm="0">
                                          <p:val>
                                            <p:strVal val="ppt_x"/>
                                          </p:val>
                                        </p:tav>
                                        <p:tav tm="100000">
                                          <p:val>
                                            <p:strVal val="ppt_x"/>
                                          </p:val>
                                        </p:tav>
                                      </p:tavLst>
                                    </p:anim>
                                    <p:anim calcmode="lin" valueType="num">
                                      <p:cBhvr additive="base">
                                        <p:cTn id="283" dur="2000"/>
                                        <p:tgtEl>
                                          <p:spTgt spid="14"/>
                                        </p:tgtEl>
                                        <p:attrNameLst>
                                          <p:attrName>ppt_y</p:attrName>
                                        </p:attrNameLst>
                                      </p:cBhvr>
                                      <p:tavLst>
                                        <p:tav tm="0">
                                          <p:val>
                                            <p:strVal val="ppt_y"/>
                                          </p:val>
                                        </p:tav>
                                        <p:tav tm="100000">
                                          <p:val>
                                            <p:strVal val="1+ppt_h/2"/>
                                          </p:val>
                                        </p:tav>
                                      </p:tavLst>
                                    </p:anim>
                                    <p:set>
                                      <p:cBhvr>
                                        <p:cTn id="284" dur="1" fill="hold">
                                          <p:stCondLst>
                                            <p:cond delay="1999"/>
                                          </p:stCondLst>
                                        </p:cTn>
                                        <p:tgtEl>
                                          <p:spTgt spid="14"/>
                                        </p:tgtEl>
                                        <p:attrNameLst>
                                          <p:attrName>style.visibility</p:attrName>
                                        </p:attrNameLst>
                                      </p:cBhvr>
                                      <p:to>
                                        <p:strVal val="hidden"/>
                                      </p:to>
                                    </p:set>
                                  </p:childTnLst>
                                </p:cTn>
                              </p:par>
                              <p:par>
                                <p:cTn id="285" presetID="2" presetClass="exit" presetSubtype="4" fill="hold" grpId="3" nodeType="withEffect">
                                  <p:stCondLst>
                                    <p:cond delay="0"/>
                                  </p:stCondLst>
                                  <p:childTnLst>
                                    <p:anim calcmode="lin" valueType="num">
                                      <p:cBhvr additive="base">
                                        <p:cTn id="286" dur="2000"/>
                                        <p:tgtEl>
                                          <p:spTgt spid="15"/>
                                        </p:tgtEl>
                                        <p:attrNameLst>
                                          <p:attrName>ppt_x</p:attrName>
                                        </p:attrNameLst>
                                      </p:cBhvr>
                                      <p:tavLst>
                                        <p:tav tm="0">
                                          <p:val>
                                            <p:strVal val="ppt_x"/>
                                          </p:val>
                                        </p:tav>
                                        <p:tav tm="100000">
                                          <p:val>
                                            <p:strVal val="ppt_x"/>
                                          </p:val>
                                        </p:tav>
                                      </p:tavLst>
                                    </p:anim>
                                    <p:anim calcmode="lin" valueType="num">
                                      <p:cBhvr additive="base">
                                        <p:cTn id="287" dur="2000"/>
                                        <p:tgtEl>
                                          <p:spTgt spid="15"/>
                                        </p:tgtEl>
                                        <p:attrNameLst>
                                          <p:attrName>ppt_y</p:attrName>
                                        </p:attrNameLst>
                                      </p:cBhvr>
                                      <p:tavLst>
                                        <p:tav tm="0">
                                          <p:val>
                                            <p:strVal val="ppt_y"/>
                                          </p:val>
                                        </p:tav>
                                        <p:tav tm="100000">
                                          <p:val>
                                            <p:strVal val="1+ppt_h/2"/>
                                          </p:val>
                                        </p:tav>
                                      </p:tavLst>
                                    </p:anim>
                                    <p:set>
                                      <p:cBhvr>
                                        <p:cTn id="288" dur="1" fill="hold">
                                          <p:stCondLst>
                                            <p:cond delay="1999"/>
                                          </p:stCondLst>
                                        </p:cTn>
                                        <p:tgtEl>
                                          <p:spTgt spid="15"/>
                                        </p:tgtEl>
                                        <p:attrNameLst>
                                          <p:attrName>style.visibility</p:attrName>
                                        </p:attrNameLst>
                                      </p:cBhvr>
                                      <p:to>
                                        <p:strVal val="hidden"/>
                                      </p:to>
                                    </p:set>
                                  </p:childTnLst>
                                </p:cTn>
                              </p:par>
                              <p:par>
                                <p:cTn id="289" presetID="2" presetClass="exit" presetSubtype="4" fill="hold" grpId="3" nodeType="withEffect">
                                  <p:stCondLst>
                                    <p:cond delay="0"/>
                                  </p:stCondLst>
                                  <p:childTnLst>
                                    <p:anim calcmode="lin" valueType="num">
                                      <p:cBhvr additive="base">
                                        <p:cTn id="290" dur="2000"/>
                                        <p:tgtEl>
                                          <p:spTgt spid="16"/>
                                        </p:tgtEl>
                                        <p:attrNameLst>
                                          <p:attrName>ppt_x</p:attrName>
                                        </p:attrNameLst>
                                      </p:cBhvr>
                                      <p:tavLst>
                                        <p:tav tm="0">
                                          <p:val>
                                            <p:strVal val="ppt_x"/>
                                          </p:val>
                                        </p:tav>
                                        <p:tav tm="100000">
                                          <p:val>
                                            <p:strVal val="ppt_x"/>
                                          </p:val>
                                        </p:tav>
                                      </p:tavLst>
                                    </p:anim>
                                    <p:anim calcmode="lin" valueType="num">
                                      <p:cBhvr additive="base">
                                        <p:cTn id="291" dur="2000"/>
                                        <p:tgtEl>
                                          <p:spTgt spid="16"/>
                                        </p:tgtEl>
                                        <p:attrNameLst>
                                          <p:attrName>ppt_y</p:attrName>
                                        </p:attrNameLst>
                                      </p:cBhvr>
                                      <p:tavLst>
                                        <p:tav tm="0">
                                          <p:val>
                                            <p:strVal val="ppt_y"/>
                                          </p:val>
                                        </p:tav>
                                        <p:tav tm="100000">
                                          <p:val>
                                            <p:strVal val="1+ppt_h/2"/>
                                          </p:val>
                                        </p:tav>
                                      </p:tavLst>
                                    </p:anim>
                                    <p:set>
                                      <p:cBhvr>
                                        <p:cTn id="292" dur="1" fill="hold">
                                          <p:stCondLst>
                                            <p:cond delay="1999"/>
                                          </p:stCondLst>
                                        </p:cTn>
                                        <p:tgtEl>
                                          <p:spTgt spid="16"/>
                                        </p:tgtEl>
                                        <p:attrNameLst>
                                          <p:attrName>style.visibility</p:attrName>
                                        </p:attrNameLst>
                                      </p:cBhvr>
                                      <p:to>
                                        <p:strVal val="hidden"/>
                                      </p:to>
                                    </p:set>
                                  </p:childTnLst>
                                </p:cTn>
                              </p:par>
                              <p:par>
                                <p:cTn id="293" presetID="2" presetClass="exit" presetSubtype="4" fill="hold" grpId="3" nodeType="withEffect">
                                  <p:stCondLst>
                                    <p:cond delay="0"/>
                                  </p:stCondLst>
                                  <p:childTnLst>
                                    <p:anim calcmode="lin" valueType="num">
                                      <p:cBhvr additive="base">
                                        <p:cTn id="294" dur="2000"/>
                                        <p:tgtEl>
                                          <p:spTgt spid="17"/>
                                        </p:tgtEl>
                                        <p:attrNameLst>
                                          <p:attrName>ppt_x</p:attrName>
                                        </p:attrNameLst>
                                      </p:cBhvr>
                                      <p:tavLst>
                                        <p:tav tm="0">
                                          <p:val>
                                            <p:strVal val="ppt_x"/>
                                          </p:val>
                                        </p:tav>
                                        <p:tav tm="100000">
                                          <p:val>
                                            <p:strVal val="ppt_x"/>
                                          </p:val>
                                        </p:tav>
                                      </p:tavLst>
                                    </p:anim>
                                    <p:anim calcmode="lin" valueType="num">
                                      <p:cBhvr additive="base">
                                        <p:cTn id="295" dur="2000"/>
                                        <p:tgtEl>
                                          <p:spTgt spid="17"/>
                                        </p:tgtEl>
                                        <p:attrNameLst>
                                          <p:attrName>ppt_y</p:attrName>
                                        </p:attrNameLst>
                                      </p:cBhvr>
                                      <p:tavLst>
                                        <p:tav tm="0">
                                          <p:val>
                                            <p:strVal val="ppt_y"/>
                                          </p:val>
                                        </p:tav>
                                        <p:tav tm="100000">
                                          <p:val>
                                            <p:strVal val="1+ppt_h/2"/>
                                          </p:val>
                                        </p:tav>
                                      </p:tavLst>
                                    </p:anim>
                                    <p:set>
                                      <p:cBhvr>
                                        <p:cTn id="296" dur="1" fill="hold">
                                          <p:stCondLst>
                                            <p:cond delay="1999"/>
                                          </p:stCondLst>
                                        </p:cTn>
                                        <p:tgtEl>
                                          <p:spTgt spid="17"/>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2000"/>
                                        <p:tgtEl>
                                          <p:spTgt spid="8"/>
                                        </p:tgtEl>
                                        <p:attrNameLst>
                                          <p:attrName>ppt_x</p:attrName>
                                        </p:attrNameLst>
                                      </p:cBhvr>
                                      <p:tavLst>
                                        <p:tav tm="0">
                                          <p:val>
                                            <p:strVal val="ppt_x"/>
                                          </p:val>
                                        </p:tav>
                                        <p:tav tm="100000">
                                          <p:val>
                                            <p:strVal val="ppt_x"/>
                                          </p:val>
                                        </p:tav>
                                      </p:tavLst>
                                    </p:anim>
                                    <p:anim calcmode="lin" valueType="num">
                                      <p:cBhvr additive="base">
                                        <p:cTn id="299" dur="2000"/>
                                        <p:tgtEl>
                                          <p:spTgt spid="8"/>
                                        </p:tgtEl>
                                        <p:attrNameLst>
                                          <p:attrName>ppt_y</p:attrName>
                                        </p:attrNameLst>
                                      </p:cBhvr>
                                      <p:tavLst>
                                        <p:tav tm="0">
                                          <p:val>
                                            <p:strVal val="ppt_y"/>
                                          </p:val>
                                        </p:tav>
                                        <p:tav tm="100000">
                                          <p:val>
                                            <p:strVal val="0-ppt_h/2"/>
                                          </p:val>
                                        </p:tav>
                                      </p:tavLst>
                                    </p:anim>
                                    <p:set>
                                      <p:cBhvr>
                                        <p:cTn id="300" dur="1" fill="hold">
                                          <p:stCondLst>
                                            <p:cond delay="1999"/>
                                          </p:stCondLst>
                                        </p:cTn>
                                        <p:tgtEl>
                                          <p:spTgt spid="8"/>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2000"/>
                                        <p:tgtEl>
                                          <p:spTgt spid="9"/>
                                        </p:tgtEl>
                                        <p:attrNameLst>
                                          <p:attrName>ppt_x</p:attrName>
                                        </p:attrNameLst>
                                      </p:cBhvr>
                                      <p:tavLst>
                                        <p:tav tm="0">
                                          <p:val>
                                            <p:strVal val="ppt_x"/>
                                          </p:val>
                                        </p:tav>
                                        <p:tav tm="100000">
                                          <p:val>
                                            <p:strVal val="ppt_x"/>
                                          </p:val>
                                        </p:tav>
                                      </p:tavLst>
                                    </p:anim>
                                    <p:anim calcmode="lin" valueType="num">
                                      <p:cBhvr additive="base">
                                        <p:cTn id="303" dur="2000"/>
                                        <p:tgtEl>
                                          <p:spTgt spid="9"/>
                                        </p:tgtEl>
                                        <p:attrNameLst>
                                          <p:attrName>ppt_y</p:attrName>
                                        </p:attrNameLst>
                                      </p:cBhvr>
                                      <p:tavLst>
                                        <p:tav tm="0">
                                          <p:val>
                                            <p:strVal val="ppt_y"/>
                                          </p:val>
                                        </p:tav>
                                        <p:tav tm="100000">
                                          <p:val>
                                            <p:strVal val="0-ppt_h/2"/>
                                          </p:val>
                                        </p:tav>
                                      </p:tavLst>
                                    </p:anim>
                                    <p:set>
                                      <p:cBhvr>
                                        <p:cTn id="304" dur="1" fill="hold">
                                          <p:stCondLst>
                                            <p:cond delay="1999"/>
                                          </p:stCondLst>
                                        </p:cTn>
                                        <p:tgtEl>
                                          <p:spTgt spid="9"/>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2000"/>
                                        <p:tgtEl>
                                          <p:spTgt spid="26"/>
                                        </p:tgtEl>
                                        <p:attrNameLst>
                                          <p:attrName>ppt_x</p:attrName>
                                        </p:attrNameLst>
                                      </p:cBhvr>
                                      <p:tavLst>
                                        <p:tav tm="0">
                                          <p:val>
                                            <p:strVal val="ppt_x"/>
                                          </p:val>
                                        </p:tav>
                                        <p:tav tm="100000">
                                          <p:val>
                                            <p:strVal val="ppt_x"/>
                                          </p:val>
                                        </p:tav>
                                      </p:tavLst>
                                    </p:anim>
                                    <p:anim calcmode="lin" valueType="num">
                                      <p:cBhvr additive="base">
                                        <p:cTn id="307" dur="2000"/>
                                        <p:tgtEl>
                                          <p:spTgt spid="26"/>
                                        </p:tgtEl>
                                        <p:attrNameLst>
                                          <p:attrName>ppt_y</p:attrName>
                                        </p:attrNameLst>
                                      </p:cBhvr>
                                      <p:tavLst>
                                        <p:tav tm="0">
                                          <p:val>
                                            <p:strVal val="ppt_y"/>
                                          </p:val>
                                        </p:tav>
                                        <p:tav tm="100000">
                                          <p:val>
                                            <p:strVal val="0-ppt_h/2"/>
                                          </p:val>
                                        </p:tav>
                                      </p:tavLst>
                                    </p:anim>
                                    <p:set>
                                      <p:cBhvr>
                                        <p:cTn id="308" dur="1" fill="hold">
                                          <p:stCondLst>
                                            <p:cond delay="1999"/>
                                          </p:stCondLst>
                                        </p:cTn>
                                        <p:tgtEl>
                                          <p:spTgt spid="26"/>
                                        </p:tgtEl>
                                        <p:attrNameLst>
                                          <p:attrName>style.visibility</p:attrName>
                                        </p:attrNameLst>
                                      </p:cBhvr>
                                      <p:to>
                                        <p:strVal val="hidden"/>
                                      </p:to>
                                    </p:set>
                                  </p:childTnLst>
                                </p:cTn>
                              </p:par>
                              <p:par>
                                <p:cTn id="309" presetID="2" presetClass="exit" presetSubtype="1" fill="hold" grpId="3" nodeType="withEffect">
                                  <p:stCondLst>
                                    <p:cond delay="0"/>
                                  </p:stCondLst>
                                  <p:childTnLst>
                                    <p:anim calcmode="lin" valueType="num">
                                      <p:cBhvr additive="base">
                                        <p:cTn id="310" dur="2000"/>
                                        <p:tgtEl>
                                          <p:spTgt spid="27"/>
                                        </p:tgtEl>
                                        <p:attrNameLst>
                                          <p:attrName>ppt_x</p:attrName>
                                        </p:attrNameLst>
                                      </p:cBhvr>
                                      <p:tavLst>
                                        <p:tav tm="0">
                                          <p:val>
                                            <p:strVal val="ppt_x"/>
                                          </p:val>
                                        </p:tav>
                                        <p:tav tm="100000">
                                          <p:val>
                                            <p:strVal val="ppt_x"/>
                                          </p:val>
                                        </p:tav>
                                      </p:tavLst>
                                    </p:anim>
                                    <p:anim calcmode="lin" valueType="num">
                                      <p:cBhvr additive="base">
                                        <p:cTn id="311" dur="2000"/>
                                        <p:tgtEl>
                                          <p:spTgt spid="27"/>
                                        </p:tgtEl>
                                        <p:attrNameLst>
                                          <p:attrName>ppt_y</p:attrName>
                                        </p:attrNameLst>
                                      </p:cBhvr>
                                      <p:tavLst>
                                        <p:tav tm="0">
                                          <p:val>
                                            <p:strVal val="ppt_y"/>
                                          </p:val>
                                        </p:tav>
                                        <p:tav tm="100000">
                                          <p:val>
                                            <p:strVal val="0-ppt_h/2"/>
                                          </p:val>
                                        </p:tav>
                                      </p:tavLst>
                                    </p:anim>
                                    <p:set>
                                      <p:cBhvr>
                                        <p:cTn id="312" dur="1" fill="hold">
                                          <p:stCondLst>
                                            <p:cond delay="1999"/>
                                          </p:stCondLst>
                                        </p:cTn>
                                        <p:tgtEl>
                                          <p:spTgt spid="27"/>
                                        </p:tgtEl>
                                        <p:attrNameLst>
                                          <p:attrName>style.visibility</p:attrName>
                                        </p:attrNameLst>
                                      </p:cBhvr>
                                      <p:to>
                                        <p:strVal val="hidden"/>
                                      </p:to>
                                    </p:set>
                                  </p:childTnLst>
                                </p:cTn>
                              </p:par>
                              <p:par>
                                <p:cTn id="313" presetID="2" presetClass="exit" presetSubtype="1" fill="hold" grpId="3" nodeType="withEffect">
                                  <p:stCondLst>
                                    <p:cond delay="0"/>
                                  </p:stCondLst>
                                  <p:childTnLst>
                                    <p:anim calcmode="lin" valueType="num">
                                      <p:cBhvr additive="base">
                                        <p:cTn id="314" dur="2000"/>
                                        <p:tgtEl>
                                          <p:spTgt spid="28"/>
                                        </p:tgtEl>
                                        <p:attrNameLst>
                                          <p:attrName>ppt_x</p:attrName>
                                        </p:attrNameLst>
                                      </p:cBhvr>
                                      <p:tavLst>
                                        <p:tav tm="0">
                                          <p:val>
                                            <p:strVal val="ppt_x"/>
                                          </p:val>
                                        </p:tav>
                                        <p:tav tm="100000">
                                          <p:val>
                                            <p:strVal val="ppt_x"/>
                                          </p:val>
                                        </p:tav>
                                      </p:tavLst>
                                    </p:anim>
                                    <p:anim calcmode="lin" valueType="num">
                                      <p:cBhvr additive="base">
                                        <p:cTn id="315" dur="2000"/>
                                        <p:tgtEl>
                                          <p:spTgt spid="28"/>
                                        </p:tgtEl>
                                        <p:attrNameLst>
                                          <p:attrName>ppt_y</p:attrName>
                                        </p:attrNameLst>
                                      </p:cBhvr>
                                      <p:tavLst>
                                        <p:tav tm="0">
                                          <p:val>
                                            <p:strVal val="ppt_y"/>
                                          </p:val>
                                        </p:tav>
                                        <p:tav tm="100000">
                                          <p:val>
                                            <p:strVal val="0-ppt_h/2"/>
                                          </p:val>
                                        </p:tav>
                                      </p:tavLst>
                                    </p:anim>
                                    <p:set>
                                      <p:cBhvr>
                                        <p:cTn id="316" dur="1" fill="hold">
                                          <p:stCondLst>
                                            <p:cond delay="1999"/>
                                          </p:stCondLst>
                                        </p:cTn>
                                        <p:tgtEl>
                                          <p:spTgt spid="28"/>
                                        </p:tgtEl>
                                        <p:attrNameLst>
                                          <p:attrName>style.visibility</p:attrName>
                                        </p:attrNameLst>
                                      </p:cBhvr>
                                      <p:to>
                                        <p:strVal val="hidden"/>
                                      </p:to>
                                    </p:set>
                                  </p:childTnLst>
                                </p:cTn>
                              </p:par>
                              <p:par>
                                <p:cTn id="317" presetID="2" presetClass="exit" presetSubtype="1" fill="hold" grpId="3" nodeType="withEffect">
                                  <p:stCondLst>
                                    <p:cond delay="0"/>
                                  </p:stCondLst>
                                  <p:childTnLst>
                                    <p:anim calcmode="lin" valueType="num">
                                      <p:cBhvr additive="base">
                                        <p:cTn id="318" dur="2000"/>
                                        <p:tgtEl>
                                          <p:spTgt spid="29"/>
                                        </p:tgtEl>
                                        <p:attrNameLst>
                                          <p:attrName>ppt_x</p:attrName>
                                        </p:attrNameLst>
                                      </p:cBhvr>
                                      <p:tavLst>
                                        <p:tav tm="0">
                                          <p:val>
                                            <p:strVal val="ppt_x"/>
                                          </p:val>
                                        </p:tav>
                                        <p:tav tm="100000">
                                          <p:val>
                                            <p:strVal val="ppt_x"/>
                                          </p:val>
                                        </p:tav>
                                      </p:tavLst>
                                    </p:anim>
                                    <p:anim calcmode="lin" valueType="num">
                                      <p:cBhvr additive="base">
                                        <p:cTn id="319" dur="2000"/>
                                        <p:tgtEl>
                                          <p:spTgt spid="29"/>
                                        </p:tgtEl>
                                        <p:attrNameLst>
                                          <p:attrName>ppt_y</p:attrName>
                                        </p:attrNameLst>
                                      </p:cBhvr>
                                      <p:tavLst>
                                        <p:tav tm="0">
                                          <p:val>
                                            <p:strVal val="ppt_y"/>
                                          </p:val>
                                        </p:tav>
                                        <p:tav tm="100000">
                                          <p:val>
                                            <p:strVal val="0-ppt_h/2"/>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4" presetClass="entr" presetSubtype="32"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ox(out)">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785786" y="428604"/>
            <a:ext cx="7643866" cy="5878532"/>
          </a:xfrm>
          <a:prstGeom prst="rect">
            <a:avLst/>
          </a:prstGeom>
          <a:noFill/>
        </p:spPr>
        <p:txBody>
          <a:bodyPr wrap="square" rtlCol="0">
            <a:spAutoFit/>
          </a:bodyPr>
          <a:lstStyle/>
          <a:p>
            <a:r>
              <a:rPr lang="es-ES" sz="3200" b="1" dirty="0" smtClean="0">
                <a:solidFill>
                  <a:srgbClr val="FFFF00"/>
                </a:solidFill>
                <a:effectLst>
                  <a:outerShdw blurRad="38100" dist="38100" dir="2700000" algn="tl">
                    <a:srgbClr val="000000">
                      <a:alpha val="43137"/>
                    </a:srgbClr>
                  </a:outerShdw>
                </a:effectLst>
                <a:latin typeface="Agency FB" pitchFamily="34" charset="0"/>
              </a:rPr>
              <a:t>                   </a:t>
            </a:r>
            <a:r>
              <a:rPr lang="es-ES" sz="3200" b="1" dirty="0" err="1" smtClean="0">
                <a:solidFill>
                  <a:srgbClr val="FFFF00"/>
                </a:solidFill>
                <a:effectLst>
                  <a:outerShdw blurRad="38100" dist="38100" dir="2700000" algn="tl">
                    <a:srgbClr val="000000">
                      <a:alpha val="43137"/>
                    </a:srgbClr>
                  </a:outerShdw>
                </a:effectLst>
                <a:latin typeface="Agency FB" pitchFamily="34" charset="0"/>
              </a:rPr>
              <a:t>Dubai</a:t>
            </a:r>
            <a:r>
              <a:rPr lang="es-ES" sz="3200" b="1" dirty="0" smtClean="0">
                <a:solidFill>
                  <a:srgbClr val="FFFF00"/>
                </a:solidFill>
                <a:effectLst>
                  <a:outerShdw blurRad="38100" dist="38100" dir="2700000" algn="tl">
                    <a:srgbClr val="000000">
                      <a:alpha val="43137"/>
                    </a:srgbClr>
                  </a:outerShdw>
                </a:effectLst>
                <a:latin typeface="Agency FB" pitchFamily="34" charset="0"/>
              </a:rPr>
              <a:t> </a:t>
            </a:r>
            <a:r>
              <a:rPr lang="es-ES" sz="3200" b="1" dirty="0" err="1" smtClean="0">
                <a:solidFill>
                  <a:srgbClr val="FFFF00"/>
                </a:solidFill>
                <a:effectLst>
                  <a:outerShdw blurRad="38100" dist="38100" dir="2700000" algn="tl">
                    <a:srgbClr val="000000">
                      <a:alpha val="43137"/>
                    </a:srgbClr>
                  </a:outerShdw>
                </a:effectLst>
                <a:latin typeface="Agency FB" pitchFamily="34" charset="0"/>
              </a:rPr>
              <a:t>Mall</a:t>
            </a:r>
            <a:r>
              <a:rPr lang="es-ES" sz="3200" b="1" dirty="0" smtClean="0">
                <a:solidFill>
                  <a:srgbClr val="FFFF00"/>
                </a:solidFill>
                <a:effectLst>
                  <a:outerShdw blurRad="38100" dist="38100" dir="2700000" algn="tl">
                    <a:srgbClr val="000000">
                      <a:alpha val="43137"/>
                    </a:srgbClr>
                  </a:outerShdw>
                </a:effectLst>
                <a:latin typeface="Agency FB" pitchFamily="34" charset="0"/>
              </a:rPr>
              <a:t>  -Centros comerciales</a:t>
            </a:r>
            <a:r>
              <a:rPr lang="es-ES" sz="2400" b="1" dirty="0" smtClean="0">
                <a:effectLst>
                  <a:outerShdw blurRad="38100" dist="38100" dir="2700000" algn="tl">
                    <a:srgbClr val="000000">
                      <a:alpha val="43137"/>
                    </a:srgbClr>
                  </a:outerShdw>
                </a:effectLst>
                <a:latin typeface="Agency FB" pitchFamily="34" charset="0"/>
              </a:rPr>
              <a:t/>
            </a:r>
            <a:br>
              <a:rPr lang="es-ES" sz="2400" b="1" dirty="0" smtClean="0">
                <a:effectLst>
                  <a:outerShdw blurRad="38100" dist="38100" dir="2700000" algn="tl">
                    <a:srgbClr val="000000">
                      <a:alpha val="43137"/>
                    </a:srgbClr>
                  </a:outerShdw>
                </a:effectLst>
                <a:latin typeface="Agency FB" pitchFamily="34" charset="0"/>
              </a:rPr>
            </a:br>
            <a:endParaRPr lang="es-ES" sz="2400" b="1" dirty="0" smtClean="0">
              <a:effectLst>
                <a:outerShdw blurRad="38100" dist="38100" dir="2700000" algn="tl">
                  <a:srgbClr val="000000">
                    <a:alpha val="43137"/>
                  </a:srgbClr>
                </a:outerShdw>
              </a:effectLst>
              <a:latin typeface="Agency FB" pitchFamily="34" charset="0"/>
            </a:endParaRPr>
          </a:p>
          <a:p>
            <a:r>
              <a:rPr lang="es-ES" sz="2000" b="1" dirty="0" smtClean="0">
                <a:solidFill>
                  <a:srgbClr val="FFFF00"/>
                </a:solidFill>
                <a:effectLst>
                  <a:outerShdw blurRad="38100" dist="38100" dir="2700000" algn="tl">
                    <a:srgbClr val="000000">
                      <a:alpha val="43137"/>
                    </a:srgbClr>
                  </a:outerShdw>
                </a:effectLst>
                <a:latin typeface="Agency FB" pitchFamily="34" charset="0"/>
              </a:rPr>
              <a:t>El centro comercial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Dubai</a:t>
            </a:r>
            <a:r>
              <a:rPr lang="es-ES" sz="2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Mall</a:t>
            </a:r>
            <a:r>
              <a:rPr lang="es-ES" sz="2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Agency FB" pitchFamily="34" charset="0"/>
              </a:rPr>
              <a:t>abrió sus puertas en noviembre de 2008 y de inmediato se convirtió en el centro comercial más grande de los Emiratos Árabes. Actualmente cuenta con más de 1.200 tiendas.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Además de tiendas de ropa, libros y complementos, en su planta baja cuenta con su propio "Zoco del Oro", donde podréis encontrar decenas de joyerías muy bien ambientadas.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En una de las entradas de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Mall</a:t>
            </a:r>
            <a:r>
              <a:rPr lang="es-ES" sz="2000" b="1" dirty="0" smtClean="0">
                <a:effectLst>
                  <a:outerShdw blurRad="38100" dist="38100" dir="2700000" algn="tl">
                    <a:srgbClr val="000000">
                      <a:alpha val="43137"/>
                    </a:srgbClr>
                  </a:outerShdw>
                </a:effectLst>
                <a:latin typeface="Agency FB" pitchFamily="34" charset="0"/>
              </a:rPr>
              <a:t> se encuentra el </a:t>
            </a:r>
            <a:r>
              <a:rPr lang="es-ES" sz="2000" b="1" dirty="0" err="1" smtClean="0">
                <a:effectLst>
                  <a:outerShdw blurRad="38100" dist="38100" dir="2700000" algn="tl">
                    <a:srgbClr val="000000">
                      <a:alpha val="43137"/>
                    </a:srgbClr>
                  </a:outerShdw>
                </a:effectLst>
                <a:latin typeface="Agency FB" pitchFamily="34" charset="0"/>
              </a:rPr>
              <a:t>Burj</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el edificio más alto del mundo en la actualidad. Enfrente del edificio se encuentra el lago y la Fuente de </a:t>
            </a:r>
            <a:r>
              <a:rPr lang="es-ES" sz="2000" b="1" dirty="0" err="1" smtClean="0">
                <a:effectLst>
                  <a:outerShdw blurRad="38100" dist="38100" dir="2700000" algn="tl">
                    <a:srgbClr val="000000">
                      <a:alpha val="43137"/>
                    </a:srgbClr>
                  </a:outerShdw>
                </a:effectLst>
                <a:latin typeface="Agency FB" pitchFamily="34" charset="0"/>
              </a:rPr>
              <a:t>Dubai</a:t>
            </a:r>
            <a:endParaRPr lang="es-ES" sz="2000" b="1" dirty="0" smtClean="0">
              <a:effectLst>
                <a:outerShdw blurRad="38100" dist="38100" dir="2700000" algn="tl">
                  <a:srgbClr val="000000">
                    <a:alpha val="43137"/>
                  </a:srgbClr>
                </a:outerShdw>
              </a:effectLst>
              <a:latin typeface="Agency FB" pitchFamily="34" charset="0"/>
            </a:endParaRPr>
          </a:p>
          <a:p>
            <a:r>
              <a:rPr lang="es-ES_tradnl" sz="2000" b="1" dirty="0" smtClean="0">
                <a:effectLst>
                  <a:outerShdw blurRad="38100" dist="38100" dir="2700000" algn="tl">
                    <a:srgbClr val="000000">
                      <a:alpha val="43137"/>
                    </a:srgbClr>
                  </a:outerShdw>
                </a:effectLst>
                <a:latin typeface="Agency FB" pitchFamily="34" charset="0"/>
              </a:rPr>
              <a:t>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Magic</a:t>
            </a:r>
            <a:r>
              <a:rPr lang="es-ES" sz="2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err="1" smtClean="0">
                <a:solidFill>
                  <a:srgbClr val="FFFF00"/>
                </a:solidFill>
                <a:effectLst>
                  <a:outerShdw blurRad="38100" dist="38100" dir="2700000" algn="tl">
                    <a:srgbClr val="000000">
                      <a:alpha val="43137"/>
                    </a:srgbClr>
                  </a:outerShdw>
                </a:effectLst>
                <a:latin typeface="Agency FB" pitchFamily="34" charset="0"/>
              </a:rPr>
              <a:t>Planet</a:t>
            </a:r>
            <a:r>
              <a:rPr lang="es-ES" sz="2000" b="1" dirty="0" smtClean="0">
                <a:solidFill>
                  <a:srgbClr val="FFFF00"/>
                </a:solidFill>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Si visitas  el centro comercial con niños nada mejor que hacer una parada en </a:t>
            </a:r>
            <a:r>
              <a:rPr lang="es-ES" sz="2000" b="1" dirty="0" err="1" smtClean="0">
                <a:effectLst>
                  <a:outerShdw blurRad="38100" dist="38100" dir="2700000" algn="tl">
                    <a:srgbClr val="000000">
                      <a:alpha val="43137"/>
                    </a:srgbClr>
                  </a:outerShdw>
                </a:effectLst>
                <a:latin typeface="Agency FB" pitchFamily="34" charset="0"/>
              </a:rPr>
              <a:t>Magic</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Planet</a:t>
            </a:r>
            <a:r>
              <a:rPr lang="es-ES" sz="2000" b="1" dirty="0" smtClean="0">
                <a:effectLst>
                  <a:outerShdw blurRad="38100" dist="38100" dir="2700000" algn="tl">
                    <a:srgbClr val="000000">
                      <a:alpha val="43137"/>
                    </a:srgbClr>
                  </a:outerShdw>
                </a:effectLst>
                <a:latin typeface="Agency FB" pitchFamily="34" charset="0"/>
              </a:rPr>
              <a:t>, un pequeño parque de atracciones en el interior del complejo comercial.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solidFill>
                  <a:srgbClr val="FFFF00"/>
                </a:solidFill>
                <a:effectLst>
                  <a:outerShdw blurRad="38100" dist="38100" dir="2700000" algn="tl">
                    <a:srgbClr val="000000">
                      <a:alpha val="43137"/>
                    </a:srgbClr>
                  </a:outerShdw>
                </a:effectLst>
                <a:latin typeface="Agency FB" pitchFamily="34" charset="0"/>
              </a:rPr>
              <a:t>Combatiendo el calor </a:t>
            </a: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En el centro comercial </a:t>
            </a:r>
            <a:r>
              <a:rPr lang="es-ES" sz="2000" b="1" dirty="0" err="1" smtClean="0">
                <a:effectLst>
                  <a:outerShdw blurRad="38100" dist="38100" dir="2700000" algn="tl">
                    <a:srgbClr val="000000">
                      <a:alpha val="43137"/>
                    </a:srgbClr>
                  </a:outerShdw>
                </a:effectLst>
                <a:latin typeface="Agency FB" pitchFamily="34" charset="0"/>
              </a:rPr>
              <a:t>Mall</a:t>
            </a:r>
            <a:r>
              <a:rPr lang="es-ES" sz="2000" b="1" dirty="0" smtClean="0">
                <a:effectLst>
                  <a:outerShdw blurRad="38100" dist="38100" dir="2700000" algn="tl">
                    <a:srgbClr val="000000">
                      <a:alpha val="43137"/>
                    </a:srgbClr>
                  </a:outerShdw>
                </a:effectLst>
                <a:latin typeface="Agency FB" pitchFamily="34" charset="0"/>
              </a:rPr>
              <a:t> of </a:t>
            </a:r>
            <a:r>
              <a:rPr lang="es-ES" sz="2000" b="1" dirty="0" err="1" smtClean="0">
                <a:effectLst>
                  <a:outerShdw blurRad="38100" dist="38100" dir="2700000" algn="tl">
                    <a:srgbClr val="000000">
                      <a:alpha val="43137"/>
                    </a:srgbClr>
                  </a:outerShdw>
                </a:effectLst>
                <a:latin typeface="Agency FB" pitchFamily="34" charset="0"/>
              </a:rPr>
              <a:t>the</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Emirates</a:t>
            </a:r>
            <a:r>
              <a:rPr lang="es-ES" sz="2000" b="1" dirty="0" smtClean="0">
                <a:effectLst>
                  <a:outerShdw blurRad="38100" dist="38100" dir="2700000" algn="tl">
                    <a:srgbClr val="000000">
                      <a:alpha val="43137"/>
                    </a:srgbClr>
                  </a:outerShdw>
                </a:effectLst>
                <a:latin typeface="Agency FB" pitchFamily="34" charset="0"/>
              </a:rPr>
              <a:t> se encuentra una de las atracciones estrella de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Ski</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En </a:t>
            </a:r>
            <a:r>
              <a:rPr lang="es-ES" sz="2000" b="1" dirty="0" err="1" smtClean="0">
                <a:effectLst>
                  <a:outerShdw blurRad="38100" dist="38100" dir="2700000" algn="tl">
                    <a:srgbClr val="000000">
                      <a:alpha val="43137"/>
                    </a:srgbClr>
                  </a:outerShdw>
                </a:effectLst>
                <a:latin typeface="Agency FB" pitchFamily="34" charset="0"/>
              </a:rPr>
              <a:t>Ski</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podréis esquiar y hacer snowboard a temperaturas bajo cero </a:t>
            </a:r>
            <a:endParaRPr lang="es-ES" sz="2000" b="1"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13342"/>
            <a:ext cx="9144000" cy="6831315"/>
          </a:xfrm>
          <a:prstGeom prst="rect">
            <a:avLst/>
          </a:prstGeom>
        </p:spPr>
      </p:pic>
      <p:sp>
        <p:nvSpPr>
          <p:cNvPr id="6" name="5 Triángulo rectángulo"/>
          <p:cNvSpPr/>
          <p:nvPr/>
        </p:nvSpPr>
        <p:spPr>
          <a:xfrm rot="3171761" flipV="1">
            <a:off x="-190485" y="811809"/>
            <a:ext cx="5024409" cy="2019672"/>
          </a:xfrm>
          <a:prstGeom prst="rtTriangle">
            <a:avLst/>
          </a:prstGeom>
          <a:gradFill flip="none" rotWithShape="1">
            <a:gsLst>
              <a:gs pos="81000">
                <a:srgbClr val="CDA357">
                  <a:shade val="30000"/>
                  <a:satMod val="115000"/>
                  <a:alpha val="24000"/>
                </a:srgbClr>
              </a:gs>
              <a:gs pos="50000">
                <a:srgbClr val="CDA357">
                  <a:shade val="67500"/>
                  <a:satMod val="115000"/>
                </a:srgbClr>
              </a:gs>
              <a:gs pos="100000">
                <a:srgbClr val="CDA357">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396104" flipV="1">
            <a:off x="-675865" y="2156370"/>
            <a:ext cx="5373917" cy="1663287"/>
          </a:xfrm>
          <a:prstGeom prst="rtTriangle">
            <a:avLst/>
          </a:prstGeom>
          <a:gradFill flip="none" rotWithShape="1">
            <a:gsLst>
              <a:gs pos="81000">
                <a:srgbClr val="CDA357">
                  <a:shade val="30000"/>
                  <a:satMod val="115000"/>
                  <a:alpha val="24000"/>
                </a:srgbClr>
              </a:gs>
              <a:gs pos="50000">
                <a:srgbClr val="CDA357">
                  <a:shade val="67500"/>
                  <a:satMod val="115000"/>
                </a:srgbClr>
              </a:gs>
              <a:gs pos="100000">
                <a:srgbClr val="CDA357">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642974" y="3286121"/>
            <a:ext cx="5286412" cy="1659983"/>
          </a:xfrm>
          <a:prstGeom prst="rtTriangle">
            <a:avLst/>
          </a:prstGeom>
          <a:gradFill flip="none" rotWithShape="1">
            <a:gsLst>
              <a:gs pos="81000">
                <a:srgbClr val="CDA357">
                  <a:shade val="30000"/>
                  <a:satMod val="115000"/>
                  <a:alpha val="24000"/>
                </a:srgbClr>
              </a:gs>
              <a:gs pos="50000">
                <a:srgbClr val="CDA357">
                  <a:shade val="67500"/>
                  <a:satMod val="115000"/>
                </a:srgbClr>
              </a:gs>
              <a:gs pos="100000">
                <a:srgbClr val="CDA357">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20008173" flipV="1">
            <a:off x="73980" y="4380211"/>
            <a:ext cx="5333248" cy="1842727"/>
          </a:xfrm>
          <a:prstGeom prst="rtTriangle">
            <a:avLst/>
          </a:prstGeom>
          <a:gradFill flip="none" rotWithShape="1">
            <a:gsLst>
              <a:gs pos="81000">
                <a:srgbClr val="CDA357">
                  <a:shade val="30000"/>
                  <a:satMod val="115000"/>
                  <a:alpha val="24000"/>
                </a:srgbClr>
              </a:gs>
              <a:gs pos="50000">
                <a:srgbClr val="CDA357">
                  <a:shade val="67500"/>
                  <a:satMod val="115000"/>
                </a:srgbClr>
              </a:gs>
              <a:gs pos="100000">
                <a:srgbClr val="CDA357">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12537040">
            <a:off x="3993209" y="4339274"/>
            <a:ext cx="5006424" cy="1394135"/>
          </a:xfrm>
          <a:prstGeom prst="rtTriangle">
            <a:avLst/>
          </a:prstGeom>
          <a:gradFill flip="none" rotWithShape="1">
            <a:gsLst>
              <a:gs pos="84000">
                <a:srgbClr val="CDA357">
                  <a:shade val="30000"/>
                  <a:satMod val="115000"/>
                  <a:alpha val="61000"/>
                </a:srgbClr>
              </a:gs>
              <a:gs pos="50000">
                <a:srgbClr val="CDA357">
                  <a:shade val="67500"/>
                  <a:satMod val="115000"/>
                </a:srgbClr>
              </a:gs>
              <a:gs pos="100000">
                <a:srgbClr val="CDA357">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4429124" y="3214686"/>
            <a:ext cx="5143536" cy="1785950"/>
          </a:xfrm>
          <a:prstGeom prst="rtTriangle">
            <a:avLst/>
          </a:prstGeom>
          <a:gradFill flip="none" rotWithShape="1">
            <a:gsLst>
              <a:gs pos="84000">
                <a:srgbClr val="CDA357">
                  <a:shade val="30000"/>
                  <a:satMod val="115000"/>
                  <a:alpha val="61000"/>
                </a:srgbClr>
              </a:gs>
              <a:gs pos="50000">
                <a:srgbClr val="CDA357">
                  <a:shade val="67500"/>
                  <a:satMod val="115000"/>
                </a:srgbClr>
              </a:gs>
              <a:gs pos="100000">
                <a:srgbClr val="CDA357">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9428308">
            <a:off x="4479225" y="2081736"/>
            <a:ext cx="5481734" cy="1734044"/>
          </a:xfrm>
          <a:prstGeom prst="rtTriangle">
            <a:avLst/>
          </a:prstGeom>
          <a:gradFill flip="none" rotWithShape="1">
            <a:gsLst>
              <a:gs pos="84000">
                <a:srgbClr val="CDA357">
                  <a:shade val="30000"/>
                  <a:satMod val="115000"/>
                  <a:alpha val="61000"/>
                </a:srgbClr>
              </a:gs>
              <a:gs pos="50000">
                <a:srgbClr val="CDA357">
                  <a:shade val="67500"/>
                  <a:satMod val="115000"/>
                </a:srgbClr>
              </a:gs>
              <a:gs pos="100000">
                <a:srgbClr val="CDA357">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8052247">
            <a:off x="4334583" y="1091262"/>
            <a:ext cx="5193331" cy="1730460"/>
          </a:xfrm>
          <a:prstGeom prst="rtTriangle">
            <a:avLst/>
          </a:prstGeom>
          <a:gradFill flip="none" rotWithShape="1">
            <a:gsLst>
              <a:gs pos="84000">
                <a:srgbClr val="CDA357">
                  <a:shade val="30000"/>
                  <a:satMod val="115000"/>
                  <a:alpha val="61000"/>
                </a:srgbClr>
              </a:gs>
              <a:gs pos="50000">
                <a:srgbClr val="CDA357">
                  <a:shade val="67500"/>
                  <a:satMod val="115000"/>
                </a:srgbClr>
              </a:gs>
              <a:gs pos="100000">
                <a:srgbClr val="CDA357">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85850" y="-857280"/>
            <a:ext cx="10930014" cy="8572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2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2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2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2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2000"/>
                                        <p:tgtEl>
                                          <p:spTgt spid="13"/>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1+#ppt_w/2"/>
                                          </p:val>
                                        </p:tav>
                                        <p:tav tm="100000">
                                          <p:val>
                                            <p:strVal val="#ppt_x"/>
                                          </p:val>
                                        </p:tav>
                                      </p:tavLst>
                                    </p:anim>
                                    <p:anim calcmode="lin" valueType="num">
                                      <p:cBhvr additive="base">
                                        <p:cTn id="39" dur="2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1+#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17" presetClass="exit" presetSubtype="8" fill="hold" grpId="2" nodeType="afterEffect">
                                  <p:stCondLst>
                                    <p:cond delay="0"/>
                                  </p:stCondLst>
                                  <p:childTnLst>
                                    <p:anim calcmode="lin" valueType="num">
                                      <p:cBhvr>
                                        <p:cTn id="66" dur="2000"/>
                                        <p:tgtEl>
                                          <p:spTgt spid="6"/>
                                        </p:tgtEl>
                                        <p:attrNameLst>
                                          <p:attrName>ppt_x</p:attrName>
                                        </p:attrNameLst>
                                      </p:cBhvr>
                                      <p:tavLst>
                                        <p:tav tm="0">
                                          <p:val>
                                            <p:strVal val="ppt_x"/>
                                          </p:val>
                                        </p:tav>
                                        <p:tav tm="100000">
                                          <p:val>
                                            <p:strVal val="ppt_x-ppt_w/2"/>
                                          </p:val>
                                        </p:tav>
                                      </p:tavLst>
                                    </p:anim>
                                    <p:anim calcmode="lin" valueType="num">
                                      <p:cBhvr>
                                        <p:cTn id="67" dur="2000"/>
                                        <p:tgtEl>
                                          <p:spTgt spid="6"/>
                                        </p:tgtEl>
                                        <p:attrNameLst>
                                          <p:attrName>ppt_y</p:attrName>
                                        </p:attrNameLst>
                                      </p:cBhvr>
                                      <p:tavLst>
                                        <p:tav tm="0">
                                          <p:val>
                                            <p:strVal val="ppt_y"/>
                                          </p:val>
                                        </p:tav>
                                        <p:tav tm="100000">
                                          <p:val>
                                            <p:strVal val="ppt_y"/>
                                          </p:val>
                                        </p:tav>
                                      </p:tavLst>
                                    </p:anim>
                                    <p:anim calcmode="lin" valueType="num">
                                      <p:cBhvr>
                                        <p:cTn id="68" dur="2000"/>
                                        <p:tgtEl>
                                          <p:spTgt spid="6"/>
                                        </p:tgtEl>
                                        <p:attrNameLst>
                                          <p:attrName>ppt_w</p:attrName>
                                        </p:attrNameLst>
                                      </p:cBhvr>
                                      <p:tavLst>
                                        <p:tav tm="0">
                                          <p:val>
                                            <p:strVal val="ppt_w"/>
                                          </p:val>
                                        </p:tav>
                                        <p:tav tm="100000">
                                          <p:val>
                                            <p:fltVal val="0"/>
                                          </p:val>
                                        </p:tav>
                                      </p:tavLst>
                                    </p:anim>
                                    <p:anim calcmode="lin" valueType="num">
                                      <p:cBhvr>
                                        <p:cTn id="69" dur="2000"/>
                                        <p:tgtEl>
                                          <p:spTgt spid="6"/>
                                        </p:tgtEl>
                                        <p:attrNameLst>
                                          <p:attrName>ppt_h</p:attrName>
                                        </p:attrNameLst>
                                      </p:cBhvr>
                                      <p:tavLst>
                                        <p:tav tm="0">
                                          <p:val>
                                            <p:strVal val="ppt_h"/>
                                          </p:val>
                                        </p:tav>
                                        <p:tav tm="100000">
                                          <p:val>
                                            <p:strVal val="ppt_h"/>
                                          </p:val>
                                        </p:tav>
                                      </p:tavLst>
                                    </p:anim>
                                    <p:set>
                                      <p:cBhvr>
                                        <p:cTn id="70" dur="1" fill="hold">
                                          <p:stCondLst>
                                            <p:cond delay="1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2000"/>
                                        <p:tgtEl>
                                          <p:spTgt spid="7"/>
                                        </p:tgtEl>
                                        <p:attrNameLst>
                                          <p:attrName>ppt_x</p:attrName>
                                        </p:attrNameLst>
                                      </p:cBhvr>
                                      <p:tavLst>
                                        <p:tav tm="0">
                                          <p:val>
                                            <p:strVal val="ppt_x"/>
                                          </p:val>
                                        </p:tav>
                                        <p:tav tm="100000">
                                          <p:val>
                                            <p:strVal val="ppt_x-ppt_w/2"/>
                                          </p:val>
                                        </p:tav>
                                      </p:tavLst>
                                    </p:anim>
                                    <p:anim calcmode="lin" valueType="num">
                                      <p:cBhvr>
                                        <p:cTn id="73" dur="2000"/>
                                        <p:tgtEl>
                                          <p:spTgt spid="7"/>
                                        </p:tgtEl>
                                        <p:attrNameLst>
                                          <p:attrName>ppt_y</p:attrName>
                                        </p:attrNameLst>
                                      </p:cBhvr>
                                      <p:tavLst>
                                        <p:tav tm="0">
                                          <p:val>
                                            <p:strVal val="ppt_y"/>
                                          </p:val>
                                        </p:tav>
                                        <p:tav tm="100000">
                                          <p:val>
                                            <p:strVal val="ppt_y"/>
                                          </p:val>
                                        </p:tav>
                                      </p:tavLst>
                                    </p:anim>
                                    <p:anim calcmode="lin" valueType="num">
                                      <p:cBhvr>
                                        <p:cTn id="74" dur="2000"/>
                                        <p:tgtEl>
                                          <p:spTgt spid="7"/>
                                        </p:tgtEl>
                                        <p:attrNameLst>
                                          <p:attrName>ppt_w</p:attrName>
                                        </p:attrNameLst>
                                      </p:cBhvr>
                                      <p:tavLst>
                                        <p:tav tm="0">
                                          <p:val>
                                            <p:strVal val="ppt_w"/>
                                          </p:val>
                                        </p:tav>
                                        <p:tav tm="100000">
                                          <p:val>
                                            <p:fltVal val="0"/>
                                          </p:val>
                                        </p:tav>
                                      </p:tavLst>
                                    </p:anim>
                                    <p:anim calcmode="lin" valueType="num">
                                      <p:cBhvr>
                                        <p:cTn id="75" dur="2000"/>
                                        <p:tgtEl>
                                          <p:spTgt spid="7"/>
                                        </p:tgtEl>
                                        <p:attrNameLst>
                                          <p:attrName>ppt_h</p:attrName>
                                        </p:attrNameLst>
                                      </p:cBhvr>
                                      <p:tavLst>
                                        <p:tav tm="0">
                                          <p:val>
                                            <p:strVal val="ppt_h"/>
                                          </p:val>
                                        </p:tav>
                                        <p:tav tm="100000">
                                          <p:val>
                                            <p:strVal val="ppt_h"/>
                                          </p:val>
                                        </p:tav>
                                      </p:tavLst>
                                    </p:anim>
                                    <p:set>
                                      <p:cBhvr>
                                        <p:cTn id="76" dur="1" fill="hold">
                                          <p:stCondLst>
                                            <p:cond delay="1999"/>
                                          </p:stCondLst>
                                        </p:cTn>
                                        <p:tgtEl>
                                          <p:spTgt spid="7"/>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2000"/>
                                        <p:tgtEl>
                                          <p:spTgt spid="8"/>
                                        </p:tgtEl>
                                        <p:attrNameLst>
                                          <p:attrName>ppt_x</p:attrName>
                                        </p:attrNameLst>
                                      </p:cBhvr>
                                      <p:tavLst>
                                        <p:tav tm="0">
                                          <p:val>
                                            <p:strVal val="ppt_x"/>
                                          </p:val>
                                        </p:tav>
                                        <p:tav tm="100000">
                                          <p:val>
                                            <p:strVal val="ppt_x-ppt_w/2"/>
                                          </p:val>
                                        </p:tav>
                                      </p:tavLst>
                                    </p:anim>
                                    <p:anim calcmode="lin" valueType="num">
                                      <p:cBhvr>
                                        <p:cTn id="79" dur="2000"/>
                                        <p:tgtEl>
                                          <p:spTgt spid="8"/>
                                        </p:tgtEl>
                                        <p:attrNameLst>
                                          <p:attrName>ppt_y</p:attrName>
                                        </p:attrNameLst>
                                      </p:cBhvr>
                                      <p:tavLst>
                                        <p:tav tm="0">
                                          <p:val>
                                            <p:strVal val="ppt_y"/>
                                          </p:val>
                                        </p:tav>
                                        <p:tav tm="100000">
                                          <p:val>
                                            <p:strVal val="ppt_y"/>
                                          </p:val>
                                        </p:tav>
                                      </p:tavLst>
                                    </p:anim>
                                    <p:anim calcmode="lin" valueType="num">
                                      <p:cBhvr>
                                        <p:cTn id="80" dur="2000"/>
                                        <p:tgtEl>
                                          <p:spTgt spid="8"/>
                                        </p:tgtEl>
                                        <p:attrNameLst>
                                          <p:attrName>ppt_w</p:attrName>
                                        </p:attrNameLst>
                                      </p:cBhvr>
                                      <p:tavLst>
                                        <p:tav tm="0">
                                          <p:val>
                                            <p:strVal val="ppt_w"/>
                                          </p:val>
                                        </p:tav>
                                        <p:tav tm="100000">
                                          <p:val>
                                            <p:fltVal val="0"/>
                                          </p:val>
                                        </p:tav>
                                      </p:tavLst>
                                    </p:anim>
                                    <p:anim calcmode="lin" valueType="num">
                                      <p:cBhvr>
                                        <p:cTn id="81" dur="2000"/>
                                        <p:tgtEl>
                                          <p:spTgt spid="8"/>
                                        </p:tgtEl>
                                        <p:attrNameLst>
                                          <p:attrName>ppt_h</p:attrName>
                                        </p:attrNameLst>
                                      </p:cBhvr>
                                      <p:tavLst>
                                        <p:tav tm="0">
                                          <p:val>
                                            <p:strVal val="ppt_h"/>
                                          </p:val>
                                        </p:tav>
                                        <p:tav tm="100000">
                                          <p:val>
                                            <p:strVal val="ppt_h"/>
                                          </p:val>
                                        </p:tav>
                                      </p:tavLst>
                                    </p:anim>
                                    <p:set>
                                      <p:cBhvr>
                                        <p:cTn id="82" dur="1" fill="hold">
                                          <p:stCondLst>
                                            <p:cond delay="1999"/>
                                          </p:stCondLst>
                                        </p:cTn>
                                        <p:tgtEl>
                                          <p:spTgt spid="8"/>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2000"/>
                                        <p:tgtEl>
                                          <p:spTgt spid="9"/>
                                        </p:tgtEl>
                                        <p:attrNameLst>
                                          <p:attrName>ppt_x</p:attrName>
                                        </p:attrNameLst>
                                      </p:cBhvr>
                                      <p:tavLst>
                                        <p:tav tm="0">
                                          <p:val>
                                            <p:strVal val="ppt_x"/>
                                          </p:val>
                                        </p:tav>
                                        <p:tav tm="100000">
                                          <p:val>
                                            <p:strVal val="ppt_x-ppt_w/2"/>
                                          </p:val>
                                        </p:tav>
                                      </p:tavLst>
                                    </p:anim>
                                    <p:anim calcmode="lin" valueType="num">
                                      <p:cBhvr>
                                        <p:cTn id="85" dur="2000"/>
                                        <p:tgtEl>
                                          <p:spTgt spid="9"/>
                                        </p:tgtEl>
                                        <p:attrNameLst>
                                          <p:attrName>ppt_y</p:attrName>
                                        </p:attrNameLst>
                                      </p:cBhvr>
                                      <p:tavLst>
                                        <p:tav tm="0">
                                          <p:val>
                                            <p:strVal val="ppt_y"/>
                                          </p:val>
                                        </p:tav>
                                        <p:tav tm="100000">
                                          <p:val>
                                            <p:strVal val="ppt_y"/>
                                          </p:val>
                                        </p:tav>
                                      </p:tavLst>
                                    </p:anim>
                                    <p:anim calcmode="lin" valueType="num">
                                      <p:cBhvr>
                                        <p:cTn id="86" dur="2000"/>
                                        <p:tgtEl>
                                          <p:spTgt spid="9"/>
                                        </p:tgtEl>
                                        <p:attrNameLst>
                                          <p:attrName>ppt_w</p:attrName>
                                        </p:attrNameLst>
                                      </p:cBhvr>
                                      <p:tavLst>
                                        <p:tav tm="0">
                                          <p:val>
                                            <p:strVal val="ppt_w"/>
                                          </p:val>
                                        </p:tav>
                                        <p:tav tm="100000">
                                          <p:val>
                                            <p:fltVal val="0"/>
                                          </p:val>
                                        </p:tav>
                                      </p:tavLst>
                                    </p:anim>
                                    <p:anim calcmode="lin" valueType="num">
                                      <p:cBhvr>
                                        <p:cTn id="87" dur="2000"/>
                                        <p:tgtEl>
                                          <p:spTgt spid="9"/>
                                        </p:tgtEl>
                                        <p:attrNameLst>
                                          <p:attrName>ppt_h</p:attrName>
                                        </p:attrNameLst>
                                      </p:cBhvr>
                                      <p:tavLst>
                                        <p:tav tm="0">
                                          <p:val>
                                            <p:strVal val="ppt_h"/>
                                          </p:val>
                                        </p:tav>
                                        <p:tav tm="100000">
                                          <p:val>
                                            <p:strVal val="ppt_h"/>
                                          </p:val>
                                        </p:tav>
                                      </p:tavLst>
                                    </p:anim>
                                    <p:set>
                                      <p:cBhvr>
                                        <p:cTn id="88" dur="1" fill="hold">
                                          <p:stCondLst>
                                            <p:cond delay="1999"/>
                                          </p:stCondLst>
                                        </p:cTn>
                                        <p:tgtEl>
                                          <p:spTgt spid="9"/>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2000"/>
                                        <p:tgtEl>
                                          <p:spTgt spid="10"/>
                                        </p:tgtEl>
                                        <p:attrNameLst>
                                          <p:attrName>ppt_x</p:attrName>
                                        </p:attrNameLst>
                                      </p:cBhvr>
                                      <p:tavLst>
                                        <p:tav tm="0">
                                          <p:val>
                                            <p:strVal val="ppt_x"/>
                                          </p:val>
                                        </p:tav>
                                        <p:tav tm="100000">
                                          <p:val>
                                            <p:strVal val="ppt_x+ppt_w/2"/>
                                          </p:val>
                                        </p:tav>
                                      </p:tavLst>
                                    </p:anim>
                                    <p:anim calcmode="lin" valueType="num">
                                      <p:cBhvr>
                                        <p:cTn id="91" dur="2000"/>
                                        <p:tgtEl>
                                          <p:spTgt spid="10"/>
                                        </p:tgtEl>
                                        <p:attrNameLst>
                                          <p:attrName>ppt_y</p:attrName>
                                        </p:attrNameLst>
                                      </p:cBhvr>
                                      <p:tavLst>
                                        <p:tav tm="0">
                                          <p:val>
                                            <p:strVal val="ppt_y"/>
                                          </p:val>
                                        </p:tav>
                                        <p:tav tm="100000">
                                          <p:val>
                                            <p:strVal val="ppt_y"/>
                                          </p:val>
                                        </p:tav>
                                      </p:tavLst>
                                    </p:anim>
                                    <p:anim calcmode="lin" valueType="num">
                                      <p:cBhvr>
                                        <p:cTn id="92" dur="2000"/>
                                        <p:tgtEl>
                                          <p:spTgt spid="10"/>
                                        </p:tgtEl>
                                        <p:attrNameLst>
                                          <p:attrName>ppt_w</p:attrName>
                                        </p:attrNameLst>
                                      </p:cBhvr>
                                      <p:tavLst>
                                        <p:tav tm="0">
                                          <p:val>
                                            <p:strVal val="ppt_w"/>
                                          </p:val>
                                        </p:tav>
                                        <p:tav tm="100000">
                                          <p:val>
                                            <p:fltVal val="0"/>
                                          </p:val>
                                        </p:tav>
                                      </p:tavLst>
                                    </p:anim>
                                    <p:anim calcmode="lin" valueType="num">
                                      <p:cBhvr>
                                        <p:cTn id="93" dur="2000"/>
                                        <p:tgtEl>
                                          <p:spTgt spid="10"/>
                                        </p:tgtEl>
                                        <p:attrNameLst>
                                          <p:attrName>ppt_h</p:attrName>
                                        </p:attrNameLst>
                                      </p:cBhvr>
                                      <p:tavLst>
                                        <p:tav tm="0">
                                          <p:val>
                                            <p:strVal val="ppt_h"/>
                                          </p:val>
                                        </p:tav>
                                        <p:tav tm="100000">
                                          <p:val>
                                            <p:strVal val="ppt_h"/>
                                          </p:val>
                                        </p:tav>
                                      </p:tavLst>
                                    </p:anim>
                                    <p:set>
                                      <p:cBhvr>
                                        <p:cTn id="94" dur="1" fill="hold">
                                          <p:stCondLst>
                                            <p:cond delay="1999"/>
                                          </p:stCondLst>
                                        </p:cTn>
                                        <p:tgtEl>
                                          <p:spTgt spid="10"/>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2000"/>
                                        <p:tgtEl>
                                          <p:spTgt spid="11"/>
                                        </p:tgtEl>
                                        <p:attrNameLst>
                                          <p:attrName>ppt_x</p:attrName>
                                        </p:attrNameLst>
                                      </p:cBhvr>
                                      <p:tavLst>
                                        <p:tav tm="0">
                                          <p:val>
                                            <p:strVal val="ppt_x"/>
                                          </p:val>
                                        </p:tav>
                                        <p:tav tm="100000">
                                          <p:val>
                                            <p:strVal val="ppt_x+ppt_w/2"/>
                                          </p:val>
                                        </p:tav>
                                      </p:tavLst>
                                    </p:anim>
                                    <p:anim calcmode="lin" valueType="num">
                                      <p:cBhvr>
                                        <p:cTn id="97" dur="2000"/>
                                        <p:tgtEl>
                                          <p:spTgt spid="11"/>
                                        </p:tgtEl>
                                        <p:attrNameLst>
                                          <p:attrName>ppt_y</p:attrName>
                                        </p:attrNameLst>
                                      </p:cBhvr>
                                      <p:tavLst>
                                        <p:tav tm="0">
                                          <p:val>
                                            <p:strVal val="ppt_y"/>
                                          </p:val>
                                        </p:tav>
                                        <p:tav tm="100000">
                                          <p:val>
                                            <p:strVal val="ppt_y"/>
                                          </p:val>
                                        </p:tav>
                                      </p:tavLst>
                                    </p:anim>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strVal val="ppt_h"/>
                                          </p:val>
                                        </p:tav>
                                      </p:tavLst>
                                    </p:anim>
                                    <p:set>
                                      <p:cBhvr>
                                        <p:cTn id="100" dur="1" fill="hold">
                                          <p:stCondLst>
                                            <p:cond delay="1999"/>
                                          </p:stCondLst>
                                        </p:cTn>
                                        <p:tgtEl>
                                          <p:spTgt spid="11"/>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2000"/>
                                        <p:tgtEl>
                                          <p:spTgt spid="12"/>
                                        </p:tgtEl>
                                        <p:attrNameLst>
                                          <p:attrName>ppt_x</p:attrName>
                                        </p:attrNameLst>
                                      </p:cBhvr>
                                      <p:tavLst>
                                        <p:tav tm="0">
                                          <p:val>
                                            <p:strVal val="ppt_x"/>
                                          </p:val>
                                        </p:tav>
                                        <p:tav tm="100000">
                                          <p:val>
                                            <p:strVal val="ppt_x+ppt_w/2"/>
                                          </p:val>
                                        </p:tav>
                                      </p:tavLst>
                                    </p:anim>
                                    <p:anim calcmode="lin" valueType="num">
                                      <p:cBhvr>
                                        <p:cTn id="103" dur="2000"/>
                                        <p:tgtEl>
                                          <p:spTgt spid="12"/>
                                        </p:tgtEl>
                                        <p:attrNameLst>
                                          <p:attrName>ppt_y</p:attrName>
                                        </p:attrNameLst>
                                      </p:cBhvr>
                                      <p:tavLst>
                                        <p:tav tm="0">
                                          <p:val>
                                            <p:strVal val="ppt_y"/>
                                          </p:val>
                                        </p:tav>
                                        <p:tav tm="100000">
                                          <p:val>
                                            <p:strVal val="ppt_y"/>
                                          </p:val>
                                        </p:tav>
                                      </p:tavLst>
                                    </p:anim>
                                    <p:anim calcmode="lin" valueType="num">
                                      <p:cBhvr>
                                        <p:cTn id="104" dur="2000"/>
                                        <p:tgtEl>
                                          <p:spTgt spid="12"/>
                                        </p:tgtEl>
                                        <p:attrNameLst>
                                          <p:attrName>ppt_w</p:attrName>
                                        </p:attrNameLst>
                                      </p:cBhvr>
                                      <p:tavLst>
                                        <p:tav tm="0">
                                          <p:val>
                                            <p:strVal val="ppt_w"/>
                                          </p:val>
                                        </p:tav>
                                        <p:tav tm="100000">
                                          <p:val>
                                            <p:fltVal val="0"/>
                                          </p:val>
                                        </p:tav>
                                      </p:tavLst>
                                    </p:anim>
                                    <p:anim calcmode="lin" valueType="num">
                                      <p:cBhvr>
                                        <p:cTn id="105" dur="2000"/>
                                        <p:tgtEl>
                                          <p:spTgt spid="12"/>
                                        </p:tgtEl>
                                        <p:attrNameLst>
                                          <p:attrName>ppt_h</p:attrName>
                                        </p:attrNameLst>
                                      </p:cBhvr>
                                      <p:tavLst>
                                        <p:tav tm="0">
                                          <p:val>
                                            <p:strVal val="ppt_h"/>
                                          </p:val>
                                        </p:tav>
                                        <p:tav tm="100000">
                                          <p:val>
                                            <p:strVal val="ppt_h"/>
                                          </p:val>
                                        </p:tav>
                                      </p:tavLst>
                                    </p:anim>
                                    <p:set>
                                      <p:cBhvr>
                                        <p:cTn id="106" dur="1" fill="hold">
                                          <p:stCondLst>
                                            <p:cond delay="1999"/>
                                          </p:stCondLst>
                                        </p:cTn>
                                        <p:tgtEl>
                                          <p:spTgt spid="12"/>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2000"/>
                                        <p:tgtEl>
                                          <p:spTgt spid="13"/>
                                        </p:tgtEl>
                                        <p:attrNameLst>
                                          <p:attrName>ppt_x</p:attrName>
                                        </p:attrNameLst>
                                      </p:cBhvr>
                                      <p:tavLst>
                                        <p:tav tm="0">
                                          <p:val>
                                            <p:strVal val="ppt_x"/>
                                          </p:val>
                                        </p:tav>
                                        <p:tav tm="100000">
                                          <p:val>
                                            <p:strVal val="ppt_x+ppt_w/2"/>
                                          </p:val>
                                        </p:tav>
                                      </p:tavLst>
                                    </p:anim>
                                    <p:anim calcmode="lin" valueType="num">
                                      <p:cBhvr>
                                        <p:cTn id="109" dur="2000"/>
                                        <p:tgtEl>
                                          <p:spTgt spid="13"/>
                                        </p:tgtEl>
                                        <p:attrNameLst>
                                          <p:attrName>ppt_y</p:attrName>
                                        </p:attrNameLst>
                                      </p:cBhvr>
                                      <p:tavLst>
                                        <p:tav tm="0">
                                          <p:val>
                                            <p:strVal val="ppt_y"/>
                                          </p:val>
                                        </p:tav>
                                        <p:tav tm="100000">
                                          <p:val>
                                            <p:strVal val="ppt_y"/>
                                          </p:val>
                                        </p:tav>
                                      </p:tavLst>
                                    </p:anim>
                                    <p:anim calcmode="lin" valueType="num">
                                      <p:cBhvr>
                                        <p:cTn id="110" dur="2000"/>
                                        <p:tgtEl>
                                          <p:spTgt spid="13"/>
                                        </p:tgtEl>
                                        <p:attrNameLst>
                                          <p:attrName>ppt_w</p:attrName>
                                        </p:attrNameLst>
                                      </p:cBhvr>
                                      <p:tavLst>
                                        <p:tav tm="0">
                                          <p:val>
                                            <p:strVal val="ppt_w"/>
                                          </p:val>
                                        </p:tav>
                                        <p:tav tm="100000">
                                          <p:val>
                                            <p:fltVal val="0"/>
                                          </p:val>
                                        </p:tav>
                                      </p:tavLst>
                                    </p:anim>
                                    <p:anim calcmode="lin" valueType="num">
                                      <p:cBhvr>
                                        <p:cTn id="111" dur="2000"/>
                                        <p:tgtEl>
                                          <p:spTgt spid="13"/>
                                        </p:tgtEl>
                                        <p:attrNameLst>
                                          <p:attrName>ppt_h</p:attrName>
                                        </p:attrNameLst>
                                      </p:cBhvr>
                                      <p:tavLst>
                                        <p:tav tm="0">
                                          <p:val>
                                            <p:strVal val="ppt_h"/>
                                          </p:val>
                                        </p:tav>
                                        <p:tav tm="100000">
                                          <p:val>
                                            <p:strVal val="ppt_h"/>
                                          </p:val>
                                        </p:tav>
                                      </p:tavLst>
                                    </p:anim>
                                    <p:set>
                                      <p:cBhvr>
                                        <p:cTn id="112" dur="1" fill="hold">
                                          <p:stCondLst>
                                            <p:cond delay="1999"/>
                                          </p:stCondLst>
                                        </p:cTn>
                                        <p:tgtEl>
                                          <p:spTgt spid="13"/>
                                        </p:tgtEl>
                                        <p:attrNameLst>
                                          <p:attrName>style.visibility</p:attrName>
                                        </p:attrNameLst>
                                      </p:cBhvr>
                                      <p:to>
                                        <p:strVal val="hidden"/>
                                      </p:to>
                                    </p:set>
                                  </p:childTnLst>
                                </p:cTn>
                              </p:par>
                              <p:par>
                                <p:cTn id="113" presetID="3" presetClass="exit" presetSubtype="5" fill="hold" grpId="3" nodeType="withEffect">
                                  <p:stCondLst>
                                    <p:cond delay="0"/>
                                  </p:stCondLst>
                                  <p:childTnLst>
                                    <p:animEffect transition="out" filter="blinds(vertical)">
                                      <p:cBhvr>
                                        <p:cTn id="114" dur="2000"/>
                                        <p:tgtEl>
                                          <p:spTgt spid="6"/>
                                        </p:tgtEl>
                                      </p:cBhvr>
                                    </p:animEffect>
                                    <p:set>
                                      <p:cBhvr>
                                        <p:cTn id="115" dur="1" fill="hold">
                                          <p:stCondLst>
                                            <p:cond delay="1999"/>
                                          </p:stCondLst>
                                        </p:cTn>
                                        <p:tgtEl>
                                          <p:spTgt spid="6"/>
                                        </p:tgtEl>
                                        <p:attrNameLst>
                                          <p:attrName>style.visibility</p:attrName>
                                        </p:attrNameLst>
                                      </p:cBhvr>
                                      <p:to>
                                        <p:strVal val="hidden"/>
                                      </p:to>
                                    </p:set>
                                  </p:childTnLst>
                                </p:cTn>
                              </p:par>
                              <p:par>
                                <p:cTn id="116" presetID="3" presetClass="exit" presetSubtype="5" fill="hold" grpId="3" nodeType="withEffect">
                                  <p:stCondLst>
                                    <p:cond delay="0"/>
                                  </p:stCondLst>
                                  <p:childTnLst>
                                    <p:animEffect transition="out" filter="blinds(vertical)">
                                      <p:cBhvr>
                                        <p:cTn id="117" dur="2000"/>
                                        <p:tgtEl>
                                          <p:spTgt spid="7"/>
                                        </p:tgtEl>
                                      </p:cBhvr>
                                    </p:animEffect>
                                    <p:set>
                                      <p:cBhvr>
                                        <p:cTn id="118" dur="1" fill="hold">
                                          <p:stCondLst>
                                            <p:cond delay="1999"/>
                                          </p:stCondLst>
                                        </p:cTn>
                                        <p:tgtEl>
                                          <p:spTgt spid="7"/>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2000"/>
                                        <p:tgtEl>
                                          <p:spTgt spid="8"/>
                                        </p:tgtEl>
                                      </p:cBhvr>
                                    </p:animEffect>
                                    <p:set>
                                      <p:cBhvr>
                                        <p:cTn id="121" dur="1" fill="hold">
                                          <p:stCondLst>
                                            <p:cond delay="1999"/>
                                          </p:stCondLst>
                                        </p:cTn>
                                        <p:tgtEl>
                                          <p:spTgt spid="8"/>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2000"/>
                                        <p:tgtEl>
                                          <p:spTgt spid="9"/>
                                        </p:tgtEl>
                                      </p:cBhvr>
                                    </p:animEffect>
                                    <p:set>
                                      <p:cBhvr>
                                        <p:cTn id="124" dur="1" fill="hold">
                                          <p:stCondLst>
                                            <p:cond delay="1999"/>
                                          </p:stCondLst>
                                        </p:cTn>
                                        <p:tgtEl>
                                          <p:spTgt spid="9"/>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2000"/>
                                        <p:tgtEl>
                                          <p:spTgt spid="10"/>
                                        </p:tgtEl>
                                      </p:cBhvr>
                                    </p:animEffect>
                                    <p:set>
                                      <p:cBhvr>
                                        <p:cTn id="127" dur="1" fill="hold">
                                          <p:stCondLst>
                                            <p:cond delay="1999"/>
                                          </p:stCondLst>
                                        </p:cTn>
                                        <p:tgtEl>
                                          <p:spTgt spid="10"/>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2000"/>
                                        <p:tgtEl>
                                          <p:spTgt spid="11"/>
                                        </p:tgtEl>
                                      </p:cBhvr>
                                    </p:animEffect>
                                    <p:set>
                                      <p:cBhvr>
                                        <p:cTn id="130" dur="1" fill="hold">
                                          <p:stCondLst>
                                            <p:cond delay="1999"/>
                                          </p:stCondLst>
                                        </p:cTn>
                                        <p:tgtEl>
                                          <p:spTgt spid="11"/>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2000"/>
                                        <p:tgtEl>
                                          <p:spTgt spid="12"/>
                                        </p:tgtEl>
                                      </p:cBhvr>
                                    </p:animEffect>
                                    <p:set>
                                      <p:cBhvr>
                                        <p:cTn id="133" dur="1" fill="hold">
                                          <p:stCondLst>
                                            <p:cond delay="1999"/>
                                          </p:stCondLst>
                                        </p:cTn>
                                        <p:tgtEl>
                                          <p:spTgt spid="12"/>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2000"/>
                                        <p:tgtEl>
                                          <p:spTgt spid="13"/>
                                        </p:tgtEl>
                                      </p:cBhvr>
                                    </p:animEffect>
                                    <p:set>
                                      <p:cBhvr>
                                        <p:cTn id="136" dur="1" fill="hold">
                                          <p:stCondLst>
                                            <p:cond delay="1999"/>
                                          </p:stCondLst>
                                        </p:cTn>
                                        <p:tgtEl>
                                          <p:spTgt spid="13"/>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31.jpg"/>
          <p:cNvPicPr>
            <a:picLocks noChangeAspect="1"/>
          </p:cNvPicPr>
          <p:nvPr/>
        </p:nvPicPr>
        <p:blipFill>
          <a:blip r:embed="rId2"/>
          <a:stretch>
            <a:fillRect/>
          </a:stretch>
        </p:blipFill>
        <p:spPr>
          <a:xfrm>
            <a:off x="0" y="0"/>
            <a:ext cx="9144000" cy="6851309"/>
          </a:xfrm>
          <a:prstGeom prst="rect">
            <a:avLst/>
          </a:prstGeom>
        </p:spPr>
      </p:pic>
      <p:sp>
        <p:nvSpPr>
          <p:cNvPr id="5" name="4 Lágrima"/>
          <p:cNvSpPr/>
          <p:nvPr/>
        </p:nvSpPr>
        <p:spPr>
          <a:xfrm rot="5400000">
            <a:off x="3964432" y="3528127"/>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992475">
            <a:off x="4633841" y="3451635"/>
            <a:ext cx="639748" cy="616077"/>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7054">
            <a:off x="3931966" y="4138603"/>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578828" y="4058396"/>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3750118" y="3313813"/>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921806" y="3202990"/>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47054">
            <a:off x="3646215" y="4352918"/>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2247">
            <a:off x="4846701" y="4325755"/>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3464366" y="3028061"/>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207558" y="2988676"/>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47054">
            <a:off x="3360463" y="4567232"/>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5150332" y="4629900"/>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3250052" y="274230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1162426">
            <a:off x="5493310" y="2774362"/>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5436085" y="4915654"/>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47054">
            <a:off x="3003274" y="4852983"/>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3035738" y="2527995"/>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2821424" y="2313681"/>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5400000">
            <a:off x="2535672" y="202792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5400000">
            <a:off x="2321358" y="1742177"/>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1162426">
            <a:off x="5779062" y="2560048"/>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1236259">
            <a:off x="6036134" y="2313681"/>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1162426">
            <a:off x="6350566" y="2059982"/>
            <a:ext cx="639748" cy="578835"/>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1454824">
            <a:off x="6693196" y="1826547"/>
            <a:ext cx="555039" cy="575847"/>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447054">
            <a:off x="2646081" y="506729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447054">
            <a:off x="2360330" y="5281614"/>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47054">
            <a:off x="2074578" y="5495928"/>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447054">
            <a:off x="1717389" y="5781679"/>
            <a:ext cx="642942" cy="64294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658472">
            <a:off x="5721836" y="5201403"/>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5903804">
            <a:off x="6066910" y="5474684"/>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200000">
            <a:off x="6364777" y="5701469"/>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37752">
            <a:off x="6633522" y="5969722"/>
            <a:ext cx="582224" cy="595882"/>
          </a:xfrm>
          <a:prstGeom prst="teardrop">
            <a:avLst/>
          </a:prstGeom>
          <a:gradFill flip="none" rotWithShape="1">
            <a:gsLst>
              <a:gs pos="49000">
                <a:schemeClr val="tx1">
                  <a:alpha val="43000"/>
                </a:schemeClr>
              </a:gs>
              <a:gs pos="50000">
                <a:srgbClr val="2B34E1">
                  <a:shade val="67500"/>
                  <a:satMod val="115000"/>
                </a:srgbClr>
              </a:gs>
              <a:gs pos="100000">
                <a:srgbClr val="2B34E1">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8"/>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9"/>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0-#ppt_w/2"/>
                                          </p:val>
                                        </p:tav>
                                        <p:tav tm="100000">
                                          <p:val>
                                            <p:strVal val="#ppt_x"/>
                                          </p:val>
                                        </p:tav>
                                      </p:tavLst>
                                    </p:anim>
                                    <p:anim calcmode="lin" valueType="num">
                                      <p:cBhvr additive="base">
                                        <p:cTn id="41" dur="2000" fill="hold"/>
                                        <p:tgtEl>
                                          <p:spTgt spid="10"/>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1+#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11"/>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0-#ppt_w/2"/>
                                          </p:val>
                                        </p:tav>
                                        <p:tav tm="100000">
                                          <p:val>
                                            <p:strVal val="#ppt_x"/>
                                          </p:val>
                                        </p:tav>
                                      </p:tavLst>
                                    </p:anim>
                                    <p:anim calcmode="lin" valueType="num">
                                      <p:cBhvr additive="base">
                                        <p:cTn id="53" dur="2000" fill="hold"/>
                                        <p:tgtEl>
                                          <p:spTgt spid="12"/>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1+#ppt_w/2"/>
                                          </p:val>
                                        </p:tav>
                                        <p:tav tm="100000">
                                          <p:val>
                                            <p:strVal val="#ppt_x"/>
                                          </p:val>
                                        </p:tav>
                                      </p:tavLst>
                                    </p:anim>
                                    <p:anim calcmode="lin" valueType="num">
                                      <p:cBhvr additive="base">
                                        <p:cTn id="59" dur="20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2000" fill="hold"/>
                                        <p:tgtEl>
                                          <p:spTgt spid="14"/>
                                        </p:tgtEl>
                                        <p:attrNameLst>
                                          <p:attrName>ppt_x</p:attrName>
                                        </p:attrNameLst>
                                      </p:cBhvr>
                                      <p:tavLst>
                                        <p:tav tm="0">
                                          <p:val>
                                            <p:strVal val="0-#ppt_w/2"/>
                                          </p:val>
                                        </p:tav>
                                        <p:tav tm="100000">
                                          <p:val>
                                            <p:strVal val="#ppt_x"/>
                                          </p:val>
                                        </p:tav>
                                      </p:tavLst>
                                    </p:anim>
                                    <p:anim calcmode="lin" valueType="num">
                                      <p:cBhvr additive="base">
                                        <p:cTn id="65" dur="2000" fill="hold"/>
                                        <p:tgtEl>
                                          <p:spTgt spid="14"/>
                                        </p:tgtEl>
                                        <p:attrNameLst>
                                          <p:attrName>ppt_y</p:attrName>
                                        </p:attrNameLst>
                                      </p:cBhvr>
                                      <p:tavLst>
                                        <p:tav tm="0">
                                          <p:val>
                                            <p:strVal val="1+#ppt_h/2"/>
                                          </p:val>
                                        </p:tav>
                                        <p:tav tm="100000">
                                          <p:val>
                                            <p:strVal val="#ppt_y"/>
                                          </p:val>
                                        </p:tav>
                                      </p:tavLst>
                                    </p:anim>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2000" fill="hold"/>
                                        <p:tgtEl>
                                          <p:spTgt spid="15"/>
                                        </p:tgtEl>
                                        <p:attrNameLst>
                                          <p:attrName>ppt_x</p:attrName>
                                        </p:attrNameLst>
                                      </p:cBhvr>
                                      <p:tavLst>
                                        <p:tav tm="0">
                                          <p:val>
                                            <p:strVal val="1+#ppt_w/2"/>
                                          </p:val>
                                        </p:tav>
                                        <p:tav tm="100000">
                                          <p:val>
                                            <p:strVal val="#ppt_x"/>
                                          </p:val>
                                        </p:tav>
                                      </p:tavLst>
                                    </p:anim>
                                    <p:anim calcmode="lin" valueType="num">
                                      <p:cBhvr additive="base">
                                        <p:cTn id="71" dur="2000" fill="hold"/>
                                        <p:tgtEl>
                                          <p:spTgt spid="15"/>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15"/>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0-#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2000" fill="hold"/>
                                        <p:tgtEl>
                                          <p:spTgt spid="17"/>
                                        </p:tgtEl>
                                        <p:attrNameLst>
                                          <p:attrName>ppt_x</p:attrName>
                                        </p:attrNameLst>
                                      </p:cBhvr>
                                      <p:tavLst>
                                        <p:tav tm="0">
                                          <p:val>
                                            <p:strVal val="1+#ppt_w/2"/>
                                          </p:val>
                                        </p:tav>
                                        <p:tav tm="100000">
                                          <p:val>
                                            <p:strVal val="#ppt_x"/>
                                          </p:val>
                                        </p:tav>
                                      </p:tavLst>
                                    </p:anim>
                                    <p:anim calcmode="lin" valueType="num">
                                      <p:cBhvr additive="base">
                                        <p:cTn id="83" dur="2000" fill="hold"/>
                                        <p:tgtEl>
                                          <p:spTgt spid="17"/>
                                        </p:tgtEl>
                                        <p:attrNameLst>
                                          <p:attrName>ppt_y</p:attrName>
                                        </p:attrNameLst>
                                      </p:cBhvr>
                                      <p:tavLst>
                                        <p:tav tm="0">
                                          <p:val>
                                            <p:strVal val="1+#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2" presetClass="entr" presetSubtype="1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2000" fill="hold"/>
                                        <p:tgtEl>
                                          <p:spTgt spid="18"/>
                                        </p:tgtEl>
                                        <p:attrNameLst>
                                          <p:attrName>ppt_x</p:attrName>
                                        </p:attrNameLst>
                                      </p:cBhvr>
                                      <p:tavLst>
                                        <p:tav tm="0">
                                          <p:val>
                                            <p:strVal val="0-#ppt_w/2"/>
                                          </p:val>
                                        </p:tav>
                                        <p:tav tm="100000">
                                          <p:val>
                                            <p:strVal val="#ppt_x"/>
                                          </p:val>
                                        </p:tav>
                                      </p:tavLst>
                                    </p:anim>
                                    <p:anim calcmode="lin" valueType="num">
                                      <p:cBhvr additive="base">
                                        <p:cTn id="89" dur="2000" fill="hold"/>
                                        <p:tgtEl>
                                          <p:spTgt spid="18"/>
                                        </p:tgtEl>
                                        <p:attrNameLst>
                                          <p:attrName>ppt_y</p:attrName>
                                        </p:attrNameLst>
                                      </p:cBhvr>
                                      <p:tavLst>
                                        <p:tav tm="0">
                                          <p:val>
                                            <p:strVal val="1+#ppt_h/2"/>
                                          </p:val>
                                        </p:tav>
                                        <p:tav tm="100000">
                                          <p:val>
                                            <p:strVal val="#ppt_y"/>
                                          </p:val>
                                        </p:tav>
                                      </p:tavLst>
                                    </p:anim>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0-#ppt_w/2"/>
                                          </p:val>
                                        </p:tav>
                                        <p:tav tm="100000">
                                          <p:val>
                                            <p:strVal val="#ppt_x"/>
                                          </p:val>
                                        </p:tav>
                                      </p:tavLst>
                                    </p:anim>
                                    <p:anim calcmode="lin" valueType="num">
                                      <p:cBhvr additive="base">
                                        <p:cTn id="95" dur="2000" fill="hold"/>
                                        <p:tgtEl>
                                          <p:spTgt spid="19"/>
                                        </p:tgtEl>
                                        <p:attrNameLst>
                                          <p:attrName>ppt_y</p:attrName>
                                        </p:attrNameLst>
                                      </p:cBhvr>
                                      <p:tavLst>
                                        <p:tav tm="0">
                                          <p:val>
                                            <p:strVal val="0-#ppt_h/2"/>
                                          </p:val>
                                        </p:tav>
                                        <p:tav tm="100000">
                                          <p:val>
                                            <p:strVal val="#ppt_y"/>
                                          </p:val>
                                        </p:tav>
                                      </p:tavLst>
                                    </p:anim>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additive="base">
                                        <p:cTn id="100" dur="2000" fill="hold"/>
                                        <p:tgtEl>
                                          <p:spTgt spid="20"/>
                                        </p:tgtEl>
                                        <p:attrNameLst>
                                          <p:attrName>ppt_x</p:attrName>
                                        </p:attrNameLst>
                                      </p:cBhvr>
                                      <p:tavLst>
                                        <p:tav tm="0">
                                          <p:val>
                                            <p:strVal val="1+#ppt_w/2"/>
                                          </p:val>
                                        </p:tav>
                                        <p:tav tm="100000">
                                          <p:val>
                                            <p:strVal val="#ppt_x"/>
                                          </p:val>
                                        </p:tav>
                                      </p:tavLst>
                                    </p:anim>
                                    <p:anim calcmode="lin" valueType="num">
                                      <p:cBhvr additive="base">
                                        <p:cTn id="101" dur="2000" fill="hold"/>
                                        <p:tgtEl>
                                          <p:spTgt spid="20"/>
                                        </p:tgtEl>
                                        <p:attrNameLst>
                                          <p:attrName>ppt_y</p:attrName>
                                        </p:attrNameLst>
                                      </p:cBhvr>
                                      <p:tavLst>
                                        <p:tav tm="0">
                                          <p:val>
                                            <p:strVal val="0-#ppt_h/2"/>
                                          </p:val>
                                        </p:tav>
                                        <p:tav tm="100000">
                                          <p:val>
                                            <p:strVal val="#ppt_y"/>
                                          </p:val>
                                        </p:tav>
                                      </p:tavLst>
                                    </p:anim>
                                  </p:childTnLst>
                                </p:cTn>
                              </p:par>
                              <p:par>
                                <p:cTn id="102" presetID="8" presetClass="emph" presetSubtype="0" fill="hold" grpId="1" nodeType="withEffect">
                                  <p:stCondLst>
                                    <p:cond delay="0"/>
                                  </p:stCondLst>
                                  <p:childTnLst>
                                    <p:animRot by="21600000">
                                      <p:cBhvr>
                                        <p:cTn id="103" dur="2000" fill="hold"/>
                                        <p:tgtEl>
                                          <p:spTgt spid="20"/>
                                        </p:tgtEl>
                                        <p:attrNameLst>
                                          <p:attrName>r</p:attrName>
                                        </p:attrNameLst>
                                      </p:cBhvr>
                                    </p:animRot>
                                  </p:childTnLst>
                                </p:cTn>
                              </p:par>
                              <p:par>
                                <p:cTn id="104" presetID="2" presetClass="entr" presetSubtype="6"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1+#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8" presetClass="emph" presetSubtype="0" fill="hold" grpId="1" nodeType="withEffect">
                                  <p:stCondLst>
                                    <p:cond delay="0"/>
                                  </p:stCondLst>
                                  <p:childTnLst>
                                    <p:animRot by="21600000">
                                      <p:cBhvr>
                                        <p:cTn id="109" dur="2000" fill="hold"/>
                                        <p:tgtEl>
                                          <p:spTgt spid="21"/>
                                        </p:tgtEl>
                                        <p:attrNameLst>
                                          <p:attrName>r</p:attrName>
                                        </p:attrNameLst>
                                      </p:cBhvr>
                                    </p:animRot>
                                  </p:childTnLst>
                                </p:cTn>
                              </p:par>
                              <p:par>
                                <p:cTn id="110" presetID="2" presetClass="entr" presetSubtype="6"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additive="base">
                                        <p:cTn id="112" dur="2000" fill="hold"/>
                                        <p:tgtEl>
                                          <p:spTgt spid="22"/>
                                        </p:tgtEl>
                                        <p:attrNameLst>
                                          <p:attrName>ppt_x</p:attrName>
                                        </p:attrNameLst>
                                      </p:cBhvr>
                                      <p:tavLst>
                                        <p:tav tm="0">
                                          <p:val>
                                            <p:strVal val="1+#ppt_w/2"/>
                                          </p:val>
                                        </p:tav>
                                        <p:tav tm="100000">
                                          <p:val>
                                            <p:strVal val="#ppt_x"/>
                                          </p:val>
                                        </p:tav>
                                      </p:tavLst>
                                    </p:anim>
                                    <p:anim calcmode="lin" valueType="num">
                                      <p:cBhvr additive="base">
                                        <p:cTn id="113" dur="2000" fill="hold"/>
                                        <p:tgtEl>
                                          <p:spTgt spid="22"/>
                                        </p:tgtEl>
                                        <p:attrNameLst>
                                          <p:attrName>ppt_y</p:attrName>
                                        </p:attrNameLst>
                                      </p:cBhvr>
                                      <p:tavLst>
                                        <p:tav tm="0">
                                          <p:val>
                                            <p:strVal val="1+#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22"/>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2000" fill="hold"/>
                                        <p:tgtEl>
                                          <p:spTgt spid="23"/>
                                        </p:tgtEl>
                                        <p:attrNameLst>
                                          <p:attrName>ppt_x</p:attrName>
                                        </p:attrNameLst>
                                      </p:cBhvr>
                                      <p:tavLst>
                                        <p:tav tm="0">
                                          <p:val>
                                            <p:strVal val="1+#ppt_w/2"/>
                                          </p:val>
                                        </p:tav>
                                        <p:tav tm="100000">
                                          <p:val>
                                            <p:strVal val="#ppt_x"/>
                                          </p:val>
                                        </p:tav>
                                      </p:tavLst>
                                    </p:anim>
                                    <p:anim calcmode="lin" valueType="num">
                                      <p:cBhvr additive="base">
                                        <p:cTn id="119" dur="2000" fill="hold"/>
                                        <p:tgtEl>
                                          <p:spTgt spid="23"/>
                                        </p:tgtEl>
                                        <p:attrNameLst>
                                          <p:attrName>ppt_y</p:attrName>
                                        </p:attrNameLst>
                                      </p:cBhvr>
                                      <p:tavLst>
                                        <p:tav tm="0">
                                          <p:val>
                                            <p:strVal val="1+#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23"/>
                                        </p:tgtEl>
                                        <p:attrNameLst>
                                          <p:attrName>r</p:attrName>
                                        </p:attrNameLst>
                                      </p:cBhvr>
                                    </p:animRot>
                                  </p:childTnLst>
                                </p:cTn>
                              </p:par>
                              <p:par>
                                <p:cTn id="122" presetID="2" presetClass="entr" presetSubtype="6"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additive="base">
                                        <p:cTn id="124" dur="2000" fill="hold"/>
                                        <p:tgtEl>
                                          <p:spTgt spid="24"/>
                                        </p:tgtEl>
                                        <p:attrNameLst>
                                          <p:attrName>ppt_x</p:attrName>
                                        </p:attrNameLst>
                                      </p:cBhvr>
                                      <p:tavLst>
                                        <p:tav tm="0">
                                          <p:val>
                                            <p:strVal val="1+#ppt_w/2"/>
                                          </p:val>
                                        </p:tav>
                                        <p:tav tm="100000">
                                          <p:val>
                                            <p:strVal val="#ppt_x"/>
                                          </p:val>
                                        </p:tav>
                                      </p:tavLst>
                                    </p:anim>
                                    <p:anim calcmode="lin" valueType="num">
                                      <p:cBhvr additive="base">
                                        <p:cTn id="125" dur="2000" fill="hold"/>
                                        <p:tgtEl>
                                          <p:spTgt spid="24"/>
                                        </p:tgtEl>
                                        <p:attrNameLst>
                                          <p:attrName>ppt_y</p:attrName>
                                        </p:attrNameLst>
                                      </p:cBhvr>
                                      <p:tavLst>
                                        <p:tav tm="0">
                                          <p:val>
                                            <p:strVal val="1+#ppt_h/2"/>
                                          </p:val>
                                        </p:tav>
                                        <p:tav tm="100000">
                                          <p:val>
                                            <p:strVal val="#ppt_y"/>
                                          </p:val>
                                        </p:tav>
                                      </p:tavLst>
                                    </p:anim>
                                  </p:childTnLst>
                                </p:cTn>
                              </p:par>
                              <p:par>
                                <p:cTn id="126" presetID="8" presetClass="emph" presetSubtype="0" fill="hold" grpId="1" nodeType="withEffect">
                                  <p:stCondLst>
                                    <p:cond delay="0"/>
                                  </p:stCondLst>
                                  <p:childTnLst>
                                    <p:animRot by="21600000">
                                      <p:cBhvr>
                                        <p:cTn id="127" dur="2000" fill="hold"/>
                                        <p:tgtEl>
                                          <p:spTgt spid="24"/>
                                        </p:tgtEl>
                                        <p:attrNameLst>
                                          <p:attrName>r</p:attrName>
                                        </p:attrNameLst>
                                      </p:cBhvr>
                                    </p:animRot>
                                  </p:childTnLst>
                                </p:cTn>
                              </p:par>
                              <p:par>
                                <p:cTn id="128" presetID="2" presetClass="entr" presetSubtype="12"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additive="base">
                                        <p:cTn id="130" dur="2000" fill="hold"/>
                                        <p:tgtEl>
                                          <p:spTgt spid="25"/>
                                        </p:tgtEl>
                                        <p:attrNameLst>
                                          <p:attrName>ppt_x</p:attrName>
                                        </p:attrNameLst>
                                      </p:cBhvr>
                                      <p:tavLst>
                                        <p:tav tm="0">
                                          <p:val>
                                            <p:strVal val="0-#ppt_w/2"/>
                                          </p:val>
                                        </p:tav>
                                        <p:tav tm="100000">
                                          <p:val>
                                            <p:strVal val="#ppt_x"/>
                                          </p:val>
                                        </p:tav>
                                      </p:tavLst>
                                    </p:anim>
                                    <p:anim calcmode="lin" valueType="num">
                                      <p:cBhvr additive="base">
                                        <p:cTn id="131" dur="2000" fill="hold"/>
                                        <p:tgtEl>
                                          <p:spTgt spid="25"/>
                                        </p:tgtEl>
                                        <p:attrNameLst>
                                          <p:attrName>ppt_y</p:attrName>
                                        </p:attrNameLst>
                                      </p:cBhvr>
                                      <p:tavLst>
                                        <p:tav tm="0">
                                          <p:val>
                                            <p:strVal val="1+#ppt_h/2"/>
                                          </p:val>
                                        </p:tav>
                                        <p:tav tm="100000">
                                          <p:val>
                                            <p:strVal val="#ppt_y"/>
                                          </p:val>
                                        </p:tav>
                                      </p:tavLst>
                                    </p:anim>
                                  </p:childTnLst>
                                </p:cTn>
                              </p:par>
                              <p:par>
                                <p:cTn id="132" presetID="8" presetClass="emph" presetSubtype="0" fill="hold" grpId="1" nodeType="withEffect">
                                  <p:stCondLst>
                                    <p:cond delay="0"/>
                                  </p:stCondLst>
                                  <p:childTnLst>
                                    <p:animRot by="-21600000">
                                      <p:cBhvr>
                                        <p:cTn id="133" dur="2000" fill="hold"/>
                                        <p:tgtEl>
                                          <p:spTgt spid="25"/>
                                        </p:tgtEl>
                                        <p:attrNameLst>
                                          <p:attrName>r</p:attrName>
                                        </p:attrNameLst>
                                      </p:cBhvr>
                                    </p:animRot>
                                  </p:childTnLst>
                                </p:cTn>
                              </p:par>
                              <p:par>
                                <p:cTn id="134" presetID="2" presetClass="entr" presetSubtype="12"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additive="base">
                                        <p:cTn id="136" dur="2000" fill="hold"/>
                                        <p:tgtEl>
                                          <p:spTgt spid="26"/>
                                        </p:tgtEl>
                                        <p:attrNameLst>
                                          <p:attrName>ppt_x</p:attrName>
                                        </p:attrNameLst>
                                      </p:cBhvr>
                                      <p:tavLst>
                                        <p:tav tm="0">
                                          <p:val>
                                            <p:strVal val="0-#ppt_w/2"/>
                                          </p:val>
                                        </p:tav>
                                        <p:tav tm="100000">
                                          <p:val>
                                            <p:strVal val="#ppt_x"/>
                                          </p:val>
                                        </p:tav>
                                      </p:tavLst>
                                    </p:anim>
                                    <p:anim calcmode="lin" valueType="num">
                                      <p:cBhvr additive="base">
                                        <p:cTn id="137" dur="2000" fill="hold"/>
                                        <p:tgtEl>
                                          <p:spTgt spid="26"/>
                                        </p:tgtEl>
                                        <p:attrNameLst>
                                          <p:attrName>ppt_y</p:attrName>
                                        </p:attrNameLst>
                                      </p:cBhvr>
                                      <p:tavLst>
                                        <p:tav tm="0">
                                          <p:val>
                                            <p:strVal val="1+#ppt_h/2"/>
                                          </p:val>
                                        </p:tav>
                                        <p:tav tm="100000">
                                          <p:val>
                                            <p:strVal val="#ppt_y"/>
                                          </p:val>
                                        </p:tav>
                                      </p:tavLst>
                                    </p:anim>
                                  </p:childTnLst>
                                </p:cTn>
                              </p:par>
                              <p:par>
                                <p:cTn id="138" presetID="8" presetClass="emph" presetSubtype="0" fill="hold" grpId="1" nodeType="withEffect">
                                  <p:stCondLst>
                                    <p:cond delay="0"/>
                                  </p:stCondLst>
                                  <p:childTnLst>
                                    <p:animRot by="-21600000">
                                      <p:cBhvr>
                                        <p:cTn id="139" dur="2000" fill="hold"/>
                                        <p:tgtEl>
                                          <p:spTgt spid="26"/>
                                        </p:tgtEl>
                                        <p:attrNameLst>
                                          <p:attrName>r</p:attrName>
                                        </p:attrNameLst>
                                      </p:cBhvr>
                                    </p:animRot>
                                  </p:childTnLst>
                                </p:cTn>
                              </p:par>
                              <p:par>
                                <p:cTn id="140" presetID="2" presetClass="entr" presetSubtype="12"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2000" fill="hold"/>
                                        <p:tgtEl>
                                          <p:spTgt spid="27"/>
                                        </p:tgtEl>
                                        <p:attrNameLst>
                                          <p:attrName>ppt_x</p:attrName>
                                        </p:attrNameLst>
                                      </p:cBhvr>
                                      <p:tavLst>
                                        <p:tav tm="0">
                                          <p:val>
                                            <p:strVal val="0-#ppt_w/2"/>
                                          </p:val>
                                        </p:tav>
                                        <p:tav tm="100000">
                                          <p:val>
                                            <p:strVal val="#ppt_x"/>
                                          </p:val>
                                        </p:tav>
                                      </p:tavLst>
                                    </p:anim>
                                    <p:anim calcmode="lin" valueType="num">
                                      <p:cBhvr additive="base">
                                        <p:cTn id="143" dur="2000" fill="hold"/>
                                        <p:tgtEl>
                                          <p:spTgt spid="2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27"/>
                                        </p:tgtEl>
                                        <p:attrNameLst>
                                          <p:attrName>r</p:attrName>
                                        </p:attrNameLst>
                                      </p:cBhvr>
                                    </p:animRot>
                                  </p:childTnLst>
                                </p:cTn>
                              </p:par>
                              <p:par>
                                <p:cTn id="146" presetID="2" presetClass="entr" presetSubtype="12"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additive="base">
                                        <p:cTn id="148" dur="2000" fill="hold"/>
                                        <p:tgtEl>
                                          <p:spTgt spid="28"/>
                                        </p:tgtEl>
                                        <p:attrNameLst>
                                          <p:attrName>ppt_x</p:attrName>
                                        </p:attrNameLst>
                                      </p:cBhvr>
                                      <p:tavLst>
                                        <p:tav tm="0">
                                          <p:val>
                                            <p:strVal val="0-#ppt_w/2"/>
                                          </p:val>
                                        </p:tav>
                                        <p:tav tm="100000">
                                          <p:val>
                                            <p:strVal val="#ppt_x"/>
                                          </p:val>
                                        </p:tav>
                                      </p:tavLst>
                                    </p:anim>
                                    <p:anim calcmode="lin" valueType="num">
                                      <p:cBhvr additive="base">
                                        <p:cTn id="149" dur="2000" fill="hold"/>
                                        <p:tgtEl>
                                          <p:spTgt spid="28"/>
                                        </p:tgtEl>
                                        <p:attrNameLst>
                                          <p:attrName>ppt_y</p:attrName>
                                        </p:attrNameLst>
                                      </p:cBhvr>
                                      <p:tavLst>
                                        <p:tav tm="0">
                                          <p:val>
                                            <p:strVal val="1+#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2000" fill="hold"/>
                                        <p:tgtEl>
                                          <p:spTgt spid="29"/>
                                        </p:tgtEl>
                                        <p:attrNameLst>
                                          <p:attrName>ppt_x</p:attrName>
                                        </p:attrNameLst>
                                      </p:cBhvr>
                                      <p:tavLst>
                                        <p:tav tm="0">
                                          <p:val>
                                            <p:strVal val="1+#ppt_w/2"/>
                                          </p:val>
                                        </p:tav>
                                        <p:tav tm="100000">
                                          <p:val>
                                            <p:strVal val="#ppt_x"/>
                                          </p:val>
                                        </p:tav>
                                      </p:tavLst>
                                    </p:anim>
                                    <p:anim calcmode="lin" valueType="num">
                                      <p:cBhvr additive="base">
                                        <p:cTn id="155" dur="2000" fill="hold"/>
                                        <p:tgtEl>
                                          <p:spTgt spid="29"/>
                                        </p:tgtEl>
                                        <p:attrNameLst>
                                          <p:attrName>ppt_y</p:attrName>
                                        </p:attrNameLst>
                                      </p:cBhvr>
                                      <p:tavLst>
                                        <p:tav tm="0">
                                          <p:val>
                                            <p:strVal val="0-#ppt_h/2"/>
                                          </p:val>
                                        </p:tav>
                                        <p:tav tm="100000">
                                          <p:val>
                                            <p:strVal val="#ppt_y"/>
                                          </p:val>
                                        </p:tav>
                                      </p:tavLst>
                                    </p:anim>
                                  </p:childTnLst>
                                </p:cTn>
                              </p:par>
                              <p:par>
                                <p:cTn id="156" presetID="8" presetClass="emph" presetSubtype="0" fill="hold" grpId="1" nodeType="withEffect">
                                  <p:stCondLst>
                                    <p:cond delay="0"/>
                                  </p:stCondLst>
                                  <p:childTnLst>
                                    <p:animRot by="21600000">
                                      <p:cBhvr>
                                        <p:cTn id="157" dur="2000" fill="hold"/>
                                        <p:tgtEl>
                                          <p:spTgt spid="29"/>
                                        </p:tgtEl>
                                        <p:attrNameLst>
                                          <p:attrName>r</p:attrName>
                                        </p:attrNameLst>
                                      </p:cBhvr>
                                    </p:animRot>
                                  </p:childTnLst>
                                </p:cTn>
                              </p:par>
                              <p:par>
                                <p:cTn id="158" presetID="2" presetClass="entr" presetSubtype="3"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additive="base">
                                        <p:cTn id="160" dur="2000" fill="hold"/>
                                        <p:tgtEl>
                                          <p:spTgt spid="30"/>
                                        </p:tgtEl>
                                        <p:attrNameLst>
                                          <p:attrName>ppt_x</p:attrName>
                                        </p:attrNameLst>
                                      </p:cBhvr>
                                      <p:tavLst>
                                        <p:tav tm="0">
                                          <p:val>
                                            <p:strVal val="1+#ppt_w/2"/>
                                          </p:val>
                                        </p:tav>
                                        <p:tav tm="100000">
                                          <p:val>
                                            <p:strVal val="#ppt_x"/>
                                          </p:val>
                                        </p:tav>
                                      </p:tavLst>
                                    </p:anim>
                                    <p:anim calcmode="lin" valueType="num">
                                      <p:cBhvr additive="base">
                                        <p:cTn id="161" dur="2000" fill="hold"/>
                                        <p:tgtEl>
                                          <p:spTgt spid="30"/>
                                        </p:tgtEl>
                                        <p:attrNameLst>
                                          <p:attrName>ppt_y</p:attrName>
                                        </p:attrNameLst>
                                      </p:cBhvr>
                                      <p:tavLst>
                                        <p:tav tm="0">
                                          <p:val>
                                            <p:strVal val="0-#ppt_h/2"/>
                                          </p:val>
                                        </p:tav>
                                        <p:tav tm="100000">
                                          <p:val>
                                            <p:strVal val="#ppt_y"/>
                                          </p:val>
                                        </p:tav>
                                      </p:tavLst>
                                    </p:anim>
                                  </p:childTnLst>
                                </p:cTn>
                              </p:par>
                              <p:par>
                                <p:cTn id="162" presetID="8" presetClass="emph" presetSubtype="0" fill="hold" grpId="1" nodeType="withEffect">
                                  <p:stCondLst>
                                    <p:cond delay="0"/>
                                  </p:stCondLst>
                                  <p:childTnLst>
                                    <p:animRot by="21600000">
                                      <p:cBhvr>
                                        <p:cTn id="163" dur="2000" fill="hold"/>
                                        <p:tgtEl>
                                          <p:spTgt spid="30"/>
                                        </p:tgtEl>
                                        <p:attrNameLst>
                                          <p:attrName>r</p:attrName>
                                        </p:attrNameLst>
                                      </p:cBhvr>
                                    </p:animRot>
                                  </p:childTnLst>
                                </p:cTn>
                              </p:par>
                              <p:par>
                                <p:cTn id="164" presetID="2" presetClass="entr" presetSubtype="3"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additive="base">
                                        <p:cTn id="166" dur="2000" fill="hold"/>
                                        <p:tgtEl>
                                          <p:spTgt spid="31"/>
                                        </p:tgtEl>
                                        <p:attrNameLst>
                                          <p:attrName>ppt_x</p:attrName>
                                        </p:attrNameLst>
                                      </p:cBhvr>
                                      <p:tavLst>
                                        <p:tav tm="0">
                                          <p:val>
                                            <p:strVal val="1+#ppt_w/2"/>
                                          </p:val>
                                        </p:tav>
                                        <p:tav tm="100000">
                                          <p:val>
                                            <p:strVal val="#ppt_x"/>
                                          </p:val>
                                        </p:tav>
                                      </p:tavLst>
                                    </p:anim>
                                    <p:anim calcmode="lin" valueType="num">
                                      <p:cBhvr additive="base">
                                        <p:cTn id="167" dur="2000" fill="hold"/>
                                        <p:tgtEl>
                                          <p:spTgt spid="31"/>
                                        </p:tgtEl>
                                        <p:attrNameLst>
                                          <p:attrName>ppt_y</p:attrName>
                                        </p:attrNameLst>
                                      </p:cBhvr>
                                      <p:tavLst>
                                        <p:tav tm="0">
                                          <p:val>
                                            <p:strVal val="0-#ppt_h/2"/>
                                          </p:val>
                                        </p:tav>
                                        <p:tav tm="100000">
                                          <p:val>
                                            <p:strVal val="#ppt_y"/>
                                          </p:val>
                                        </p:tav>
                                      </p:tavLst>
                                    </p:anim>
                                  </p:childTnLst>
                                </p:cTn>
                              </p:par>
                              <p:par>
                                <p:cTn id="168" presetID="8" presetClass="emph" presetSubtype="0" fill="hold" grpId="1" nodeType="withEffect">
                                  <p:stCondLst>
                                    <p:cond delay="0"/>
                                  </p:stCondLst>
                                  <p:childTnLst>
                                    <p:animRot by="21600000">
                                      <p:cBhvr>
                                        <p:cTn id="169" dur="2000" fill="hold"/>
                                        <p:tgtEl>
                                          <p:spTgt spid="31"/>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2000" fill="hold"/>
                                        <p:tgtEl>
                                          <p:spTgt spid="32"/>
                                        </p:tgtEl>
                                        <p:attrNameLst>
                                          <p:attrName>ppt_x</p:attrName>
                                        </p:attrNameLst>
                                      </p:cBhvr>
                                      <p:tavLst>
                                        <p:tav tm="0">
                                          <p:val>
                                            <p:strVal val="1+#ppt_w/2"/>
                                          </p:val>
                                        </p:tav>
                                        <p:tav tm="100000">
                                          <p:val>
                                            <p:strVal val="#ppt_x"/>
                                          </p:val>
                                        </p:tav>
                                      </p:tavLst>
                                    </p:anim>
                                    <p:anim calcmode="lin" valueType="num">
                                      <p:cBhvr additive="base">
                                        <p:cTn id="173" dur="2000" fill="hold"/>
                                        <p:tgtEl>
                                          <p:spTgt spid="32"/>
                                        </p:tgtEl>
                                        <p:attrNameLst>
                                          <p:attrName>ppt_y</p:attrName>
                                        </p:attrNameLst>
                                      </p:cBhvr>
                                      <p:tavLst>
                                        <p:tav tm="0">
                                          <p:val>
                                            <p:strVal val="0-#ppt_h/2"/>
                                          </p:val>
                                        </p:tav>
                                        <p:tav tm="100000">
                                          <p:val>
                                            <p:strVal val="#ppt_y"/>
                                          </p:val>
                                        </p:tav>
                                      </p:tavLst>
                                    </p:anim>
                                  </p:childTnLst>
                                </p:cTn>
                              </p:par>
                              <p:par>
                                <p:cTn id="174" presetID="8" presetClass="emph" presetSubtype="0" fill="hold" grpId="1" nodeType="withEffect">
                                  <p:stCondLst>
                                    <p:cond delay="0"/>
                                  </p:stCondLst>
                                  <p:childTnLst>
                                    <p:animRot by="21600000">
                                      <p:cBhvr>
                                        <p:cTn id="175" dur="2000" fill="hold"/>
                                        <p:tgtEl>
                                          <p:spTgt spid="32"/>
                                        </p:tgtEl>
                                        <p:attrNameLst>
                                          <p:attrName>r</p:attrName>
                                        </p:attrNameLst>
                                      </p:cBhvr>
                                    </p:animRot>
                                  </p:childTnLst>
                                </p:cTn>
                              </p:par>
                              <p:par>
                                <p:cTn id="176" presetID="2" presetClass="entr" presetSubtype="9"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2000" fill="hold"/>
                                        <p:tgtEl>
                                          <p:spTgt spid="33"/>
                                        </p:tgtEl>
                                        <p:attrNameLst>
                                          <p:attrName>ppt_x</p:attrName>
                                        </p:attrNameLst>
                                      </p:cBhvr>
                                      <p:tavLst>
                                        <p:tav tm="0">
                                          <p:val>
                                            <p:strVal val="0-#ppt_w/2"/>
                                          </p:val>
                                        </p:tav>
                                        <p:tav tm="100000">
                                          <p:val>
                                            <p:strVal val="#ppt_x"/>
                                          </p:val>
                                        </p:tav>
                                      </p:tavLst>
                                    </p:anim>
                                    <p:anim calcmode="lin" valueType="num">
                                      <p:cBhvr additive="base">
                                        <p:cTn id="179" dur="2000" fill="hold"/>
                                        <p:tgtEl>
                                          <p:spTgt spid="33"/>
                                        </p:tgtEl>
                                        <p:attrNameLst>
                                          <p:attrName>ppt_y</p:attrName>
                                        </p:attrNameLst>
                                      </p:cBhvr>
                                      <p:tavLst>
                                        <p:tav tm="0">
                                          <p:val>
                                            <p:strVal val="0-#ppt_h/2"/>
                                          </p:val>
                                        </p:tav>
                                        <p:tav tm="100000">
                                          <p:val>
                                            <p:strVal val="#ppt_y"/>
                                          </p:val>
                                        </p:tav>
                                      </p:tavLst>
                                    </p:anim>
                                  </p:childTnLst>
                                </p:cTn>
                              </p:par>
                              <p:par>
                                <p:cTn id="180" presetID="8" presetClass="emph" presetSubtype="0" fill="hold" grpId="1" nodeType="withEffect">
                                  <p:stCondLst>
                                    <p:cond delay="0"/>
                                  </p:stCondLst>
                                  <p:childTnLst>
                                    <p:animRot by="-21600000">
                                      <p:cBhvr>
                                        <p:cTn id="181" dur="2000" fill="hold"/>
                                        <p:tgtEl>
                                          <p:spTgt spid="33"/>
                                        </p:tgtEl>
                                        <p:attrNameLst>
                                          <p:attrName>r</p:attrName>
                                        </p:attrNameLst>
                                      </p:cBhvr>
                                    </p:animRot>
                                  </p:childTnLst>
                                </p:cTn>
                              </p:par>
                              <p:par>
                                <p:cTn id="182" presetID="2" presetClass="entr" presetSubtype="9"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additive="base">
                                        <p:cTn id="184" dur="2000" fill="hold"/>
                                        <p:tgtEl>
                                          <p:spTgt spid="34"/>
                                        </p:tgtEl>
                                        <p:attrNameLst>
                                          <p:attrName>ppt_x</p:attrName>
                                        </p:attrNameLst>
                                      </p:cBhvr>
                                      <p:tavLst>
                                        <p:tav tm="0">
                                          <p:val>
                                            <p:strVal val="0-#ppt_w/2"/>
                                          </p:val>
                                        </p:tav>
                                        <p:tav tm="100000">
                                          <p:val>
                                            <p:strVal val="#ppt_x"/>
                                          </p:val>
                                        </p:tav>
                                      </p:tavLst>
                                    </p:anim>
                                    <p:anim calcmode="lin" valueType="num">
                                      <p:cBhvr additive="base">
                                        <p:cTn id="185" dur="2000" fill="hold"/>
                                        <p:tgtEl>
                                          <p:spTgt spid="34"/>
                                        </p:tgtEl>
                                        <p:attrNameLst>
                                          <p:attrName>ppt_y</p:attrName>
                                        </p:attrNameLst>
                                      </p:cBhvr>
                                      <p:tavLst>
                                        <p:tav tm="0">
                                          <p:val>
                                            <p:strVal val="0-#ppt_h/2"/>
                                          </p:val>
                                        </p:tav>
                                        <p:tav tm="100000">
                                          <p:val>
                                            <p:strVal val="#ppt_y"/>
                                          </p:val>
                                        </p:tav>
                                      </p:tavLst>
                                    </p:anim>
                                  </p:childTnLst>
                                </p:cTn>
                              </p:par>
                              <p:par>
                                <p:cTn id="186" presetID="8" presetClass="emph" presetSubtype="0" fill="hold" grpId="1" nodeType="withEffect">
                                  <p:stCondLst>
                                    <p:cond delay="0"/>
                                  </p:stCondLst>
                                  <p:childTnLst>
                                    <p:animRot by="-21600000">
                                      <p:cBhvr>
                                        <p:cTn id="187" dur="2000" fill="hold"/>
                                        <p:tgtEl>
                                          <p:spTgt spid="34"/>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additive="base">
                                        <p:cTn id="190" dur="2000" fill="hold"/>
                                        <p:tgtEl>
                                          <p:spTgt spid="35"/>
                                        </p:tgtEl>
                                        <p:attrNameLst>
                                          <p:attrName>ppt_x</p:attrName>
                                        </p:attrNameLst>
                                      </p:cBhvr>
                                      <p:tavLst>
                                        <p:tav tm="0">
                                          <p:val>
                                            <p:strVal val="0-#ppt_w/2"/>
                                          </p:val>
                                        </p:tav>
                                        <p:tav tm="100000">
                                          <p:val>
                                            <p:strVal val="#ppt_x"/>
                                          </p:val>
                                        </p:tav>
                                      </p:tavLst>
                                    </p:anim>
                                    <p:anim calcmode="lin" valueType="num">
                                      <p:cBhvr additive="base">
                                        <p:cTn id="191" dur="2000" fill="hold"/>
                                        <p:tgtEl>
                                          <p:spTgt spid="35"/>
                                        </p:tgtEl>
                                        <p:attrNameLst>
                                          <p:attrName>ppt_y</p:attrName>
                                        </p:attrNameLst>
                                      </p:cBhvr>
                                      <p:tavLst>
                                        <p:tav tm="0">
                                          <p:val>
                                            <p:strVal val="0-#ppt_h/2"/>
                                          </p:val>
                                        </p:tav>
                                        <p:tav tm="100000">
                                          <p:val>
                                            <p:strVal val="#ppt_y"/>
                                          </p:val>
                                        </p:tav>
                                      </p:tavLst>
                                    </p:anim>
                                  </p:childTnLst>
                                </p:cTn>
                              </p:par>
                              <p:par>
                                <p:cTn id="192" presetID="8" presetClass="emph" presetSubtype="0" fill="hold" grpId="1" nodeType="withEffect">
                                  <p:stCondLst>
                                    <p:cond delay="0"/>
                                  </p:stCondLst>
                                  <p:childTnLst>
                                    <p:animRot by="-21600000">
                                      <p:cBhvr>
                                        <p:cTn id="193" dur="2000" fill="hold"/>
                                        <p:tgtEl>
                                          <p:spTgt spid="35"/>
                                        </p:tgtEl>
                                        <p:attrNameLst>
                                          <p:attrName>r</p:attrName>
                                        </p:attrNameLst>
                                      </p:cBhvr>
                                    </p:animRot>
                                  </p:childTnLst>
                                </p:cTn>
                              </p:par>
                              <p:par>
                                <p:cTn id="194" presetID="2" presetClass="entr" presetSubtype="9"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additive="base">
                                        <p:cTn id="196" dur="2000" fill="hold"/>
                                        <p:tgtEl>
                                          <p:spTgt spid="36"/>
                                        </p:tgtEl>
                                        <p:attrNameLst>
                                          <p:attrName>ppt_x</p:attrName>
                                        </p:attrNameLst>
                                      </p:cBhvr>
                                      <p:tavLst>
                                        <p:tav tm="0">
                                          <p:val>
                                            <p:strVal val="0-#ppt_w/2"/>
                                          </p:val>
                                        </p:tav>
                                        <p:tav tm="100000">
                                          <p:val>
                                            <p:strVal val="#ppt_x"/>
                                          </p:val>
                                        </p:tav>
                                      </p:tavLst>
                                    </p:anim>
                                    <p:anim calcmode="lin" valueType="num">
                                      <p:cBhvr additive="base">
                                        <p:cTn id="197" dur="2000" fill="hold"/>
                                        <p:tgtEl>
                                          <p:spTgt spid="36"/>
                                        </p:tgtEl>
                                        <p:attrNameLst>
                                          <p:attrName>ppt_y</p:attrName>
                                        </p:attrNameLst>
                                      </p:cBhvr>
                                      <p:tavLst>
                                        <p:tav tm="0">
                                          <p:val>
                                            <p:strVal val="0-#ppt_h/2"/>
                                          </p:val>
                                        </p:tav>
                                        <p:tav tm="100000">
                                          <p:val>
                                            <p:strVal val="#ppt_y"/>
                                          </p:val>
                                        </p:tav>
                                      </p:tavLst>
                                    </p:anim>
                                  </p:childTnLst>
                                </p:cTn>
                              </p:par>
                              <p:par>
                                <p:cTn id="198" presetID="8" presetClass="emph" presetSubtype="0" fill="hold" grpId="1" nodeType="withEffect">
                                  <p:stCondLst>
                                    <p:cond delay="0"/>
                                  </p:stCondLst>
                                  <p:childTnLst>
                                    <p:animRot by="-21600000">
                                      <p:cBhvr>
                                        <p:cTn id="199" dur="2000" fill="hold"/>
                                        <p:tgtEl>
                                          <p:spTgt spid="36"/>
                                        </p:tgtEl>
                                        <p:attrNameLst>
                                          <p:attrName>r</p:attrName>
                                        </p:attrNameLst>
                                      </p:cBhvr>
                                    </p:animRot>
                                  </p:childTnLst>
                                </p:cTn>
                              </p:par>
                            </p:childTnLst>
                          </p:cTn>
                        </p:par>
                        <p:par>
                          <p:cTn id="200" fill="hold">
                            <p:stCondLst>
                              <p:cond delay="2000"/>
                            </p:stCondLst>
                            <p:childTnLst>
                              <p:par>
                                <p:cTn id="201" presetID="2" presetClass="exit" presetSubtype="6" fill="hold" grpId="2" nodeType="after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1+ppt_h/2"/>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1+ppt_h/2"/>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1+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1+ppt_w/2"/>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1+ppt_w/2"/>
                                          </p:val>
                                        </p:tav>
                                      </p:tavLst>
                                    </p:anim>
                                    <p:anim calcmode="lin" valueType="num">
                                      <p:cBhvr additive="base">
                                        <p:cTn id="219" dur="2000"/>
                                        <p:tgtEl>
                                          <p:spTgt spid="21"/>
                                        </p:tgtEl>
                                        <p:attrNameLst>
                                          <p:attrName>ppt_y</p:attrName>
                                        </p:attrNameLst>
                                      </p:cBhvr>
                                      <p:tavLst>
                                        <p:tav tm="0">
                                          <p:val>
                                            <p:strVal val="ppt_y"/>
                                          </p:val>
                                        </p:tav>
                                        <p:tav tm="100000">
                                          <p:val>
                                            <p:strVal val="1+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1+ppt_h/2"/>
                                          </p:val>
                                        </p:tav>
                                      </p:tavLst>
                                    </p:anim>
                                    <p:set>
                                      <p:cBhvr>
                                        <p:cTn id="224" dur="1" fill="hold">
                                          <p:stCondLst>
                                            <p:cond delay="1999"/>
                                          </p:stCondLst>
                                        </p:cTn>
                                        <p:tgtEl>
                                          <p:spTgt spid="22"/>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2000"/>
                                        <p:tgtEl>
                                          <p:spTgt spid="23"/>
                                        </p:tgtEl>
                                        <p:attrNameLst>
                                          <p:attrName>ppt_x</p:attrName>
                                        </p:attrNameLst>
                                      </p:cBhvr>
                                      <p:tavLst>
                                        <p:tav tm="0">
                                          <p:val>
                                            <p:strVal val="ppt_x"/>
                                          </p:val>
                                        </p:tav>
                                        <p:tav tm="100000">
                                          <p:val>
                                            <p:strVal val="1+ppt_w/2"/>
                                          </p:val>
                                        </p:tav>
                                      </p:tavLst>
                                    </p:anim>
                                    <p:anim calcmode="lin" valueType="num">
                                      <p:cBhvr additive="base">
                                        <p:cTn id="227" dur="2000"/>
                                        <p:tgtEl>
                                          <p:spTgt spid="23"/>
                                        </p:tgtEl>
                                        <p:attrNameLst>
                                          <p:attrName>ppt_y</p:attrName>
                                        </p:attrNameLst>
                                      </p:cBhvr>
                                      <p:tavLst>
                                        <p:tav tm="0">
                                          <p:val>
                                            <p:strVal val="ppt_y"/>
                                          </p:val>
                                        </p:tav>
                                        <p:tav tm="100000">
                                          <p:val>
                                            <p:strVal val="1+ppt_h/2"/>
                                          </p:val>
                                        </p:tav>
                                      </p:tavLst>
                                    </p:anim>
                                    <p:set>
                                      <p:cBhvr>
                                        <p:cTn id="228" dur="1" fill="hold">
                                          <p:stCondLst>
                                            <p:cond delay="1999"/>
                                          </p:stCondLst>
                                        </p:cTn>
                                        <p:tgtEl>
                                          <p:spTgt spid="23"/>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2000"/>
                                        <p:tgtEl>
                                          <p:spTgt spid="24"/>
                                        </p:tgtEl>
                                        <p:attrNameLst>
                                          <p:attrName>ppt_x</p:attrName>
                                        </p:attrNameLst>
                                      </p:cBhvr>
                                      <p:tavLst>
                                        <p:tav tm="0">
                                          <p:val>
                                            <p:strVal val="ppt_x"/>
                                          </p:val>
                                        </p:tav>
                                        <p:tav tm="100000">
                                          <p:val>
                                            <p:strVal val="1+ppt_w/2"/>
                                          </p:val>
                                        </p:tav>
                                      </p:tavLst>
                                    </p:anim>
                                    <p:anim calcmode="lin" valueType="num">
                                      <p:cBhvr additive="base">
                                        <p:cTn id="231" dur="2000"/>
                                        <p:tgtEl>
                                          <p:spTgt spid="24"/>
                                        </p:tgtEl>
                                        <p:attrNameLst>
                                          <p:attrName>ppt_y</p:attrName>
                                        </p:attrNameLst>
                                      </p:cBhvr>
                                      <p:tavLst>
                                        <p:tav tm="0">
                                          <p:val>
                                            <p:strVal val="ppt_y"/>
                                          </p:val>
                                        </p:tav>
                                        <p:tav tm="100000">
                                          <p:val>
                                            <p:strVal val="1+ppt_h/2"/>
                                          </p:val>
                                        </p:tav>
                                      </p:tavLst>
                                    </p:anim>
                                    <p:set>
                                      <p:cBhvr>
                                        <p:cTn id="232" dur="1" fill="hold">
                                          <p:stCondLst>
                                            <p:cond delay="1999"/>
                                          </p:stCondLst>
                                        </p:cTn>
                                        <p:tgtEl>
                                          <p:spTgt spid="24"/>
                                        </p:tgtEl>
                                        <p:attrNameLst>
                                          <p:attrName>style.visibility</p:attrName>
                                        </p:attrNameLst>
                                      </p:cBhvr>
                                      <p:to>
                                        <p:strVal val="hidden"/>
                                      </p:to>
                                    </p:set>
                                  </p:childTnLst>
                                </p:cTn>
                              </p:par>
                              <p:par>
                                <p:cTn id="233" presetID="2" presetClass="exit" presetSubtype="12"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2" fill="hold" grpId="2" nodeType="withEffect">
                                  <p:stCondLst>
                                    <p:cond delay="0"/>
                                  </p:stCondLst>
                                  <p:childTnLst>
                                    <p:anim calcmode="lin" valueType="num">
                                      <p:cBhvr additive="base">
                                        <p:cTn id="238" dur="2000"/>
                                        <p:tgtEl>
                                          <p:spTgt spid="10"/>
                                        </p:tgtEl>
                                        <p:attrNameLst>
                                          <p:attrName>ppt_x</p:attrName>
                                        </p:attrNameLst>
                                      </p:cBhvr>
                                      <p:tavLst>
                                        <p:tav tm="0">
                                          <p:val>
                                            <p:strVal val="ppt_x"/>
                                          </p:val>
                                        </p:tav>
                                        <p:tav tm="100000">
                                          <p:val>
                                            <p:strVal val="0-ppt_w/2"/>
                                          </p:val>
                                        </p:tav>
                                      </p:tavLst>
                                    </p:anim>
                                    <p:anim calcmode="lin" valueType="num">
                                      <p:cBhvr additive="base">
                                        <p:cTn id="239" dur="2000"/>
                                        <p:tgtEl>
                                          <p:spTgt spid="10"/>
                                        </p:tgtEl>
                                        <p:attrNameLst>
                                          <p:attrName>ppt_y</p:attrName>
                                        </p:attrNameLst>
                                      </p:cBhvr>
                                      <p:tavLst>
                                        <p:tav tm="0">
                                          <p:val>
                                            <p:strVal val="ppt_y"/>
                                          </p:val>
                                        </p:tav>
                                        <p:tav tm="100000">
                                          <p:val>
                                            <p:strVal val="1+ppt_h/2"/>
                                          </p:val>
                                        </p:tav>
                                      </p:tavLst>
                                    </p:anim>
                                    <p:set>
                                      <p:cBhvr>
                                        <p:cTn id="240" dur="1" fill="hold">
                                          <p:stCondLst>
                                            <p:cond delay="1999"/>
                                          </p:stCondLst>
                                        </p:cTn>
                                        <p:tgtEl>
                                          <p:spTgt spid="10"/>
                                        </p:tgtEl>
                                        <p:attrNameLst>
                                          <p:attrName>style.visibility</p:attrName>
                                        </p:attrNameLst>
                                      </p:cBhvr>
                                      <p:to>
                                        <p:strVal val="hidden"/>
                                      </p:to>
                                    </p:set>
                                  </p:childTnLst>
                                </p:cTn>
                              </p:par>
                              <p:par>
                                <p:cTn id="241" presetID="2" presetClass="exit" presetSubtype="12"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1+ppt_h/2"/>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12" fill="hold" grpId="2" nodeType="withEffect">
                                  <p:stCondLst>
                                    <p:cond delay="0"/>
                                  </p:stCondLst>
                                  <p:childTnLst>
                                    <p:anim calcmode="lin" valueType="num">
                                      <p:cBhvr additive="base">
                                        <p:cTn id="246" dur="2000"/>
                                        <p:tgtEl>
                                          <p:spTgt spid="18"/>
                                        </p:tgtEl>
                                        <p:attrNameLst>
                                          <p:attrName>ppt_x</p:attrName>
                                        </p:attrNameLst>
                                      </p:cBhvr>
                                      <p:tavLst>
                                        <p:tav tm="0">
                                          <p:val>
                                            <p:strVal val="ppt_x"/>
                                          </p:val>
                                        </p:tav>
                                        <p:tav tm="100000">
                                          <p:val>
                                            <p:strVal val="0-ppt_w/2"/>
                                          </p:val>
                                        </p:tav>
                                      </p:tavLst>
                                    </p:anim>
                                    <p:anim calcmode="lin" valueType="num">
                                      <p:cBhvr additive="base">
                                        <p:cTn id="247" dur="2000"/>
                                        <p:tgtEl>
                                          <p:spTgt spid="18"/>
                                        </p:tgtEl>
                                        <p:attrNameLst>
                                          <p:attrName>ppt_y</p:attrName>
                                        </p:attrNameLst>
                                      </p:cBhvr>
                                      <p:tavLst>
                                        <p:tav tm="0">
                                          <p:val>
                                            <p:strVal val="ppt_y"/>
                                          </p:val>
                                        </p:tav>
                                        <p:tav tm="100000">
                                          <p:val>
                                            <p:strVal val="1+ppt_h/2"/>
                                          </p:val>
                                        </p:tav>
                                      </p:tavLst>
                                    </p:anim>
                                    <p:set>
                                      <p:cBhvr>
                                        <p:cTn id="248" dur="1" fill="hold">
                                          <p:stCondLst>
                                            <p:cond delay="1999"/>
                                          </p:stCondLst>
                                        </p:cTn>
                                        <p:tgtEl>
                                          <p:spTgt spid="18"/>
                                        </p:tgtEl>
                                        <p:attrNameLst>
                                          <p:attrName>style.visibility</p:attrName>
                                        </p:attrNameLst>
                                      </p:cBhvr>
                                      <p:to>
                                        <p:strVal val="hidden"/>
                                      </p:to>
                                    </p:set>
                                  </p:childTnLst>
                                </p:cTn>
                              </p:par>
                              <p:par>
                                <p:cTn id="249" presetID="2" presetClass="exit" presetSubtype="12" fill="hold" grpId="2" nodeType="withEffect">
                                  <p:stCondLst>
                                    <p:cond delay="0"/>
                                  </p:stCondLst>
                                  <p:childTnLst>
                                    <p:anim calcmode="lin" valueType="num">
                                      <p:cBhvr additive="base">
                                        <p:cTn id="250" dur="2000"/>
                                        <p:tgtEl>
                                          <p:spTgt spid="25"/>
                                        </p:tgtEl>
                                        <p:attrNameLst>
                                          <p:attrName>ppt_x</p:attrName>
                                        </p:attrNameLst>
                                      </p:cBhvr>
                                      <p:tavLst>
                                        <p:tav tm="0">
                                          <p:val>
                                            <p:strVal val="ppt_x"/>
                                          </p:val>
                                        </p:tav>
                                        <p:tav tm="100000">
                                          <p:val>
                                            <p:strVal val="0-ppt_w/2"/>
                                          </p:val>
                                        </p:tav>
                                      </p:tavLst>
                                    </p:anim>
                                    <p:anim calcmode="lin" valueType="num">
                                      <p:cBhvr additive="base">
                                        <p:cTn id="251" dur="2000"/>
                                        <p:tgtEl>
                                          <p:spTgt spid="25"/>
                                        </p:tgtEl>
                                        <p:attrNameLst>
                                          <p:attrName>ppt_y</p:attrName>
                                        </p:attrNameLst>
                                      </p:cBhvr>
                                      <p:tavLst>
                                        <p:tav tm="0">
                                          <p:val>
                                            <p:strVal val="ppt_y"/>
                                          </p:val>
                                        </p:tav>
                                        <p:tav tm="100000">
                                          <p:val>
                                            <p:strVal val="1+ppt_h/2"/>
                                          </p:val>
                                        </p:tav>
                                      </p:tavLst>
                                    </p:anim>
                                    <p:set>
                                      <p:cBhvr>
                                        <p:cTn id="252" dur="1" fill="hold">
                                          <p:stCondLst>
                                            <p:cond delay="1999"/>
                                          </p:stCondLst>
                                        </p:cTn>
                                        <p:tgtEl>
                                          <p:spTgt spid="25"/>
                                        </p:tgtEl>
                                        <p:attrNameLst>
                                          <p:attrName>style.visibility</p:attrName>
                                        </p:attrNameLst>
                                      </p:cBhvr>
                                      <p:to>
                                        <p:strVal val="hidden"/>
                                      </p:to>
                                    </p:set>
                                  </p:childTnLst>
                                </p:cTn>
                              </p:par>
                              <p:par>
                                <p:cTn id="253" presetID="2" presetClass="exit" presetSubtype="12" fill="hold" grpId="2" nodeType="withEffect">
                                  <p:stCondLst>
                                    <p:cond delay="0"/>
                                  </p:stCondLst>
                                  <p:childTnLst>
                                    <p:anim calcmode="lin" valueType="num">
                                      <p:cBhvr additive="base">
                                        <p:cTn id="254" dur="2000"/>
                                        <p:tgtEl>
                                          <p:spTgt spid="26"/>
                                        </p:tgtEl>
                                        <p:attrNameLst>
                                          <p:attrName>ppt_x</p:attrName>
                                        </p:attrNameLst>
                                      </p:cBhvr>
                                      <p:tavLst>
                                        <p:tav tm="0">
                                          <p:val>
                                            <p:strVal val="ppt_x"/>
                                          </p:val>
                                        </p:tav>
                                        <p:tav tm="100000">
                                          <p:val>
                                            <p:strVal val="0-ppt_w/2"/>
                                          </p:val>
                                        </p:tav>
                                      </p:tavLst>
                                    </p:anim>
                                    <p:anim calcmode="lin" valueType="num">
                                      <p:cBhvr additive="base">
                                        <p:cTn id="255" dur="2000"/>
                                        <p:tgtEl>
                                          <p:spTgt spid="26"/>
                                        </p:tgtEl>
                                        <p:attrNameLst>
                                          <p:attrName>ppt_y</p:attrName>
                                        </p:attrNameLst>
                                      </p:cBhvr>
                                      <p:tavLst>
                                        <p:tav tm="0">
                                          <p:val>
                                            <p:strVal val="ppt_y"/>
                                          </p:val>
                                        </p:tav>
                                        <p:tav tm="100000">
                                          <p:val>
                                            <p:strVal val="1+ppt_h/2"/>
                                          </p:val>
                                        </p:tav>
                                      </p:tavLst>
                                    </p:anim>
                                    <p:set>
                                      <p:cBhvr>
                                        <p:cTn id="256" dur="1" fill="hold">
                                          <p:stCondLst>
                                            <p:cond delay="1999"/>
                                          </p:stCondLst>
                                        </p:cTn>
                                        <p:tgtEl>
                                          <p:spTgt spid="26"/>
                                        </p:tgtEl>
                                        <p:attrNameLst>
                                          <p:attrName>style.visibility</p:attrName>
                                        </p:attrNameLst>
                                      </p:cBhvr>
                                      <p:to>
                                        <p:strVal val="hidden"/>
                                      </p:to>
                                    </p:set>
                                  </p:childTnLst>
                                </p:cTn>
                              </p:par>
                              <p:par>
                                <p:cTn id="257" presetID="2" presetClass="exit" presetSubtype="12"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0-ppt_w/2"/>
                                          </p:val>
                                        </p:tav>
                                      </p:tavLst>
                                    </p:anim>
                                    <p:anim calcmode="lin" valueType="num">
                                      <p:cBhvr additive="base">
                                        <p:cTn id="259" dur="2000"/>
                                        <p:tgtEl>
                                          <p:spTgt spid="27"/>
                                        </p:tgtEl>
                                        <p:attrNameLst>
                                          <p:attrName>ppt_y</p:attrName>
                                        </p:attrNameLst>
                                      </p:cBhvr>
                                      <p:tavLst>
                                        <p:tav tm="0">
                                          <p:val>
                                            <p:strVal val="ppt_y"/>
                                          </p:val>
                                        </p:tav>
                                        <p:tav tm="100000">
                                          <p:val>
                                            <p:strVal val="1+ppt_h/2"/>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12" fill="hold" grpId="2"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0-ppt_w/2"/>
                                          </p:val>
                                        </p:tav>
                                      </p:tavLst>
                                    </p:anim>
                                    <p:anim calcmode="lin" valueType="num">
                                      <p:cBhvr additive="base">
                                        <p:cTn id="263" dur="2000"/>
                                        <p:tgtEl>
                                          <p:spTgt spid="28"/>
                                        </p:tgtEl>
                                        <p:attrNameLst>
                                          <p:attrName>ppt_y</p:attrName>
                                        </p:attrNameLst>
                                      </p:cBhvr>
                                      <p:tavLst>
                                        <p:tav tm="0">
                                          <p:val>
                                            <p:strVal val="ppt_y"/>
                                          </p:val>
                                        </p:tav>
                                        <p:tav tm="100000">
                                          <p:val>
                                            <p:strVal val="1+ppt_h/2"/>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9" fill="hold" grpId="2" nodeType="withEffect">
                                  <p:stCondLst>
                                    <p:cond delay="0"/>
                                  </p:stCondLst>
                                  <p:childTnLst>
                                    <p:anim calcmode="lin" valueType="num">
                                      <p:cBhvr additive="base">
                                        <p:cTn id="266" dur="2000"/>
                                        <p:tgtEl>
                                          <p:spTgt spid="8"/>
                                        </p:tgtEl>
                                        <p:attrNameLst>
                                          <p:attrName>ppt_x</p:attrName>
                                        </p:attrNameLst>
                                      </p:cBhvr>
                                      <p:tavLst>
                                        <p:tav tm="0">
                                          <p:val>
                                            <p:strVal val="ppt_x"/>
                                          </p:val>
                                        </p:tav>
                                        <p:tav tm="100000">
                                          <p:val>
                                            <p:strVal val="0-ppt_w/2"/>
                                          </p:val>
                                        </p:tav>
                                      </p:tavLst>
                                    </p:anim>
                                    <p:anim calcmode="lin" valueType="num">
                                      <p:cBhvr additive="base">
                                        <p:cTn id="267" dur="2000"/>
                                        <p:tgtEl>
                                          <p:spTgt spid="8"/>
                                        </p:tgtEl>
                                        <p:attrNameLst>
                                          <p:attrName>ppt_y</p:attrName>
                                        </p:attrNameLst>
                                      </p:cBhvr>
                                      <p:tavLst>
                                        <p:tav tm="0">
                                          <p:val>
                                            <p:strVal val="ppt_y"/>
                                          </p:val>
                                        </p:tav>
                                        <p:tav tm="100000">
                                          <p:val>
                                            <p:strVal val="0-ppt_h/2"/>
                                          </p:val>
                                        </p:tav>
                                      </p:tavLst>
                                    </p:anim>
                                    <p:set>
                                      <p:cBhvr>
                                        <p:cTn id="268" dur="1" fill="hold">
                                          <p:stCondLst>
                                            <p:cond delay="1999"/>
                                          </p:stCondLst>
                                        </p:cTn>
                                        <p:tgtEl>
                                          <p:spTgt spid="8"/>
                                        </p:tgtEl>
                                        <p:attrNameLst>
                                          <p:attrName>style.visibility</p:attrName>
                                        </p:attrNameLst>
                                      </p:cBhvr>
                                      <p:to>
                                        <p:strVal val="hidden"/>
                                      </p:to>
                                    </p:set>
                                  </p:childTnLst>
                                </p:cTn>
                              </p:par>
                              <p:par>
                                <p:cTn id="269" presetID="2" presetClass="exit" presetSubtype="9" fill="hold" grpId="2" nodeType="withEffect">
                                  <p:stCondLst>
                                    <p:cond delay="0"/>
                                  </p:stCondLst>
                                  <p:childTnLst>
                                    <p:anim calcmode="lin" valueType="num">
                                      <p:cBhvr additive="base">
                                        <p:cTn id="270" dur="2000"/>
                                        <p:tgtEl>
                                          <p:spTgt spid="12"/>
                                        </p:tgtEl>
                                        <p:attrNameLst>
                                          <p:attrName>ppt_x</p:attrName>
                                        </p:attrNameLst>
                                      </p:cBhvr>
                                      <p:tavLst>
                                        <p:tav tm="0">
                                          <p:val>
                                            <p:strVal val="ppt_x"/>
                                          </p:val>
                                        </p:tav>
                                        <p:tav tm="100000">
                                          <p:val>
                                            <p:strVal val="0-ppt_w/2"/>
                                          </p:val>
                                        </p:tav>
                                      </p:tavLst>
                                    </p:anim>
                                    <p:anim calcmode="lin" valueType="num">
                                      <p:cBhvr additive="base">
                                        <p:cTn id="271" dur="2000"/>
                                        <p:tgtEl>
                                          <p:spTgt spid="12"/>
                                        </p:tgtEl>
                                        <p:attrNameLst>
                                          <p:attrName>ppt_y</p:attrName>
                                        </p:attrNameLst>
                                      </p:cBhvr>
                                      <p:tavLst>
                                        <p:tav tm="0">
                                          <p:val>
                                            <p:strVal val="ppt_y"/>
                                          </p:val>
                                        </p:tav>
                                        <p:tav tm="100000">
                                          <p:val>
                                            <p:strVal val="0-ppt_h/2"/>
                                          </p:val>
                                        </p:tav>
                                      </p:tavLst>
                                    </p:anim>
                                    <p:set>
                                      <p:cBhvr>
                                        <p:cTn id="272" dur="1" fill="hold">
                                          <p:stCondLst>
                                            <p:cond delay="1999"/>
                                          </p:stCondLst>
                                        </p:cTn>
                                        <p:tgtEl>
                                          <p:spTgt spid="12"/>
                                        </p:tgtEl>
                                        <p:attrNameLst>
                                          <p:attrName>style.visibility</p:attrName>
                                        </p:attrNameLst>
                                      </p:cBhvr>
                                      <p:to>
                                        <p:strVal val="hidden"/>
                                      </p:to>
                                    </p:set>
                                  </p:childTnLst>
                                </p:cTn>
                              </p:par>
                              <p:par>
                                <p:cTn id="273" presetID="2" presetClass="exit" presetSubtype="9" fill="hold" grpId="2"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0-ppt_w/2"/>
                                          </p:val>
                                        </p:tav>
                                      </p:tavLst>
                                    </p:anim>
                                    <p:anim calcmode="lin" valueType="num">
                                      <p:cBhvr additive="base">
                                        <p:cTn id="275" dur="2000"/>
                                        <p:tgtEl>
                                          <p:spTgt spid="16"/>
                                        </p:tgtEl>
                                        <p:attrNameLst>
                                          <p:attrName>ppt_y</p:attrName>
                                        </p:attrNameLst>
                                      </p:cBhvr>
                                      <p:tavLst>
                                        <p:tav tm="0">
                                          <p:val>
                                            <p:strVal val="ppt_y"/>
                                          </p:val>
                                        </p:tav>
                                        <p:tav tm="100000">
                                          <p:val>
                                            <p:strVal val="0-ppt_h/2"/>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9" fill="hold" grpId="2" nodeType="withEffect">
                                  <p:stCondLst>
                                    <p:cond delay="0"/>
                                  </p:stCondLst>
                                  <p:childTnLst>
                                    <p:anim calcmode="lin" valueType="num">
                                      <p:cBhvr additive="base">
                                        <p:cTn id="278" dur="2000"/>
                                        <p:tgtEl>
                                          <p:spTgt spid="19"/>
                                        </p:tgtEl>
                                        <p:attrNameLst>
                                          <p:attrName>ppt_x</p:attrName>
                                        </p:attrNameLst>
                                      </p:cBhvr>
                                      <p:tavLst>
                                        <p:tav tm="0">
                                          <p:val>
                                            <p:strVal val="ppt_x"/>
                                          </p:val>
                                        </p:tav>
                                        <p:tav tm="100000">
                                          <p:val>
                                            <p:strVal val="0-ppt_w/2"/>
                                          </p:val>
                                        </p:tav>
                                      </p:tavLst>
                                    </p:anim>
                                    <p:anim calcmode="lin" valueType="num">
                                      <p:cBhvr additive="base">
                                        <p:cTn id="279" dur="2000"/>
                                        <p:tgtEl>
                                          <p:spTgt spid="19"/>
                                        </p:tgtEl>
                                        <p:attrNameLst>
                                          <p:attrName>ppt_y</p:attrName>
                                        </p:attrNameLst>
                                      </p:cBhvr>
                                      <p:tavLst>
                                        <p:tav tm="0">
                                          <p:val>
                                            <p:strVal val="ppt_y"/>
                                          </p:val>
                                        </p:tav>
                                        <p:tav tm="100000">
                                          <p:val>
                                            <p:strVal val="0-ppt_h/2"/>
                                          </p:val>
                                        </p:tav>
                                      </p:tavLst>
                                    </p:anim>
                                    <p:set>
                                      <p:cBhvr>
                                        <p:cTn id="280" dur="1" fill="hold">
                                          <p:stCondLst>
                                            <p:cond delay="1999"/>
                                          </p:stCondLst>
                                        </p:cTn>
                                        <p:tgtEl>
                                          <p:spTgt spid="19"/>
                                        </p:tgtEl>
                                        <p:attrNameLst>
                                          <p:attrName>style.visibility</p:attrName>
                                        </p:attrNameLst>
                                      </p:cBhvr>
                                      <p:to>
                                        <p:strVal val="hidden"/>
                                      </p:to>
                                    </p:set>
                                  </p:childTnLst>
                                </p:cTn>
                              </p:par>
                              <p:par>
                                <p:cTn id="281" presetID="2" presetClass="exit" presetSubtype="9" fill="hold" grpId="2" nodeType="withEffect">
                                  <p:stCondLst>
                                    <p:cond delay="0"/>
                                  </p:stCondLst>
                                  <p:childTnLst>
                                    <p:anim calcmode="lin" valueType="num">
                                      <p:cBhvr additive="base">
                                        <p:cTn id="282" dur="2000"/>
                                        <p:tgtEl>
                                          <p:spTgt spid="33"/>
                                        </p:tgtEl>
                                        <p:attrNameLst>
                                          <p:attrName>ppt_x</p:attrName>
                                        </p:attrNameLst>
                                      </p:cBhvr>
                                      <p:tavLst>
                                        <p:tav tm="0">
                                          <p:val>
                                            <p:strVal val="ppt_x"/>
                                          </p:val>
                                        </p:tav>
                                        <p:tav tm="100000">
                                          <p:val>
                                            <p:strVal val="0-ppt_w/2"/>
                                          </p:val>
                                        </p:tav>
                                      </p:tavLst>
                                    </p:anim>
                                    <p:anim calcmode="lin" valueType="num">
                                      <p:cBhvr additive="base">
                                        <p:cTn id="283" dur="2000"/>
                                        <p:tgtEl>
                                          <p:spTgt spid="33"/>
                                        </p:tgtEl>
                                        <p:attrNameLst>
                                          <p:attrName>ppt_y</p:attrName>
                                        </p:attrNameLst>
                                      </p:cBhvr>
                                      <p:tavLst>
                                        <p:tav tm="0">
                                          <p:val>
                                            <p:strVal val="ppt_y"/>
                                          </p:val>
                                        </p:tav>
                                        <p:tav tm="100000">
                                          <p:val>
                                            <p:strVal val="0-ppt_h/2"/>
                                          </p:val>
                                        </p:tav>
                                      </p:tavLst>
                                    </p:anim>
                                    <p:set>
                                      <p:cBhvr>
                                        <p:cTn id="284" dur="1" fill="hold">
                                          <p:stCondLst>
                                            <p:cond delay="1999"/>
                                          </p:stCondLst>
                                        </p:cTn>
                                        <p:tgtEl>
                                          <p:spTgt spid="33"/>
                                        </p:tgtEl>
                                        <p:attrNameLst>
                                          <p:attrName>style.visibility</p:attrName>
                                        </p:attrNameLst>
                                      </p:cBhvr>
                                      <p:to>
                                        <p:strVal val="hidden"/>
                                      </p:to>
                                    </p:set>
                                  </p:childTnLst>
                                </p:cTn>
                              </p:par>
                              <p:par>
                                <p:cTn id="285" presetID="2" presetClass="exit" presetSubtype="9" fill="hold" grpId="2" nodeType="withEffect">
                                  <p:stCondLst>
                                    <p:cond delay="0"/>
                                  </p:stCondLst>
                                  <p:childTnLst>
                                    <p:anim calcmode="lin" valueType="num">
                                      <p:cBhvr additive="base">
                                        <p:cTn id="286" dur="2000"/>
                                        <p:tgtEl>
                                          <p:spTgt spid="34"/>
                                        </p:tgtEl>
                                        <p:attrNameLst>
                                          <p:attrName>ppt_x</p:attrName>
                                        </p:attrNameLst>
                                      </p:cBhvr>
                                      <p:tavLst>
                                        <p:tav tm="0">
                                          <p:val>
                                            <p:strVal val="ppt_x"/>
                                          </p:val>
                                        </p:tav>
                                        <p:tav tm="100000">
                                          <p:val>
                                            <p:strVal val="0-ppt_w/2"/>
                                          </p:val>
                                        </p:tav>
                                      </p:tavLst>
                                    </p:anim>
                                    <p:anim calcmode="lin" valueType="num">
                                      <p:cBhvr additive="base">
                                        <p:cTn id="287" dur="2000"/>
                                        <p:tgtEl>
                                          <p:spTgt spid="34"/>
                                        </p:tgtEl>
                                        <p:attrNameLst>
                                          <p:attrName>ppt_y</p:attrName>
                                        </p:attrNameLst>
                                      </p:cBhvr>
                                      <p:tavLst>
                                        <p:tav tm="0">
                                          <p:val>
                                            <p:strVal val="ppt_y"/>
                                          </p:val>
                                        </p:tav>
                                        <p:tav tm="100000">
                                          <p:val>
                                            <p:strVal val="0-ppt_h/2"/>
                                          </p:val>
                                        </p:tav>
                                      </p:tavLst>
                                    </p:anim>
                                    <p:set>
                                      <p:cBhvr>
                                        <p:cTn id="288" dur="1" fill="hold">
                                          <p:stCondLst>
                                            <p:cond delay="1999"/>
                                          </p:stCondLst>
                                        </p:cTn>
                                        <p:tgtEl>
                                          <p:spTgt spid="34"/>
                                        </p:tgtEl>
                                        <p:attrNameLst>
                                          <p:attrName>style.visibility</p:attrName>
                                        </p:attrNameLst>
                                      </p:cBhvr>
                                      <p:to>
                                        <p:strVal val="hidden"/>
                                      </p:to>
                                    </p:set>
                                  </p:childTnLst>
                                </p:cTn>
                              </p:par>
                              <p:par>
                                <p:cTn id="289" presetID="2" presetClass="exit" presetSubtype="9" fill="hold" grpId="2" nodeType="withEffect">
                                  <p:stCondLst>
                                    <p:cond delay="0"/>
                                  </p:stCondLst>
                                  <p:childTnLst>
                                    <p:anim calcmode="lin" valueType="num">
                                      <p:cBhvr additive="base">
                                        <p:cTn id="290" dur="2000"/>
                                        <p:tgtEl>
                                          <p:spTgt spid="35"/>
                                        </p:tgtEl>
                                        <p:attrNameLst>
                                          <p:attrName>ppt_x</p:attrName>
                                        </p:attrNameLst>
                                      </p:cBhvr>
                                      <p:tavLst>
                                        <p:tav tm="0">
                                          <p:val>
                                            <p:strVal val="ppt_x"/>
                                          </p:val>
                                        </p:tav>
                                        <p:tav tm="100000">
                                          <p:val>
                                            <p:strVal val="0-ppt_w/2"/>
                                          </p:val>
                                        </p:tav>
                                      </p:tavLst>
                                    </p:anim>
                                    <p:anim calcmode="lin" valueType="num">
                                      <p:cBhvr additive="base">
                                        <p:cTn id="291" dur="2000"/>
                                        <p:tgtEl>
                                          <p:spTgt spid="35"/>
                                        </p:tgtEl>
                                        <p:attrNameLst>
                                          <p:attrName>ppt_y</p:attrName>
                                        </p:attrNameLst>
                                      </p:cBhvr>
                                      <p:tavLst>
                                        <p:tav tm="0">
                                          <p:val>
                                            <p:strVal val="ppt_y"/>
                                          </p:val>
                                        </p:tav>
                                        <p:tav tm="100000">
                                          <p:val>
                                            <p:strVal val="0-ppt_h/2"/>
                                          </p:val>
                                        </p:tav>
                                      </p:tavLst>
                                    </p:anim>
                                    <p:set>
                                      <p:cBhvr>
                                        <p:cTn id="292" dur="1" fill="hold">
                                          <p:stCondLst>
                                            <p:cond delay="1999"/>
                                          </p:stCondLst>
                                        </p:cTn>
                                        <p:tgtEl>
                                          <p:spTgt spid="35"/>
                                        </p:tgtEl>
                                        <p:attrNameLst>
                                          <p:attrName>style.visibility</p:attrName>
                                        </p:attrNameLst>
                                      </p:cBhvr>
                                      <p:to>
                                        <p:strVal val="hidden"/>
                                      </p:to>
                                    </p:set>
                                  </p:childTnLst>
                                </p:cTn>
                              </p:par>
                              <p:par>
                                <p:cTn id="293" presetID="2" presetClass="exit" presetSubtype="9" fill="hold" grpId="2" nodeType="withEffect">
                                  <p:stCondLst>
                                    <p:cond delay="0"/>
                                  </p:stCondLst>
                                  <p:childTnLst>
                                    <p:anim calcmode="lin" valueType="num">
                                      <p:cBhvr additive="base">
                                        <p:cTn id="294" dur="2000"/>
                                        <p:tgtEl>
                                          <p:spTgt spid="36"/>
                                        </p:tgtEl>
                                        <p:attrNameLst>
                                          <p:attrName>ppt_x</p:attrName>
                                        </p:attrNameLst>
                                      </p:cBhvr>
                                      <p:tavLst>
                                        <p:tav tm="0">
                                          <p:val>
                                            <p:strVal val="ppt_x"/>
                                          </p:val>
                                        </p:tav>
                                        <p:tav tm="100000">
                                          <p:val>
                                            <p:strVal val="0-ppt_w/2"/>
                                          </p:val>
                                        </p:tav>
                                      </p:tavLst>
                                    </p:anim>
                                    <p:anim calcmode="lin" valueType="num">
                                      <p:cBhvr additive="base">
                                        <p:cTn id="295" dur="2000"/>
                                        <p:tgtEl>
                                          <p:spTgt spid="36"/>
                                        </p:tgtEl>
                                        <p:attrNameLst>
                                          <p:attrName>ppt_y</p:attrName>
                                        </p:attrNameLst>
                                      </p:cBhvr>
                                      <p:tavLst>
                                        <p:tav tm="0">
                                          <p:val>
                                            <p:strVal val="ppt_y"/>
                                          </p:val>
                                        </p:tav>
                                        <p:tav tm="100000">
                                          <p:val>
                                            <p:strVal val="0-ppt_h/2"/>
                                          </p:val>
                                        </p:tav>
                                      </p:tavLst>
                                    </p:anim>
                                    <p:set>
                                      <p:cBhvr>
                                        <p:cTn id="296" dur="1" fill="hold">
                                          <p:stCondLst>
                                            <p:cond delay="1999"/>
                                          </p:stCondLst>
                                        </p:cTn>
                                        <p:tgtEl>
                                          <p:spTgt spid="36"/>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2000"/>
                                        <p:tgtEl>
                                          <p:spTgt spid="7"/>
                                        </p:tgtEl>
                                        <p:attrNameLst>
                                          <p:attrName>ppt_x</p:attrName>
                                        </p:attrNameLst>
                                      </p:cBhvr>
                                      <p:tavLst>
                                        <p:tav tm="0">
                                          <p:val>
                                            <p:strVal val="ppt_x"/>
                                          </p:val>
                                        </p:tav>
                                        <p:tav tm="100000">
                                          <p:val>
                                            <p:strVal val="1+ppt_w/2"/>
                                          </p:val>
                                        </p:tav>
                                      </p:tavLst>
                                    </p:anim>
                                    <p:anim calcmode="lin" valueType="num">
                                      <p:cBhvr additive="base">
                                        <p:cTn id="299" dur="2000"/>
                                        <p:tgtEl>
                                          <p:spTgt spid="7"/>
                                        </p:tgtEl>
                                        <p:attrNameLst>
                                          <p:attrName>ppt_y</p:attrName>
                                        </p:attrNameLst>
                                      </p:cBhvr>
                                      <p:tavLst>
                                        <p:tav tm="0">
                                          <p:val>
                                            <p:strVal val="ppt_y"/>
                                          </p:val>
                                        </p:tav>
                                        <p:tav tm="100000">
                                          <p:val>
                                            <p:strVal val="0-ppt_h/2"/>
                                          </p:val>
                                        </p:tav>
                                      </p:tavLst>
                                    </p:anim>
                                    <p:set>
                                      <p:cBhvr>
                                        <p:cTn id="300" dur="1" fill="hold">
                                          <p:stCondLst>
                                            <p:cond delay="1999"/>
                                          </p:stCondLst>
                                        </p:cTn>
                                        <p:tgtEl>
                                          <p:spTgt spid="7"/>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1+ppt_w/2"/>
                                          </p:val>
                                        </p:tav>
                                      </p:tavLst>
                                    </p:anim>
                                    <p:anim calcmode="lin" valueType="num">
                                      <p:cBhvr additive="base">
                                        <p:cTn id="303" dur="2000"/>
                                        <p:tgtEl>
                                          <p:spTgt spid="11"/>
                                        </p:tgtEl>
                                        <p:attrNameLst>
                                          <p:attrName>ppt_y</p:attrName>
                                        </p:attrNameLst>
                                      </p:cBhvr>
                                      <p:tavLst>
                                        <p:tav tm="0">
                                          <p:val>
                                            <p:strVal val="ppt_y"/>
                                          </p:val>
                                        </p:tav>
                                        <p:tav tm="100000">
                                          <p:val>
                                            <p:strVal val="0-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0-ppt_h/2"/>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2000"/>
                                        <p:tgtEl>
                                          <p:spTgt spid="20"/>
                                        </p:tgtEl>
                                        <p:attrNameLst>
                                          <p:attrName>ppt_x</p:attrName>
                                        </p:attrNameLst>
                                      </p:cBhvr>
                                      <p:tavLst>
                                        <p:tav tm="0">
                                          <p:val>
                                            <p:strVal val="ppt_x"/>
                                          </p:val>
                                        </p:tav>
                                        <p:tav tm="100000">
                                          <p:val>
                                            <p:strVal val="1+ppt_w/2"/>
                                          </p:val>
                                        </p:tav>
                                      </p:tavLst>
                                    </p:anim>
                                    <p:anim calcmode="lin" valueType="num">
                                      <p:cBhvr additive="base">
                                        <p:cTn id="311" dur="2000"/>
                                        <p:tgtEl>
                                          <p:spTgt spid="20"/>
                                        </p:tgtEl>
                                        <p:attrNameLst>
                                          <p:attrName>ppt_y</p:attrName>
                                        </p:attrNameLst>
                                      </p:cBhvr>
                                      <p:tavLst>
                                        <p:tav tm="0">
                                          <p:val>
                                            <p:strVal val="ppt_y"/>
                                          </p:val>
                                        </p:tav>
                                        <p:tav tm="100000">
                                          <p:val>
                                            <p:strVal val="0-ppt_h/2"/>
                                          </p:val>
                                        </p:tav>
                                      </p:tavLst>
                                    </p:anim>
                                    <p:set>
                                      <p:cBhvr>
                                        <p:cTn id="312" dur="1" fill="hold">
                                          <p:stCondLst>
                                            <p:cond delay="1999"/>
                                          </p:stCondLst>
                                        </p:cTn>
                                        <p:tgtEl>
                                          <p:spTgt spid="20"/>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000"/>
                                        <p:tgtEl>
                                          <p:spTgt spid="29"/>
                                        </p:tgtEl>
                                        <p:attrNameLst>
                                          <p:attrName>ppt_x</p:attrName>
                                        </p:attrNameLst>
                                      </p:cBhvr>
                                      <p:tavLst>
                                        <p:tav tm="0">
                                          <p:val>
                                            <p:strVal val="ppt_x"/>
                                          </p:val>
                                        </p:tav>
                                        <p:tav tm="100000">
                                          <p:val>
                                            <p:strVal val="1+ppt_w/2"/>
                                          </p:val>
                                        </p:tav>
                                      </p:tavLst>
                                    </p:anim>
                                    <p:anim calcmode="lin" valueType="num">
                                      <p:cBhvr additive="base">
                                        <p:cTn id="315" dur="2000"/>
                                        <p:tgtEl>
                                          <p:spTgt spid="29"/>
                                        </p:tgtEl>
                                        <p:attrNameLst>
                                          <p:attrName>ppt_y</p:attrName>
                                        </p:attrNameLst>
                                      </p:cBhvr>
                                      <p:tavLst>
                                        <p:tav tm="0">
                                          <p:val>
                                            <p:strVal val="ppt_y"/>
                                          </p:val>
                                        </p:tav>
                                        <p:tav tm="100000">
                                          <p:val>
                                            <p:strVal val="0-ppt_h/2"/>
                                          </p:val>
                                        </p:tav>
                                      </p:tavLst>
                                    </p:anim>
                                    <p:set>
                                      <p:cBhvr>
                                        <p:cTn id="316" dur="1" fill="hold">
                                          <p:stCondLst>
                                            <p:cond delay="1999"/>
                                          </p:stCondLst>
                                        </p:cTn>
                                        <p:tgtEl>
                                          <p:spTgt spid="29"/>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2000"/>
                                        <p:tgtEl>
                                          <p:spTgt spid="30"/>
                                        </p:tgtEl>
                                        <p:attrNameLst>
                                          <p:attrName>ppt_x</p:attrName>
                                        </p:attrNameLst>
                                      </p:cBhvr>
                                      <p:tavLst>
                                        <p:tav tm="0">
                                          <p:val>
                                            <p:strVal val="ppt_x"/>
                                          </p:val>
                                        </p:tav>
                                        <p:tav tm="100000">
                                          <p:val>
                                            <p:strVal val="1+ppt_w/2"/>
                                          </p:val>
                                        </p:tav>
                                      </p:tavLst>
                                    </p:anim>
                                    <p:anim calcmode="lin" valueType="num">
                                      <p:cBhvr additive="base">
                                        <p:cTn id="319" dur="2000"/>
                                        <p:tgtEl>
                                          <p:spTgt spid="30"/>
                                        </p:tgtEl>
                                        <p:attrNameLst>
                                          <p:attrName>ppt_y</p:attrName>
                                        </p:attrNameLst>
                                      </p:cBhvr>
                                      <p:tavLst>
                                        <p:tav tm="0">
                                          <p:val>
                                            <p:strVal val="ppt_y"/>
                                          </p:val>
                                        </p:tav>
                                        <p:tav tm="100000">
                                          <p:val>
                                            <p:strVal val="0-ppt_h/2"/>
                                          </p:val>
                                        </p:tav>
                                      </p:tavLst>
                                    </p:anim>
                                    <p:set>
                                      <p:cBhvr>
                                        <p:cTn id="320" dur="1" fill="hold">
                                          <p:stCondLst>
                                            <p:cond delay="1999"/>
                                          </p:stCondLst>
                                        </p:cTn>
                                        <p:tgtEl>
                                          <p:spTgt spid="30"/>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2000"/>
                                        <p:tgtEl>
                                          <p:spTgt spid="31"/>
                                        </p:tgtEl>
                                        <p:attrNameLst>
                                          <p:attrName>ppt_x</p:attrName>
                                        </p:attrNameLst>
                                      </p:cBhvr>
                                      <p:tavLst>
                                        <p:tav tm="0">
                                          <p:val>
                                            <p:strVal val="ppt_x"/>
                                          </p:val>
                                        </p:tav>
                                        <p:tav tm="100000">
                                          <p:val>
                                            <p:strVal val="1+ppt_w/2"/>
                                          </p:val>
                                        </p:tav>
                                      </p:tavLst>
                                    </p:anim>
                                    <p:anim calcmode="lin" valueType="num">
                                      <p:cBhvr additive="base">
                                        <p:cTn id="323" dur="2000"/>
                                        <p:tgtEl>
                                          <p:spTgt spid="31"/>
                                        </p:tgtEl>
                                        <p:attrNameLst>
                                          <p:attrName>ppt_y</p:attrName>
                                        </p:attrNameLst>
                                      </p:cBhvr>
                                      <p:tavLst>
                                        <p:tav tm="0">
                                          <p:val>
                                            <p:strVal val="ppt_y"/>
                                          </p:val>
                                        </p:tav>
                                        <p:tav tm="100000">
                                          <p:val>
                                            <p:strVal val="0-ppt_h/2"/>
                                          </p:val>
                                        </p:tav>
                                      </p:tavLst>
                                    </p:anim>
                                    <p:set>
                                      <p:cBhvr>
                                        <p:cTn id="324" dur="1" fill="hold">
                                          <p:stCondLst>
                                            <p:cond delay="1999"/>
                                          </p:stCondLst>
                                        </p:cTn>
                                        <p:tgtEl>
                                          <p:spTgt spid="31"/>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2000"/>
                                        <p:tgtEl>
                                          <p:spTgt spid="32"/>
                                        </p:tgtEl>
                                        <p:attrNameLst>
                                          <p:attrName>ppt_x</p:attrName>
                                        </p:attrNameLst>
                                      </p:cBhvr>
                                      <p:tavLst>
                                        <p:tav tm="0">
                                          <p:val>
                                            <p:strVal val="ppt_x"/>
                                          </p:val>
                                        </p:tav>
                                        <p:tav tm="100000">
                                          <p:val>
                                            <p:strVal val="1+ppt_w/2"/>
                                          </p:val>
                                        </p:tav>
                                      </p:tavLst>
                                    </p:anim>
                                    <p:anim calcmode="lin" valueType="num">
                                      <p:cBhvr additive="base">
                                        <p:cTn id="327" dur="2000"/>
                                        <p:tgtEl>
                                          <p:spTgt spid="32"/>
                                        </p:tgtEl>
                                        <p:attrNameLst>
                                          <p:attrName>ppt_y</p:attrName>
                                        </p:attrNameLst>
                                      </p:cBhvr>
                                      <p:tavLst>
                                        <p:tav tm="0">
                                          <p:val>
                                            <p:strVal val="ppt_y"/>
                                          </p:val>
                                        </p:tav>
                                        <p:tav tm="100000">
                                          <p:val>
                                            <p:strVal val="0-ppt_h/2"/>
                                          </p:val>
                                        </p:tav>
                                      </p:tavLst>
                                    </p:anim>
                                    <p:set>
                                      <p:cBhvr>
                                        <p:cTn id="328" dur="1" fill="hold">
                                          <p:stCondLst>
                                            <p:cond delay="1999"/>
                                          </p:stCondLst>
                                        </p:cTn>
                                        <p:tgtEl>
                                          <p:spTgt spid="32"/>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2/3*#ppt_w"/>
                                          </p:val>
                                        </p:tav>
                                        <p:tav tm="100000">
                                          <p:val>
                                            <p:strVal val="#ppt_w"/>
                                          </p:val>
                                        </p:tav>
                                      </p:tavLst>
                                    </p:anim>
                                    <p:anim calcmode="lin" valueType="num">
                                      <p:cBhvr>
                                        <p:cTn id="332" dur="2000" fill="hold"/>
                                        <p:tgtEl>
                                          <p:spTgt spid="4"/>
                                        </p:tgtEl>
                                        <p:attrNameLst>
                                          <p:attrName>ppt_h</p:attrName>
                                        </p:attrNameLst>
                                      </p:cBhvr>
                                      <p:tavLst>
                                        <p:tav tm="0">
                                          <p:val>
                                            <p:strVal val="2/3*#ppt_h"/>
                                          </p:val>
                                        </p:tav>
                                        <p:tav tm="100000">
                                          <p:val>
                                            <p:strVal val="#ppt_h"/>
                                          </p:val>
                                        </p:tav>
                                      </p:tavLst>
                                    </p:anim>
                                  </p:childTnLst>
                                </p:cTn>
                              </p:par>
                              <p:par>
                                <p:cTn id="333" presetID="8" presetClass="entr" presetSubtype="32"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diamond(out)">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2864A6"/>
          </a:solidFill>
          <a:ln>
            <a:solidFill>
              <a:schemeClr val="accent1">
                <a:lumMod val="75000"/>
              </a:schemeClr>
            </a:solidFill>
          </a:ln>
        </p:spPr>
        <p:txBody>
          <a:bodyPr/>
          <a:lstStyle/>
          <a:p>
            <a:endParaRPr lang="es-ES" dirty="0"/>
          </a:p>
        </p:txBody>
      </p:sp>
      <p:pic>
        <p:nvPicPr>
          <p:cNvPr id="4" name="3 Imagen" descr="Imagen11.jpg"/>
          <p:cNvPicPr>
            <a:picLocks noChangeAspect="1"/>
          </p:cNvPicPr>
          <p:nvPr/>
        </p:nvPicPr>
        <p:blipFill>
          <a:blip r:embed="rId2"/>
          <a:stretch>
            <a:fillRect/>
          </a:stretch>
        </p:blipFill>
        <p:spPr>
          <a:xfrm>
            <a:off x="0" y="24533"/>
            <a:ext cx="9144000" cy="6833467"/>
          </a:xfrm>
          <a:prstGeom prst="rect">
            <a:avLst/>
          </a:prstGeom>
        </p:spPr>
      </p:pic>
      <p:sp>
        <p:nvSpPr>
          <p:cNvPr id="6" name="5 Arco de bloque"/>
          <p:cNvSpPr/>
          <p:nvPr/>
        </p:nvSpPr>
        <p:spPr>
          <a:xfrm rot="10800000">
            <a:off x="4000496" y="-285776"/>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10800000">
            <a:off x="4000496" y="214290"/>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3857620" y="6357958"/>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3857620" y="5929306"/>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400000">
            <a:off x="-785818" y="271462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a:off x="-285752" y="271462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16200000">
            <a:off x="8358182"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16200000">
            <a:off x="7858116"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10800000">
            <a:off x="4000496" y="714356"/>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10800000">
            <a:off x="4000496" y="1214422"/>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10800000">
            <a:off x="4000496" y="1643050"/>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10800000">
            <a:off x="4000496" y="2143116"/>
            <a:ext cx="1428760"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400000">
            <a:off x="285720" y="271462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400000">
            <a:off x="857224" y="271462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16200000">
            <a:off x="7286644"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16200000">
            <a:off x="6786578"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16200000">
            <a:off x="6215074"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16200000">
            <a:off x="5715008" y="292893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5400000">
            <a:off x="1428728" y="2786058"/>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5400000">
            <a:off x="2000232" y="2786058"/>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3857620" y="5357850"/>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3857620" y="4929198"/>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3857620" y="4429156"/>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3857620" y="4000504"/>
            <a:ext cx="1571636" cy="1000132"/>
          </a:xfrm>
          <a:prstGeom prst="blockArc">
            <a:avLst>
              <a:gd name="adj1" fmla="val 10104535"/>
              <a:gd name="adj2" fmla="val 893242"/>
              <a:gd name="adj3" fmla="val 15285"/>
            </a:avLst>
          </a:prstGeom>
          <a:solidFill>
            <a:schemeClr val="tx1">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Rectángulo"/>
          <p:cNvSpPr/>
          <p:nvPr/>
        </p:nvSpPr>
        <p:spPr>
          <a:xfrm>
            <a:off x="-428660" y="0"/>
            <a:ext cx="9929882"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2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2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2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2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2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2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2000"/>
                                        <p:tgtEl>
                                          <p:spTgt spid="1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plus(in)">
                                      <p:cBhvr>
                                        <p:cTn id="31" dur="2000"/>
                                        <p:tgtEl>
                                          <p:spTgt spid="17"/>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2000"/>
                                        <p:tgtEl>
                                          <p:spTgt spid="26"/>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plus(in)">
                                      <p:cBhvr>
                                        <p:cTn id="37" dur="2000"/>
                                        <p:tgtEl>
                                          <p:spTgt spid="27"/>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2000"/>
                                        <p:tgtEl>
                                          <p:spTgt spid="28"/>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plus(in)">
                                      <p:cBhvr>
                                        <p:cTn id="43" dur="2000"/>
                                        <p:tgtEl>
                                          <p:spTgt spid="29"/>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plus(in)">
                                      <p:cBhvr>
                                        <p:cTn id="46" dur="2000"/>
                                        <p:tgtEl>
                                          <p:spTgt spid="11"/>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2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plus(in)">
                                      <p:cBhvr>
                                        <p:cTn id="55" dur="2000"/>
                                        <p:tgtEl>
                                          <p:spTgt spid="24"/>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plus(in)">
                                      <p:cBhvr>
                                        <p:cTn id="58" dur="2000"/>
                                        <p:tgtEl>
                                          <p:spTgt spid="25"/>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plus(in)">
                                      <p:cBhvr>
                                        <p:cTn id="64" dur="2000"/>
                                        <p:tgtEl>
                                          <p:spTgt spid="12"/>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2000"/>
                                        <p:tgtEl>
                                          <p:spTgt spid="13"/>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plus(in)">
                                      <p:cBhvr>
                                        <p:cTn id="70" dur="2000"/>
                                        <p:tgtEl>
                                          <p:spTgt spid="20"/>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2" presetClass="entr" presetSubtype="2"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2000" fill="hold"/>
                                        <p:tgtEl>
                                          <p:spTgt spid="10"/>
                                        </p:tgtEl>
                                        <p:attrNameLst>
                                          <p:attrName>ppt_x</p:attrName>
                                        </p:attrNameLst>
                                      </p:cBhvr>
                                      <p:tavLst>
                                        <p:tav tm="0">
                                          <p:val>
                                            <p:strVal val="1+#ppt_w/2"/>
                                          </p:val>
                                        </p:tav>
                                        <p:tav tm="100000">
                                          <p:val>
                                            <p:strVal val="#ppt_x"/>
                                          </p:val>
                                        </p:tav>
                                      </p:tavLst>
                                    </p:anim>
                                    <p:anim calcmode="lin" valueType="num">
                                      <p:cBhvr additive="base">
                                        <p:cTn id="83" dur="2000" fill="hold"/>
                                        <p:tgtEl>
                                          <p:spTgt spid="10"/>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2000" fill="hold"/>
                                        <p:tgtEl>
                                          <p:spTgt spid="11"/>
                                        </p:tgtEl>
                                        <p:attrNameLst>
                                          <p:attrName>ppt_x</p:attrName>
                                        </p:attrNameLst>
                                      </p:cBhvr>
                                      <p:tavLst>
                                        <p:tav tm="0">
                                          <p:val>
                                            <p:strVal val="1+#ppt_w/2"/>
                                          </p:val>
                                        </p:tav>
                                        <p:tav tm="100000">
                                          <p:val>
                                            <p:strVal val="#ppt_x"/>
                                          </p:val>
                                        </p:tav>
                                      </p:tavLst>
                                    </p:anim>
                                    <p:anim calcmode="lin" valueType="num">
                                      <p:cBhvr additive="base">
                                        <p:cTn id="87" dur="2000" fill="hold"/>
                                        <p:tgtEl>
                                          <p:spTgt spid="11"/>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2000" fill="hold"/>
                                        <p:tgtEl>
                                          <p:spTgt spid="18"/>
                                        </p:tgtEl>
                                        <p:attrNameLst>
                                          <p:attrName>ppt_x</p:attrName>
                                        </p:attrNameLst>
                                      </p:cBhvr>
                                      <p:tavLst>
                                        <p:tav tm="0">
                                          <p:val>
                                            <p:strVal val="1+#ppt_w/2"/>
                                          </p:val>
                                        </p:tav>
                                        <p:tav tm="100000">
                                          <p:val>
                                            <p:strVal val="#ppt_x"/>
                                          </p:val>
                                        </p:tav>
                                      </p:tavLst>
                                    </p:anim>
                                    <p:anim calcmode="lin" valueType="num">
                                      <p:cBhvr additive="base">
                                        <p:cTn id="91" dur="2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1+#ppt_w/2"/>
                                          </p:val>
                                        </p:tav>
                                        <p:tav tm="100000">
                                          <p:val>
                                            <p:strVal val="#ppt_x"/>
                                          </p:val>
                                        </p:tav>
                                      </p:tavLst>
                                    </p:anim>
                                    <p:anim calcmode="lin" valueType="num">
                                      <p:cBhvr additive="base">
                                        <p:cTn id="95" dur="2000" fill="hold"/>
                                        <p:tgtEl>
                                          <p:spTgt spid="19"/>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2000" fill="hold"/>
                                        <p:tgtEl>
                                          <p:spTgt spid="24"/>
                                        </p:tgtEl>
                                        <p:attrNameLst>
                                          <p:attrName>ppt_x</p:attrName>
                                        </p:attrNameLst>
                                      </p:cBhvr>
                                      <p:tavLst>
                                        <p:tav tm="0">
                                          <p:val>
                                            <p:strVal val="1+#ppt_w/2"/>
                                          </p:val>
                                        </p:tav>
                                        <p:tav tm="100000">
                                          <p:val>
                                            <p:strVal val="#ppt_x"/>
                                          </p:val>
                                        </p:tav>
                                      </p:tavLst>
                                    </p:anim>
                                    <p:anim calcmode="lin" valueType="num">
                                      <p:cBhvr additive="base">
                                        <p:cTn id="99" dur="2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2000" fill="hold"/>
                                        <p:tgtEl>
                                          <p:spTgt spid="25"/>
                                        </p:tgtEl>
                                        <p:attrNameLst>
                                          <p:attrName>ppt_x</p:attrName>
                                        </p:attrNameLst>
                                      </p:cBhvr>
                                      <p:tavLst>
                                        <p:tav tm="0">
                                          <p:val>
                                            <p:strVal val="1+#ppt_w/2"/>
                                          </p:val>
                                        </p:tav>
                                        <p:tav tm="100000">
                                          <p:val>
                                            <p:strVal val="#ppt_x"/>
                                          </p:val>
                                        </p:tav>
                                      </p:tavLst>
                                    </p:anim>
                                    <p:anim calcmode="lin" valueType="num">
                                      <p:cBhvr additive="base">
                                        <p:cTn id="103" dur="2000" fill="hold"/>
                                        <p:tgtEl>
                                          <p:spTgt spid="25"/>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2000" fill="hold"/>
                                        <p:tgtEl>
                                          <p:spTgt spid="12"/>
                                        </p:tgtEl>
                                        <p:attrNameLst>
                                          <p:attrName>ppt_x</p:attrName>
                                        </p:attrNameLst>
                                      </p:cBhvr>
                                      <p:tavLst>
                                        <p:tav tm="0">
                                          <p:val>
                                            <p:strVal val="0-#ppt_w/2"/>
                                          </p:val>
                                        </p:tav>
                                        <p:tav tm="100000">
                                          <p:val>
                                            <p:strVal val="#ppt_x"/>
                                          </p:val>
                                        </p:tav>
                                      </p:tavLst>
                                    </p:anim>
                                    <p:anim calcmode="lin" valueType="num">
                                      <p:cBhvr additive="base">
                                        <p:cTn id="107" dur="2000" fill="hold"/>
                                        <p:tgtEl>
                                          <p:spTgt spid="12"/>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0-#ppt_w/2"/>
                                          </p:val>
                                        </p:tav>
                                        <p:tav tm="100000">
                                          <p:val>
                                            <p:strVal val="#ppt_x"/>
                                          </p:val>
                                        </p:tav>
                                      </p:tavLst>
                                    </p:anim>
                                    <p:anim calcmode="lin" valueType="num">
                                      <p:cBhvr additive="base">
                                        <p:cTn id="115" dur="2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0-#ppt_w/2"/>
                                          </p:val>
                                        </p:tav>
                                        <p:tav tm="100000">
                                          <p:val>
                                            <p:strVal val="#ppt_x"/>
                                          </p:val>
                                        </p:tav>
                                      </p:tavLst>
                                    </p:anim>
                                    <p:anim calcmode="lin" valueType="num">
                                      <p:cBhvr additive="base">
                                        <p:cTn id="119" dur="2000" fill="hold"/>
                                        <p:tgtEl>
                                          <p:spTgt spid="21"/>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0-#ppt_w/2"/>
                                          </p:val>
                                        </p:tav>
                                        <p:tav tm="100000">
                                          <p:val>
                                            <p:strVal val="#ppt_x"/>
                                          </p:val>
                                        </p:tav>
                                      </p:tavLst>
                                    </p:anim>
                                    <p:anim calcmode="lin" valueType="num">
                                      <p:cBhvr additive="base">
                                        <p:cTn id="123" dur="2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0-#ppt_w/2"/>
                                          </p:val>
                                        </p:tav>
                                        <p:tav tm="100000">
                                          <p:val>
                                            <p:strVal val="#ppt_x"/>
                                          </p:val>
                                        </p:tav>
                                      </p:tavLst>
                                    </p:anim>
                                    <p:anim calcmode="lin" valueType="num">
                                      <p:cBhvr additive="base">
                                        <p:cTn id="127" dur="2000" fill="hold"/>
                                        <p:tgtEl>
                                          <p:spTgt spid="23"/>
                                        </p:tgtEl>
                                        <p:attrNameLst>
                                          <p:attrName>ppt_y</p:attrName>
                                        </p:attrNameLst>
                                      </p:cBhvr>
                                      <p:tavLst>
                                        <p:tav tm="0">
                                          <p:val>
                                            <p:strVal val="#ppt_y"/>
                                          </p:val>
                                        </p:tav>
                                        <p:tav tm="100000">
                                          <p:val>
                                            <p:strVal val="#ppt_y"/>
                                          </p:val>
                                        </p:tav>
                                      </p:tavLst>
                                    </p:anim>
                                  </p:childTnLst>
                                </p:cTn>
                              </p:par>
                              <p:par>
                                <p:cTn id="128" presetID="2" presetClass="entr" presetSubtype="4"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2000" fill="hold"/>
                                        <p:tgtEl>
                                          <p:spTgt spid="6"/>
                                        </p:tgtEl>
                                        <p:attrNameLst>
                                          <p:attrName>ppt_x</p:attrName>
                                        </p:attrNameLst>
                                      </p:cBhvr>
                                      <p:tavLst>
                                        <p:tav tm="0">
                                          <p:val>
                                            <p:strVal val="#ppt_x"/>
                                          </p:val>
                                        </p:tav>
                                        <p:tav tm="100000">
                                          <p:val>
                                            <p:strVal val="#ppt_x"/>
                                          </p:val>
                                        </p:tav>
                                      </p:tavLst>
                                    </p:anim>
                                    <p:anim calcmode="lin" valueType="num">
                                      <p:cBhvr additive="base">
                                        <p:cTn id="131" dur="2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additive="base">
                                        <p:cTn id="134" dur="2000" fill="hold"/>
                                        <p:tgtEl>
                                          <p:spTgt spid="7"/>
                                        </p:tgtEl>
                                        <p:attrNameLst>
                                          <p:attrName>ppt_x</p:attrName>
                                        </p:attrNameLst>
                                      </p:cBhvr>
                                      <p:tavLst>
                                        <p:tav tm="0">
                                          <p:val>
                                            <p:strVal val="#ppt_x"/>
                                          </p:val>
                                        </p:tav>
                                        <p:tav tm="100000">
                                          <p:val>
                                            <p:strVal val="#ppt_x"/>
                                          </p:val>
                                        </p:tav>
                                      </p:tavLst>
                                    </p:anim>
                                    <p:anim calcmode="lin" valueType="num">
                                      <p:cBhvr additive="base">
                                        <p:cTn id="135" dur="2000" fill="hold"/>
                                        <p:tgtEl>
                                          <p:spTgt spid="7"/>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2000" fill="hold"/>
                                        <p:tgtEl>
                                          <p:spTgt spid="14"/>
                                        </p:tgtEl>
                                        <p:attrNameLst>
                                          <p:attrName>ppt_x</p:attrName>
                                        </p:attrNameLst>
                                      </p:cBhvr>
                                      <p:tavLst>
                                        <p:tav tm="0">
                                          <p:val>
                                            <p:strVal val="#ppt_x"/>
                                          </p:val>
                                        </p:tav>
                                        <p:tav tm="100000">
                                          <p:val>
                                            <p:strVal val="#ppt_x"/>
                                          </p:val>
                                        </p:tav>
                                      </p:tavLst>
                                    </p:anim>
                                    <p:anim calcmode="lin" valueType="num">
                                      <p:cBhvr additive="base">
                                        <p:cTn id="139" dur="2000" fill="hold"/>
                                        <p:tgtEl>
                                          <p:spTgt spid="14"/>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additive="base">
                                        <p:cTn id="142" dur="2000" fill="hold"/>
                                        <p:tgtEl>
                                          <p:spTgt spid="15"/>
                                        </p:tgtEl>
                                        <p:attrNameLst>
                                          <p:attrName>ppt_x</p:attrName>
                                        </p:attrNameLst>
                                      </p:cBhvr>
                                      <p:tavLst>
                                        <p:tav tm="0">
                                          <p:val>
                                            <p:strVal val="#ppt_x"/>
                                          </p:val>
                                        </p:tav>
                                        <p:tav tm="100000">
                                          <p:val>
                                            <p:strVal val="#ppt_x"/>
                                          </p:val>
                                        </p:tav>
                                      </p:tavLst>
                                    </p:anim>
                                    <p:anim calcmode="lin" valueType="num">
                                      <p:cBhvr additive="base">
                                        <p:cTn id="143" dur="2000" fill="hold"/>
                                        <p:tgtEl>
                                          <p:spTgt spid="15"/>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16"/>
                                        </p:tgtEl>
                                        <p:attrNameLst>
                                          <p:attrName>style.visibility</p:attrName>
                                        </p:attrNameLst>
                                      </p:cBhvr>
                                      <p:to>
                                        <p:strVal val="visible"/>
                                      </p:to>
                                    </p:set>
                                    <p:anim calcmode="lin" valueType="num">
                                      <p:cBhvr additive="base">
                                        <p:cTn id="146" dur="2000" fill="hold"/>
                                        <p:tgtEl>
                                          <p:spTgt spid="16"/>
                                        </p:tgtEl>
                                        <p:attrNameLst>
                                          <p:attrName>ppt_x</p:attrName>
                                        </p:attrNameLst>
                                      </p:cBhvr>
                                      <p:tavLst>
                                        <p:tav tm="0">
                                          <p:val>
                                            <p:strVal val="#ppt_x"/>
                                          </p:val>
                                        </p:tav>
                                        <p:tav tm="100000">
                                          <p:val>
                                            <p:strVal val="#ppt_x"/>
                                          </p:val>
                                        </p:tav>
                                      </p:tavLst>
                                    </p:anim>
                                    <p:anim calcmode="lin" valueType="num">
                                      <p:cBhvr additive="base">
                                        <p:cTn id="147" dur="2000" fill="hold"/>
                                        <p:tgtEl>
                                          <p:spTgt spid="16"/>
                                        </p:tgtEl>
                                        <p:attrNameLst>
                                          <p:attrName>ppt_y</p:attrName>
                                        </p:attrNameLst>
                                      </p:cBhvr>
                                      <p:tavLst>
                                        <p:tav tm="0">
                                          <p:val>
                                            <p:strVal val="1+#ppt_h/2"/>
                                          </p:val>
                                        </p:tav>
                                        <p:tav tm="100000">
                                          <p:val>
                                            <p:strVal val="#ppt_y"/>
                                          </p:val>
                                        </p:tav>
                                      </p:tavLst>
                                    </p:anim>
                                  </p:childTnLst>
                                </p:cTn>
                              </p:par>
                              <p:par>
                                <p:cTn id="148" presetID="2" presetClass="entr" presetSubtype="4"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 calcmode="lin" valueType="num">
                                      <p:cBhvr additive="base">
                                        <p:cTn id="150" dur="2000" fill="hold"/>
                                        <p:tgtEl>
                                          <p:spTgt spid="17"/>
                                        </p:tgtEl>
                                        <p:attrNameLst>
                                          <p:attrName>ppt_x</p:attrName>
                                        </p:attrNameLst>
                                      </p:cBhvr>
                                      <p:tavLst>
                                        <p:tav tm="0">
                                          <p:val>
                                            <p:strVal val="#ppt_x"/>
                                          </p:val>
                                        </p:tav>
                                        <p:tav tm="100000">
                                          <p:val>
                                            <p:strVal val="#ppt_x"/>
                                          </p:val>
                                        </p:tav>
                                      </p:tavLst>
                                    </p:anim>
                                    <p:anim calcmode="lin" valueType="num">
                                      <p:cBhvr additive="base">
                                        <p:cTn id="151" dur="2000" fill="hold"/>
                                        <p:tgtEl>
                                          <p:spTgt spid="17"/>
                                        </p:tgtEl>
                                        <p:attrNameLst>
                                          <p:attrName>ppt_y</p:attrName>
                                        </p:attrNameLst>
                                      </p:cBhvr>
                                      <p:tavLst>
                                        <p:tav tm="0">
                                          <p:val>
                                            <p:strVal val="1+#ppt_h/2"/>
                                          </p:val>
                                        </p:tav>
                                        <p:tav tm="100000">
                                          <p:val>
                                            <p:strVal val="#ppt_y"/>
                                          </p:val>
                                        </p:tav>
                                      </p:tavLst>
                                    </p:anim>
                                  </p:childTnLst>
                                </p:cTn>
                              </p:par>
                              <p:par>
                                <p:cTn id="152" presetID="2" presetClass="entr" presetSubtype="1" fill="hold" grpId="1"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2000" fill="hold"/>
                                        <p:tgtEl>
                                          <p:spTgt spid="8"/>
                                        </p:tgtEl>
                                        <p:attrNameLst>
                                          <p:attrName>ppt_x</p:attrName>
                                        </p:attrNameLst>
                                      </p:cBhvr>
                                      <p:tavLst>
                                        <p:tav tm="0">
                                          <p:val>
                                            <p:strVal val="#ppt_x"/>
                                          </p:val>
                                        </p:tav>
                                        <p:tav tm="100000">
                                          <p:val>
                                            <p:strVal val="#ppt_x"/>
                                          </p:val>
                                        </p:tav>
                                      </p:tavLst>
                                    </p:anim>
                                    <p:anim calcmode="lin" valueType="num">
                                      <p:cBhvr additive="base">
                                        <p:cTn id="155" dur="2000" fill="hold"/>
                                        <p:tgtEl>
                                          <p:spTgt spid="8"/>
                                        </p:tgtEl>
                                        <p:attrNameLst>
                                          <p:attrName>ppt_y</p:attrName>
                                        </p:attrNameLst>
                                      </p:cBhvr>
                                      <p:tavLst>
                                        <p:tav tm="0">
                                          <p:val>
                                            <p:strVal val="0-#ppt_h/2"/>
                                          </p:val>
                                        </p:tav>
                                        <p:tav tm="100000">
                                          <p:val>
                                            <p:strVal val="#ppt_y"/>
                                          </p:val>
                                        </p:tav>
                                      </p:tavLst>
                                    </p:anim>
                                  </p:childTnLst>
                                </p:cTn>
                              </p:par>
                              <p:par>
                                <p:cTn id="156" presetID="2" presetClass="entr" presetSubtype="1"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 calcmode="lin" valueType="num">
                                      <p:cBhvr additive="base">
                                        <p:cTn id="158" dur="2000" fill="hold"/>
                                        <p:tgtEl>
                                          <p:spTgt spid="9"/>
                                        </p:tgtEl>
                                        <p:attrNameLst>
                                          <p:attrName>ppt_x</p:attrName>
                                        </p:attrNameLst>
                                      </p:cBhvr>
                                      <p:tavLst>
                                        <p:tav tm="0">
                                          <p:val>
                                            <p:strVal val="#ppt_x"/>
                                          </p:val>
                                        </p:tav>
                                        <p:tav tm="100000">
                                          <p:val>
                                            <p:strVal val="#ppt_x"/>
                                          </p:val>
                                        </p:tav>
                                      </p:tavLst>
                                    </p:anim>
                                    <p:anim calcmode="lin" valueType="num">
                                      <p:cBhvr additive="base">
                                        <p:cTn id="159" dur="2000" fill="hold"/>
                                        <p:tgtEl>
                                          <p:spTgt spid="9"/>
                                        </p:tgtEl>
                                        <p:attrNameLst>
                                          <p:attrName>ppt_y</p:attrName>
                                        </p:attrNameLst>
                                      </p:cBhvr>
                                      <p:tavLst>
                                        <p:tav tm="0">
                                          <p:val>
                                            <p:strVal val="0-#ppt_h/2"/>
                                          </p:val>
                                        </p:tav>
                                        <p:tav tm="100000">
                                          <p:val>
                                            <p:strVal val="#ppt_y"/>
                                          </p:val>
                                        </p:tav>
                                      </p:tavLst>
                                    </p:anim>
                                  </p:childTnLst>
                                </p:cTn>
                              </p:par>
                              <p:par>
                                <p:cTn id="160" presetID="2" presetClass="entr" presetSubtype="1" fill="hold" grpId="1" nodeType="withEffect">
                                  <p:stCondLst>
                                    <p:cond delay="0"/>
                                  </p:stCondLst>
                                  <p:childTnLst>
                                    <p:set>
                                      <p:cBhvr>
                                        <p:cTn id="161" dur="1" fill="hold">
                                          <p:stCondLst>
                                            <p:cond delay="0"/>
                                          </p:stCondLst>
                                        </p:cTn>
                                        <p:tgtEl>
                                          <p:spTgt spid="26"/>
                                        </p:tgtEl>
                                        <p:attrNameLst>
                                          <p:attrName>style.visibility</p:attrName>
                                        </p:attrNameLst>
                                      </p:cBhvr>
                                      <p:to>
                                        <p:strVal val="visible"/>
                                      </p:to>
                                    </p:set>
                                    <p:anim calcmode="lin" valueType="num">
                                      <p:cBhvr additive="base">
                                        <p:cTn id="162" dur="2000" fill="hold"/>
                                        <p:tgtEl>
                                          <p:spTgt spid="26"/>
                                        </p:tgtEl>
                                        <p:attrNameLst>
                                          <p:attrName>ppt_x</p:attrName>
                                        </p:attrNameLst>
                                      </p:cBhvr>
                                      <p:tavLst>
                                        <p:tav tm="0">
                                          <p:val>
                                            <p:strVal val="#ppt_x"/>
                                          </p:val>
                                        </p:tav>
                                        <p:tav tm="100000">
                                          <p:val>
                                            <p:strVal val="#ppt_x"/>
                                          </p:val>
                                        </p:tav>
                                      </p:tavLst>
                                    </p:anim>
                                    <p:anim calcmode="lin" valueType="num">
                                      <p:cBhvr additive="base">
                                        <p:cTn id="163" dur="2000" fill="hold"/>
                                        <p:tgtEl>
                                          <p:spTgt spid="26"/>
                                        </p:tgtEl>
                                        <p:attrNameLst>
                                          <p:attrName>ppt_y</p:attrName>
                                        </p:attrNameLst>
                                      </p:cBhvr>
                                      <p:tavLst>
                                        <p:tav tm="0">
                                          <p:val>
                                            <p:strVal val="0-#ppt_h/2"/>
                                          </p:val>
                                        </p:tav>
                                        <p:tav tm="100000">
                                          <p:val>
                                            <p:strVal val="#ppt_y"/>
                                          </p:val>
                                        </p:tav>
                                      </p:tavLst>
                                    </p:anim>
                                  </p:childTnLst>
                                </p:cTn>
                              </p:par>
                              <p:par>
                                <p:cTn id="164" presetID="2" presetClass="entr" presetSubtype="1" fill="hold" grpId="1" nodeType="withEffect">
                                  <p:stCondLst>
                                    <p:cond delay="0"/>
                                  </p:stCondLst>
                                  <p:childTnLst>
                                    <p:set>
                                      <p:cBhvr>
                                        <p:cTn id="165" dur="1" fill="hold">
                                          <p:stCondLst>
                                            <p:cond delay="0"/>
                                          </p:stCondLst>
                                        </p:cTn>
                                        <p:tgtEl>
                                          <p:spTgt spid="27"/>
                                        </p:tgtEl>
                                        <p:attrNameLst>
                                          <p:attrName>style.visibility</p:attrName>
                                        </p:attrNameLst>
                                      </p:cBhvr>
                                      <p:to>
                                        <p:strVal val="visible"/>
                                      </p:to>
                                    </p:set>
                                    <p:anim calcmode="lin" valueType="num">
                                      <p:cBhvr additive="base">
                                        <p:cTn id="166" dur="2000" fill="hold"/>
                                        <p:tgtEl>
                                          <p:spTgt spid="27"/>
                                        </p:tgtEl>
                                        <p:attrNameLst>
                                          <p:attrName>ppt_x</p:attrName>
                                        </p:attrNameLst>
                                      </p:cBhvr>
                                      <p:tavLst>
                                        <p:tav tm="0">
                                          <p:val>
                                            <p:strVal val="#ppt_x"/>
                                          </p:val>
                                        </p:tav>
                                        <p:tav tm="100000">
                                          <p:val>
                                            <p:strVal val="#ppt_x"/>
                                          </p:val>
                                        </p:tav>
                                      </p:tavLst>
                                    </p:anim>
                                    <p:anim calcmode="lin" valueType="num">
                                      <p:cBhvr additive="base">
                                        <p:cTn id="167" dur="2000" fill="hold"/>
                                        <p:tgtEl>
                                          <p:spTgt spid="27"/>
                                        </p:tgtEl>
                                        <p:attrNameLst>
                                          <p:attrName>ppt_y</p:attrName>
                                        </p:attrNameLst>
                                      </p:cBhvr>
                                      <p:tavLst>
                                        <p:tav tm="0">
                                          <p:val>
                                            <p:strVal val="0-#ppt_h/2"/>
                                          </p:val>
                                        </p:tav>
                                        <p:tav tm="100000">
                                          <p:val>
                                            <p:strVal val="#ppt_y"/>
                                          </p:val>
                                        </p:tav>
                                      </p:tavLst>
                                    </p:anim>
                                  </p:childTnLst>
                                </p:cTn>
                              </p:par>
                              <p:par>
                                <p:cTn id="168" presetID="2" presetClass="entr" presetSubtype="1" fill="hold" grpId="1" nodeType="withEffect">
                                  <p:stCondLst>
                                    <p:cond delay="0"/>
                                  </p:stCondLst>
                                  <p:childTnLst>
                                    <p:set>
                                      <p:cBhvr>
                                        <p:cTn id="169" dur="1" fill="hold">
                                          <p:stCondLst>
                                            <p:cond delay="0"/>
                                          </p:stCondLst>
                                        </p:cTn>
                                        <p:tgtEl>
                                          <p:spTgt spid="28"/>
                                        </p:tgtEl>
                                        <p:attrNameLst>
                                          <p:attrName>style.visibility</p:attrName>
                                        </p:attrNameLst>
                                      </p:cBhvr>
                                      <p:to>
                                        <p:strVal val="visible"/>
                                      </p:to>
                                    </p:set>
                                    <p:anim calcmode="lin" valueType="num">
                                      <p:cBhvr additive="base">
                                        <p:cTn id="170" dur="2000" fill="hold"/>
                                        <p:tgtEl>
                                          <p:spTgt spid="28"/>
                                        </p:tgtEl>
                                        <p:attrNameLst>
                                          <p:attrName>ppt_x</p:attrName>
                                        </p:attrNameLst>
                                      </p:cBhvr>
                                      <p:tavLst>
                                        <p:tav tm="0">
                                          <p:val>
                                            <p:strVal val="#ppt_x"/>
                                          </p:val>
                                        </p:tav>
                                        <p:tav tm="100000">
                                          <p:val>
                                            <p:strVal val="#ppt_x"/>
                                          </p:val>
                                        </p:tav>
                                      </p:tavLst>
                                    </p:anim>
                                    <p:anim calcmode="lin" valueType="num">
                                      <p:cBhvr additive="base">
                                        <p:cTn id="171" dur="2000" fill="hold"/>
                                        <p:tgtEl>
                                          <p:spTgt spid="28"/>
                                        </p:tgtEl>
                                        <p:attrNameLst>
                                          <p:attrName>ppt_y</p:attrName>
                                        </p:attrNameLst>
                                      </p:cBhvr>
                                      <p:tavLst>
                                        <p:tav tm="0">
                                          <p:val>
                                            <p:strVal val="0-#ppt_h/2"/>
                                          </p:val>
                                        </p:tav>
                                        <p:tav tm="100000">
                                          <p:val>
                                            <p:strVal val="#ppt_y"/>
                                          </p:val>
                                        </p:tav>
                                      </p:tavLst>
                                    </p:anim>
                                  </p:childTnLst>
                                </p:cTn>
                              </p:par>
                              <p:par>
                                <p:cTn id="172" presetID="2" presetClass="entr" presetSubtype="1" fill="hold" grpId="1" nodeType="withEffect">
                                  <p:stCondLst>
                                    <p:cond delay="0"/>
                                  </p:stCondLst>
                                  <p:childTnLst>
                                    <p:set>
                                      <p:cBhvr>
                                        <p:cTn id="173" dur="1" fill="hold">
                                          <p:stCondLst>
                                            <p:cond delay="0"/>
                                          </p:stCondLst>
                                        </p:cTn>
                                        <p:tgtEl>
                                          <p:spTgt spid="29"/>
                                        </p:tgtEl>
                                        <p:attrNameLst>
                                          <p:attrName>style.visibility</p:attrName>
                                        </p:attrNameLst>
                                      </p:cBhvr>
                                      <p:to>
                                        <p:strVal val="visible"/>
                                      </p:to>
                                    </p:set>
                                    <p:anim calcmode="lin" valueType="num">
                                      <p:cBhvr additive="base">
                                        <p:cTn id="174" dur="2000" fill="hold"/>
                                        <p:tgtEl>
                                          <p:spTgt spid="29"/>
                                        </p:tgtEl>
                                        <p:attrNameLst>
                                          <p:attrName>ppt_x</p:attrName>
                                        </p:attrNameLst>
                                      </p:cBhvr>
                                      <p:tavLst>
                                        <p:tav tm="0">
                                          <p:val>
                                            <p:strVal val="#ppt_x"/>
                                          </p:val>
                                        </p:tav>
                                        <p:tav tm="100000">
                                          <p:val>
                                            <p:strVal val="#ppt_x"/>
                                          </p:val>
                                        </p:tav>
                                      </p:tavLst>
                                    </p:anim>
                                    <p:anim calcmode="lin" valueType="num">
                                      <p:cBhvr additive="base">
                                        <p:cTn id="175" dur="2000" fill="hold"/>
                                        <p:tgtEl>
                                          <p:spTgt spid="29"/>
                                        </p:tgtEl>
                                        <p:attrNameLst>
                                          <p:attrName>ppt_y</p:attrName>
                                        </p:attrNameLst>
                                      </p:cBhvr>
                                      <p:tavLst>
                                        <p:tav tm="0">
                                          <p:val>
                                            <p:strVal val="0-#ppt_h/2"/>
                                          </p:val>
                                        </p:tav>
                                        <p:tav tm="100000">
                                          <p:val>
                                            <p:strVal val="#ppt_y"/>
                                          </p:val>
                                        </p:tav>
                                      </p:tavLst>
                                    </p:anim>
                                  </p:childTnLst>
                                </p:cTn>
                              </p:par>
                              <p:par>
                                <p:cTn id="176" presetID="8" presetClass="emph" presetSubtype="0" fill="hold" grpId="2" nodeType="withEffect">
                                  <p:stCondLst>
                                    <p:cond delay="0"/>
                                  </p:stCondLst>
                                  <p:childTnLst>
                                    <p:animRot by="21600000">
                                      <p:cBhvr>
                                        <p:cTn id="177" dur="2000" fill="hold"/>
                                        <p:tgtEl>
                                          <p:spTgt spid="10"/>
                                        </p:tgtEl>
                                        <p:attrNameLst>
                                          <p:attrName>r</p:attrName>
                                        </p:attrNameLst>
                                      </p:cBhvr>
                                    </p:animRot>
                                  </p:childTnLst>
                                </p:cTn>
                              </p:par>
                              <p:par>
                                <p:cTn id="178" presetID="8" presetClass="emph" presetSubtype="0" fill="hold" grpId="2" nodeType="withEffect">
                                  <p:stCondLst>
                                    <p:cond delay="0"/>
                                  </p:stCondLst>
                                  <p:childTnLst>
                                    <p:animRot by="21600000">
                                      <p:cBhvr>
                                        <p:cTn id="179" dur="2000" fill="hold"/>
                                        <p:tgtEl>
                                          <p:spTgt spid="11"/>
                                        </p:tgtEl>
                                        <p:attrNameLst>
                                          <p:attrName>r</p:attrName>
                                        </p:attrNameLst>
                                      </p:cBhvr>
                                    </p:animRot>
                                  </p:childTnLst>
                                </p:cTn>
                              </p:par>
                              <p:par>
                                <p:cTn id="180" presetID="8" presetClass="emph" presetSubtype="0" fill="hold" grpId="2"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fill="hold" grpId="2"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fill="hold" grpId="2" nodeType="withEffect">
                                  <p:stCondLst>
                                    <p:cond delay="0"/>
                                  </p:stCondLst>
                                  <p:childTnLst>
                                    <p:animRot by="21600000">
                                      <p:cBhvr>
                                        <p:cTn id="185" dur="2000" fill="hold"/>
                                        <p:tgtEl>
                                          <p:spTgt spid="24"/>
                                        </p:tgtEl>
                                        <p:attrNameLst>
                                          <p:attrName>r</p:attrName>
                                        </p:attrNameLst>
                                      </p:cBhvr>
                                    </p:animRot>
                                  </p:childTnLst>
                                </p:cTn>
                              </p:par>
                              <p:par>
                                <p:cTn id="186" presetID="8" presetClass="emph" presetSubtype="0" fill="hold" grpId="2" nodeType="withEffect">
                                  <p:stCondLst>
                                    <p:cond delay="0"/>
                                  </p:stCondLst>
                                  <p:childTnLst>
                                    <p:animRot by="21600000">
                                      <p:cBhvr>
                                        <p:cTn id="187" dur="2000" fill="hold"/>
                                        <p:tgtEl>
                                          <p:spTgt spid="25"/>
                                        </p:tgtEl>
                                        <p:attrNameLst>
                                          <p:attrName>r</p:attrName>
                                        </p:attrNameLst>
                                      </p:cBhvr>
                                    </p:animRot>
                                  </p:childTnLst>
                                </p:cTn>
                              </p:par>
                              <p:par>
                                <p:cTn id="188" presetID="8" presetClass="emph" presetSubtype="0" fill="hold" grpId="2" nodeType="withEffect">
                                  <p:stCondLst>
                                    <p:cond delay="0"/>
                                  </p:stCondLst>
                                  <p:childTnLst>
                                    <p:animRot by="-21600000">
                                      <p:cBhvr>
                                        <p:cTn id="189" dur="2000" fill="hold"/>
                                        <p:tgtEl>
                                          <p:spTgt spid="12"/>
                                        </p:tgtEl>
                                        <p:attrNameLst>
                                          <p:attrName>r</p:attrName>
                                        </p:attrNameLst>
                                      </p:cBhvr>
                                    </p:animRot>
                                  </p:childTnLst>
                                </p:cTn>
                              </p:par>
                              <p:par>
                                <p:cTn id="190" presetID="8" presetClass="emph" presetSubtype="0" fill="hold" grpId="2" nodeType="withEffect">
                                  <p:stCondLst>
                                    <p:cond delay="0"/>
                                  </p:stCondLst>
                                  <p:childTnLst>
                                    <p:animRot by="-21600000">
                                      <p:cBhvr>
                                        <p:cTn id="191" dur="2000" fill="hold"/>
                                        <p:tgtEl>
                                          <p:spTgt spid="13"/>
                                        </p:tgtEl>
                                        <p:attrNameLst>
                                          <p:attrName>r</p:attrName>
                                        </p:attrNameLst>
                                      </p:cBhvr>
                                    </p:animRot>
                                  </p:childTnLst>
                                </p:cTn>
                              </p:par>
                              <p:par>
                                <p:cTn id="192" presetID="8" presetClass="emph" presetSubtype="0" fill="hold" grpId="2"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2" nodeType="withEffect">
                                  <p:stCondLst>
                                    <p:cond delay="0"/>
                                  </p:stCondLst>
                                  <p:childTnLst>
                                    <p:animRot by="-21600000">
                                      <p:cBhvr>
                                        <p:cTn id="195" dur="2000" fill="hold"/>
                                        <p:tgtEl>
                                          <p:spTgt spid="21"/>
                                        </p:tgtEl>
                                        <p:attrNameLst>
                                          <p:attrName>r</p:attrName>
                                        </p:attrNameLst>
                                      </p:cBhvr>
                                    </p:animRot>
                                  </p:childTnLst>
                                </p:cTn>
                              </p:par>
                              <p:par>
                                <p:cTn id="196" presetID="8" presetClass="emph" presetSubtype="0" fill="hold" grpId="2" nodeType="withEffect">
                                  <p:stCondLst>
                                    <p:cond delay="0"/>
                                  </p:stCondLst>
                                  <p:childTnLst>
                                    <p:animRot by="-21600000">
                                      <p:cBhvr>
                                        <p:cTn id="197" dur="2000" fill="hold"/>
                                        <p:tgtEl>
                                          <p:spTgt spid="22"/>
                                        </p:tgtEl>
                                        <p:attrNameLst>
                                          <p:attrName>r</p:attrName>
                                        </p:attrNameLst>
                                      </p:cBhvr>
                                    </p:animRot>
                                  </p:childTnLst>
                                </p:cTn>
                              </p:par>
                              <p:par>
                                <p:cTn id="198" presetID="8" presetClass="emph" presetSubtype="0" fill="hold" grpId="2" nodeType="withEffect">
                                  <p:stCondLst>
                                    <p:cond delay="0"/>
                                  </p:stCondLst>
                                  <p:childTnLst>
                                    <p:animRot by="-21600000">
                                      <p:cBhvr>
                                        <p:cTn id="199" dur="2000" fill="hold"/>
                                        <p:tgtEl>
                                          <p:spTgt spid="23"/>
                                        </p:tgtEl>
                                        <p:attrNameLst>
                                          <p:attrName>r</p:attrName>
                                        </p:attrNameLst>
                                      </p:cBhvr>
                                    </p:animRot>
                                  </p:childTnLst>
                                </p:cTn>
                              </p:par>
                              <p:par>
                                <p:cTn id="200" presetID="8" presetClass="emph" presetSubtype="0" fill="hold" grpId="2" nodeType="withEffect">
                                  <p:stCondLst>
                                    <p:cond delay="0"/>
                                  </p:stCondLst>
                                  <p:childTnLst>
                                    <p:animRot by="21600000">
                                      <p:cBhvr>
                                        <p:cTn id="201" dur="2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2000" fill="hold"/>
                                        <p:tgtEl>
                                          <p:spTgt spid="7"/>
                                        </p:tgtEl>
                                        <p:attrNameLst>
                                          <p:attrName>r</p:attrName>
                                        </p:attrNameLst>
                                      </p:cBhvr>
                                    </p:animRot>
                                  </p:childTnLst>
                                </p:cTn>
                              </p:par>
                              <p:par>
                                <p:cTn id="204" presetID="8" presetClass="emph" presetSubtype="0" fill="hold" grpId="2" nodeType="withEffect">
                                  <p:stCondLst>
                                    <p:cond delay="0"/>
                                  </p:stCondLst>
                                  <p:childTnLst>
                                    <p:animRot by="21600000">
                                      <p:cBhvr>
                                        <p:cTn id="205" dur="2000" fill="hold"/>
                                        <p:tgtEl>
                                          <p:spTgt spid="8"/>
                                        </p:tgtEl>
                                        <p:attrNameLst>
                                          <p:attrName>r</p:attrName>
                                        </p:attrNameLst>
                                      </p:cBhvr>
                                    </p:animRot>
                                  </p:childTnLst>
                                </p:cTn>
                              </p:par>
                              <p:par>
                                <p:cTn id="206" presetID="8" presetClass="emph" presetSubtype="0" fill="hold" grpId="2" nodeType="withEffect">
                                  <p:stCondLst>
                                    <p:cond delay="0"/>
                                  </p:stCondLst>
                                  <p:childTnLst>
                                    <p:animRot by="21600000">
                                      <p:cBhvr>
                                        <p:cTn id="207" dur="2000" fill="hold"/>
                                        <p:tgtEl>
                                          <p:spTgt spid="9"/>
                                        </p:tgtEl>
                                        <p:attrNameLst>
                                          <p:attrName>r</p:attrName>
                                        </p:attrNameLst>
                                      </p:cBhvr>
                                    </p:animRot>
                                  </p:childTnLst>
                                </p:cTn>
                              </p:par>
                              <p:par>
                                <p:cTn id="208" presetID="8" presetClass="emph" presetSubtype="0" fill="hold" grpId="2"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fill="hold" grpId="2"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fill="hold" grpId="2"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fill="hold" grpId="2"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2" nodeType="withEffect">
                                  <p:stCondLst>
                                    <p:cond delay="0"/>
                                  </p:stCondLst>
                                  <p:childTnLst>
                                    <p:animRot by="21600000">
                                      <p:cBhvr>
                                        <p:cTn id="219" dur="2000" fill="hold"/>
                                        <p:tgtEl>
                                          <p:spTgt spid="27"/>
                                        </p:tgtEl>
                                        <p:attrNameLst>
                                          <p:attrName>r</p:attrName>
                                        </p:attrNameLst>
                                      </p:cBhvr>
                                    </p:animRot>
                                  </p:childTnLst>
                                </p:cTn>
                              </p:par>
                              <p:par>
                                <p:cTn id="220" presetID="8" presetClass="emph" presetSubtype="0" fill="hold" grpId="2" nodeType="withEffect">
                                  <p:stCondLst>
                                    <p:cond delay="0"/>
                                  </p:stCondLst>
                                  <p:childTnLst>
                                    <p:animRot by="21600000">
                                      <p:cBhvr>
                                        <p:cTn id="221" dur="2000" fill="hold"/>
                                        <p:tgtEl>
                                          <p:spTgt spid="28"/>
                                        </p:tgtEl>
                                        <p:attrNameLst>
                                          <p:attrName>r</p:attrName>
                                        </p:attrNameLst>
                                      </p:cBhvr>
                                    </p:animRot>
                                  </p:childTnLst>
                                </p:cTn>
                              </p:par>
                              <p:par>
                                <p:cTn id="222" presetID="8" presetClass="emph" presetSubtype="0" fill="hold" grpId="2" nodeType="withEffect">
                                  <p:stCondLst>
                                    <p:cond delay="0"/>
                                  </p:stCondLst>
                                  <p:childTnLst>
                                    <p:animRot by="21600000">
                                      <p:cBhvr>
                                        <p:cTn id="223" dur="2000" fill="hold"/>
                                        <p:tgtEl>
                                          <p:spTgt spid="29"/>
                                        </p:tgtEl>
                                        <p:attrNameLst>
                                          <p:attrName>r</p:attrName>
                                        </p:attrNameLst>
                                      </p:cBhvr>
                                    </p:animRot>
                                  </p:childTnLst>
                                </p:cTn>
                              </p:par>
                            </p:childTnLst>
                          </p:cTn>
                        </p:par>
                        <p:par>
                          <p:cTn id="224" fill="hold">
                            <p:stCondLst>
                              <p:cond delay="2000"/>
                            </p:stCondLst>
                            <p:childTnLst>
                              <p:par>
                                <p:cTn id="225" presetID="2" presetClass="exit" presetSubtype="2" fill="hold" grpId="3" nodeType="afterEffect">
                                  <p:stCondLst>
                                    <p:cond delay="0"/>
                                  </p:stCondLst>
                                  <p:childTnLst>
                                    <p:anim calcmode="lin" valueType="num">
                                      <p:cBhvr additive="base">
                                        <p:cTn id="226" dur="2000"/>
                                        <p:tgtEl>
                                          <p:spTgt spid="10"/>
                                        </p:tgtEl>
                                        <p:attrNameLst>
                                          <p:attrName>ppt_x</p:attrName>
                                        </p:attrNameLst>
                                      </p:cBhvr>
                                      <p:tavLst>
                                        <p:tav tm="0">
                                          <p:val>
                                            <p:strVal val="ppt_x"/>
                                          </p:val>
                                        </p:tav>
                                        <p:tav tm="100000">
                                          <p:val>
                                            <p:strVal val="1+ppt_w/2"/>
                                          </p:val>
                                        </p:tav>
                                      </p:tavLst>
                                    </p:anim>
                                    <p:anim calcmode="lin" valueType="num">
                                      <p:cBhvr additive="base">
                                        <p:cTn id="227" dur="2000"/>
                                        <p:tgtEl>
                                          <p:spTgt spid="10"/>
                                        </p:tgtEl>
                                        <p:attrNameLst>
                                          <p:attrName>ppt_y</p:attrName>
                                        </p:attrNameLst>
                                      </p:cBhvr>
                                      <p:tavLst>
                                        <p:tav tm="0">
                                          <p:val>
                                            <p:strVal val="ppt_y"/>
                                          </p:val>
                                        </p:tav>
                                        <p:tav tm="100000">
                                          <p:val>
                                            <p:strVal val="ppt_y"/>
                                          </p:val>
                                        </p:tav>
                                      </p:tavLst>
                                    </p:anim>
                                    <p:set>
                                      <p:cBhvr>
                                        <p:cTn id="228" dur="1" fill="hold">
                                          <p:stCondLst>
                                            <p:cond delay="1999"/>
                                          </p:stCondLst>
                                        </p:cTn>
                                        <p:tgtEl>
                                          <p:spTgt spid="10"/>
                                        </p:tgtEl>
                                        <p:attrNameLst>
                                          <p:attrName>style.visibility</p:attrName>
                                        </p:attrNameLst>
                                      </p:cBhvr>
                                      <p:to>
                                        <p:strVal val="hidden"/>
                                      </p:to>
                                    </p:set>
                                  </p:childTnLst>
                                </p:cTn>
                              </p:par>
                              <p:par>
                                <p:cTn id="229" presetID="2" presetClass="exit" presetSubtype="2" fill="hold" grpId="3" nodeType="withEffect">
                                  <p:stCondLst>
                                    <p:cond delay="0"/>
                                  </p:stCondLst>
                                  <p:childTnLst>
                                    <p:anim calcmode="lin" valueType="num">
                                      <p:cBhvr additive="base">
                                        <p:cTn id="230" dur="2000"/>
                                        <p:tgtEl>
                                          <p:spTgt spid="11"/>
                                        </p:tgtEl>
                                        <p:attrNameLst>
                                          <p:attrName>ppt_x</p:attrName>
                                        </p:attrNameLst>
                                      </p:cBhvr>
                                      <p:tavLst>
                                        <p:tav tm="0">
                                          <p:val>
                                            <p:strVal val="ppt_x"/>
                                          </p:val>
                                        </p:tav>
                                        <p:tav tm="100000">
                                          <p:val>
                                            <p:strVal val="1+ppt_w/2"/>
                                          </p:val>
                                        </p:tav>
                                      </p:tavLst>
                                    </p:anim>
                                    <p:anim calcmode="lin" valueType="num">
                                      <p:cBhvr additive="base">
                                        <p:cTn id="231" dur="2000"/>
                                        <p:tgtEl>
                                          <p:spTgt spid="11"/>
                                        </p:tgtEl>
                                        <p:attrNameLst>
                                          <p:attrName>ppt_y</p:attrName>
                                        </p:attrNameLst>
                                      </p:cBhvr>
                                      <p:tavLst>
                                        <p:tav tm="0">
                                          <p:val>
                                            <p:strVal val="ppt_y"/>
                                          </p:val>
                                        </p:tav>
                                        <p:tav tm="100000">
                                          <p:val>
                                            <p:strVal val="ppt_y"/>
                                          </p:val>
                                        </p:tav>
                                      </p:tavLst>
                                    </p:anim>
                                    <p:set>
                                      <p:cBhvr>
                                        <p:cTn id="232" dur="1" fill="hold">
                                          <p:stCondLst>
                                            <p:cond delay="1999"/>
                                          </p:stCondLst>
                                        </p:cTn>
                                        <p:tgtEl>
                                          <p:spTgt spid="11"/>
                                        </p:tgtEl>
                                        <p:attrNameLst>
                                          <p:attrName>style.visibility</p:attrName>
                                        </p:attrNameLst>
                                      </p:cBhvr>
                                      <p:to>
                                        <p:strVal val="hidden"/>
                                      </p:to>
                                    </p:set>
                                  </p:childTnLst>
                                </p:cTn>
                              </p:par>
                              <p:par>
                                <p:cTn id="233" presetID="2" presetClass="exit" presetSubtype="2" fill="hold" grpId="3" nodeType="withEffect">
                                  <p:stCondLst>
                                    <p:cond delay="0"/>
                                  </p:stCondLst>
                                  <p:childTnLst>
                                    <p:anim calcmode="lin" valueType="num">
                                      <p:cBhvr additive="base">
                                        <p:cTn id="234" dur="2000"/>
                                        <p:tgtEl>
                                          <p:spTgt spid="18"/>
                                        </p:tgtEl>
                                        <p:attrNameLst>
                                          <p:attrName>ppt_x</p:attrName>
                                        </p:attrNameLst>
                                      </p:cBhvr>
                                      <p:tavLst>
                                        <p:tav tm="0">
                                          <p:val>
                                            <p:strVal val="ppt_x"/>
                                          </p:val>
                                        </p:tav>
                                        <p:tav tm="100000">
                                          <p:val>
                                            <p:strVal val="1+ppt_w/2"/>
                                          </p:val>
                                        </p:tav>
                                      </p:tavLst>
                                    </p:anim>
                                    <p:anim calcmode="lin" valueType="num">
                                      <p:cBhvr additive="base">
                                        <p:cTn id="235" dur="2000"/>
                                        <p:tgtEl>
                                          <p:spTgt spid="18"/>
                                        </p:tgtEl>
                                        <p:attrNameLst>
                                          <p:attrName>ppt_y</p:attrName>
                                        </p:attrNameLst>
                                      </p:cBhvr>
                                      <p:tavLst>
                                        <p:tav tm="0">
                                          <p:val>
                                            <p:strVal val="ppt_y"/>
                                          </p:val>
                                        </p:tav>
                                        <p:tav tm="100000">
                                          <p:val>
                                            <p:strVal val="ppt_y"/>
                                          </p:val>
                                        </p:tav>
                                      </p:tavLst>
                                    </p:anim>
                                    <p:set>
                                      <p:cBhvr>
                                        <p:cTn id="236" dur="1" fill="hold">
                                          <p:stCondLst>
                                            <p:cond delay="1999"/>
                                          </p:stCondLst>
                                        </p:cTn>
                                        <p:tgtEl>
                                          <p:spTgt spid="18"/>
                                        </p:tgtEl>
                                        <p:attrNameLst>
                                          <p:attrName>style.visibility</p:attrName>
                                        </p:attrNameLst>
                                      </p:cBhvr>
                                      <p:to>
                                        <p:strVal val="hidden"/>
                                      </p:to>
                                    </p:set>
                                  </p:childTnLst>
                                </p:cTn>
                              </p:par>
                              <p:par>
                                <p:cTn id="237" presetID="2" presetClass="exit" presetSubtype="2" fill="hold" grpId="3" nodeType="withEffect">
                                  <p:stCondLst>
                                    <p:cond delay="0"/>
                                  </p:stCondLst>
                                  <p:childTnLst>
                                    <p:anim calcmode="lin" valueType="num">
                                      <p:cBhvr additive="base">
                                        <p:cTn id="238" dur="2000"/>
                                        <p:tgtEl>
                                          <p:spTgt spid="19"/>
                                        </p:tgtEl>
                                        <p:attrNameLst>
                                          <p:attrName>ppt_x</p:attrName>
                                        </p:attrNameLst>
                                      </p:cBhvr>
                                      <p:tavLst>
                                        <p:tav tm="0">
                                          <p:val>
                                            <p:strVal val="ppt_x"/>
                                          </p:val>
                                        </p:tav>
                                        <p:tav tm="100000">
                                          <p:val>
                                            <p:strVal val="1+ppt_w/2"/>
                                          </p:val>
                                        </p:tav>
                                      </p:tavLst>
                                    </p:anim>
                                    <p:anim calcmode="lin" valueType="num">
                                      <p:cBhvr additive="base">
                                        <p:cTn id="239" dur="2000"/>
                                        <p:tgtEl>
                                          <p:spTgt spid="19"/>
                                        </p:tgtEl>
                                        <p:attrNameLst>
                                          <p:attrName>ppt_y</p:attrName>
                                        </p:attrNameLst>
                                      </p:cBhvr>
                                      <p:tavLst>
                                        <p:tav tm="0">
                                          <p:val>
                                            <p:strVal val="ppt_y"/>
                                          </p:val>
                                        </p:tav>
                                        <p:tav tm="100000">
                                          <p:val>
                                            <p:strVal val="ppt_y"/>
                                          </p:val>
                                        </p:tav>
                                      </p:tavLst>
                                    </p:anim>
                                    <p:set>
                                      <p:cBhvr>
                                        <p:cTn id="240" dur="1" fill="hold">
                                          <p:stCondLst>
                                            <p:cond delay="1999"/>
                                          </p:stCondLst>
                                        </p:cTn>
                                        <p:tgtEl>
                                          <p:spTgt spid="19"/>
                                        </p:tgtEl>
                                        <p:attrNameLst>
                                          <p:attrName>style.visibility</p:attrName>
                                        </p:attrNameLst>
                                      </p:cBhvr>
                                      <p:to>
                                        <p:strVal val="hidden"/>
                                      </p:to>
                                    </p:set>
                                  </p:childTnLst>
                                </p:cTn>
                              </p:par>
                              <p:par>
                                <p:cTn id="241" presetID="2" presetClass="exit" presetSubtype="2" fill="hold" grpId="3"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1+ppt_w/2"/>
                                          </p:val>
                                        </p:tav>
                                      </p:tavLst>
                                    </p:anim>
                                    <p:anim calcmode="lin" valueType="num">
                                      <p:cBhvr additive="base">
                                        <p:cTn id="243" dur="2000"/>
                                        <p:tgtEl>
                                          <p:spTgt spid="24"/>
                                        </p:tgtEl>
                                        <p:attrNameLst>
                                          <p:attrName>ppt_y</p:attrName>
                                        </p:attrNameLst>
                                      </p:cBhvr>
                                      <p:tavLst>
                                        <p:tav tm="0">
                                          <p:val>
                                            <p:strVal val="ppt_y"/>
                                          </p:val>
                                        </p:tav>
                                        <p:tav tm="100000">
                                          <p:val>
                                            <p:strVal val="ppt_y"/>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2" fill="hold" grpId="3" nodeType="withEffect">
                                  <p:stCondLst>
                                    <p:cond delay="0"/>
                                  </p:stCondLst>
                                  <p:childTnLst>
                                    <p:anim calcmode="lin" valueType="num">
                                      <p:cBhvr additive="base">
                                        <p:cTn id="246" dur="2000"/>
                                        <p:tgtEl>
                                          <p:spTgt spid="25"/>
                                        </p:tgtEl>
                                        <p:attrNameLst>
                                          <p:attrName>ppt_x</p:attrName>
                                        </p:attrNameLst>
                                      </p:cBhvr>
                                      <p:tavLst>
                                        <p:tav tm="0">
                                          <p:val>
                                            <p:strVal val="ppt_x"/>
                                          </p:val>
                                        </p:tav>
                                        <p:tav tm="100000">
                                          <p:val>
                                            <p:strVal val="1+ppt_w/2"/>
                                          </p:val>
                                        </p:tav>
                                      </p:tavLst>
                                    </p:anim>
                                    <p:anim calcmode="lin" valueType="num">
                                      <p:cBhvr additive="base">
                                        <p:cTn id="247" dur="2000"/>
                                        <p:tgtEl>
                                          <p:spTgt spid="25"/>
                                        </p:tgtEl>
                                        <p:attrNameLst>
                                          <p:attrName>ppt_y</p:attrName>
                                        </p:attrNameLst>
                                      </p:cBhvr>
                                      <p:tavLst>
                                        <p:tav tm="0">
                                          <p:val>
                                            <p:strVal val="ppt_y"/>
                                          </p:val>
                                        </p:tav>
                                        <p:tav tm="100000">
                                          <p:val>
                                            <p:strVal val="ppt_y"/>
                                          </p:val>
                                        </p:tav>
                                      </p:tavLst>
                                    </p:anim>
                                    <p:set>
                                      <p:cBhvr>
                                        <p:cTn id="248" dur="1" fill="hold">
                                          <p:stCondLst>
                                            <p:cond delay="1999"/>
                                          </p:stCondLst>
                                        </p:cTn>
                                        <p:tgtEl>
                                          <p:spTgt spid="25"/>
                                        </p:tgtEl>
                                        <p:attrNameLst>
                                          <p:attrName>style.visibility</p:attrName>
                                        </p:attrNameLst>
                                      </p:cBhvr>
                                      <p:to>
                                        <p:strVal val="hidden"/>
                                      </p:to>
                                    </p:set>
                                  </p:childTnLst>
                                </p:cTn>
                              </p:par>
                              <p:par>
                                <p:cTn id="249" presetID="2" presetClass="exit" presetSubtype="8" fill="hold" grpId="3" nodeType="withEffect">
                                  <p:stCondLst>
                                    <p:cond delay="0"/>
                                  </p:stCondLst>
                                  <p:childTnLst>
                                    <p:anim calcmode="lin" valueType="num">
                                      <p:cBhvr additive="base">
                                        <p:cTn id="250" dur="2000"/>
                                        <p:tgtEl>
                                          <p:spTgt spid="12"/>
                                        </p:tgtEl>
                                        <p:attrNameLst>
                                          <p:attrName>ppt_x</p:attrName>
                                        </p:attrNameLst>
                                      </p:cBhvr>
                                      <p:tavLst>
                                        <p:tav tm="0">
                                          <p:val>
                                            <p:strVal val="ppt_x"/>
                                          </p:val>
                                        </p:tav>
                                        <p:tav tm="100000">
                                          <p:val>
                                            <p:strVal val="0-ppt_w/2"/>
                                          </p:val>
                                        </p:tav>
                                      </p:tavLst>
                                    </p:anim>
                                    <p:anim calcmode="lin" valueType="num">
                                      <p:cBhvr additive="base">
                                        <p:cTn id="251" dur="2000"/>
                                        <p:tgtEl>
                                          <p:spTgt spid="12"/>
                                        </p:tgtEl>
                                        <p:attrNameLst>
                                          <p:attrName>ppt_y</p:attrName>
                                        </p:attrNameLst>
                                      </p:cBhvr>
                                      <p:tavLst>
                                        <p:tav tm="0">
                                          <p:val>
                                            <p:strVal val="ppt_y"/>
                                          </p:val>
                                        </p:tav>
                                        <p:tav tm="100000">
                                          <p:val>
                                            <p:strVal val="ppt_y"/>
                                          </p:val>
                                        </p:tav>
                                      </p:tavLst>
                                    </p:anim>
                                    <p:set>
                                      <p:cBhvr>
                                        <p:cTn id="252" dur="1" fill="hold">
                                          <p:stCondLst>
                                            <p:cond delay="1999"/>
                                          </p:stCondLst>
                                        </p:cTn>
                                        <p:tgtEl>
                                          <p:spTgt spid="12"/>
                                        </p:tgtEl>
                                        <p:attrNameLst>
                                          <p:attrName>style.visibility</p:attrName>
                                        </p:attrNameLst>
                                      </p:cBhvr>
                                      <p:to>
                                        <p:strVal val="hidden"/>
                                      </p:to>
                                    </p:set>
                                  </p:childTnLst>
                                </p:cTn>
                              </p:par>
                              <p:par>
                                <p:cTn id="253" presetID="2" presetClass="exit" presetSubtype="8" fill="hold" grpId="3" nodeType="withEffect">
                                  <p:stCondLst>
                                    <p:cond delay="0"/>
                                  </p:stCondLst>
                                  <p:childTnLst>
                                    <p:anim calcmode="lin" valueType="num">
                                      <p:cBhvr additive="base">
                                        <p:cTn id="254" dur="2000"/>
                                        <p:tgtEl>
                                          <p:spTgt spid="13"/>
                                        </p:tgtEl>
                                        <p:attrNameLst>
                                          <p:attrName>ppt_x</p:attrName>
                                        </p:attrNameLst>
                                      </p:cBhvr>
                                      <p:tavLst>
                                        <p:tav tm="0">
                                          <p:val>
                                            <p:strVal val="ppt_x"/>
                                          </p:val>
                                        </p:tav>
                                        <p:tav tm="100000">
                                          <p:val>
                                            <p:strVal val="0-ppt_w/2"/>
                                          </p:val>
                                        </p:tav>
                                      </p:tavLst>
                                    </p:anim>
                                    <p:anim calcmode="lin" valueType="num">
                                      <p:cBhvr additive="base">
                                        <p:cTn id="255" dur="2000"/>
                                        <p:tgtEl>
                                          <p:spTgt spid="13"/>
                                        </p:tgtEl>
                                        <p:attrNameLst>
                                          <p:attrName>ppt_y</p:attrName>
                                        </p:attrNameLst>
                                      </p:cBhvr>
                                      <p:tavLst>
                                        <p:tav tm="0">
                                          <p:val>
                                            <p:strVal val="ppt_y"/>
                                          </p:val>
                                        </p:tav>
                                        <p:tav tm="100000">
                                          <p:val>
                                            <p:strVal val="ppt_y"/>
                                          </p:val>
                                        </p:tav>
                                      </p:tavLst>
                                    </p:anim>
                                    <p:set>
                                      <p:cBhvr>
                                        <p:cTn id="256" dur="1" fill="hold">
                                          <p:stCondLst>
                                            <p:cond delay="1999"/>
                                          </p:stCondLst>
                                        </p:cTn>
                                        <p:tgtEl>
                                          <p:spTgt spid="13"/>
                                        </p:tgtEl>
                                        <p:attrNameLst>
                                          <p:attrName>style.visibility</p:attrName>
                                        </p:attrNameLst>
                                      </p:cBhvr>
                                      <p:to>
                                        <p:strVal val="hidden"/>
                                      </p:to>
                                    </p:set>
                                  </p:childTnLst>
                                </p:cTn>
                              </p:par>
                              <p:par>
                                <p:cTn id="257" presetID="2" presetClass="exit" presetSubtype="8" fill="hold" grpId="3" nodeType="withEffect">
                                  <p:stCondLst>
                                    <p:cond delay="0"/>
                                  </p:stCondLst>
                                  <p:childTnLst>
                                    <p:anim calcmode="lin" valueType="num">
                                      <p:cBhvr additive="base">
                                        <p:cTn id="258" dur="2000"/>
                                        <p:tgtEl>
                                          <p:spTgt spid="20"/>
                                        </p:tgtEl>
                                        <p:attrNameLst>
                                          <p:attrName>ppt_x</p:attrName>
                                        </p:attrNameLst>
                                      </p:cBhvr>
                                      <p:tavLst>
                                        <p:tav tm="0">
                                          <p:val>
                                            <p:strVal val="ppt_x"/>
                                          </p:val>
                                        </p:tav>
                                        <p:tav tm="100000">
                                          <p:val>
                                            <p:strVal val="0-ppt_w/2"/>
                                          </p:val>
                                        </p:tav>
                                      </p:tavLst>
                                    </p:anim>
                                    <p:anim calcmode="lin" valueType="num">
                                      <p:cBhvr additive="base">
                                        <p:cTn id="259" dur="2000"/>
                                        <p:tgtEl>
                                          <p:spTgt spid="20"/>
                                        </p:tgtEl>
                                        <p:attrNameLst>
                                          <p:attrName>ppt_y</p:attrName>
                                        </p:attrNameLst>
                                      </p:cBhvr>
                                      <p:tavLst>
                                        <p:tav tm="0">
                                          <p:val>
                                            <p:strVal val="ppt_y"/>
                                          </p:val>
                                        </p:tav>
                                        <p:tav tm="100000">
                                          <p:val>
                                            <p:strVal val="ppt_y"/>
                                          </p:val>
                                        </p:tav>
                                      </p:tavLst>
                                    </p:anim>
                                    <p:set>
                                      <p:cBhvr>
                                        <p:cTn id="260" dur="1" fill="hold">
                                          <p:stCondLst>
                                            <p:cond delay="1999"/>
                                          </p:stCondLst>
                                        </p:cTn>
                                        <p:tgtEl>
                                          <p:spTgt spid="20"/>
                                        </p:tgtEl>
                                        <p:attrNameLst>
                                          <p:attrName>style.visibility</p:attrName>
                                        </p:attrNameLst>
                                      </p:cBhvr>
                                      <p:to>
                                        <p:strVal val="hidden"/>
                                      </p:to>
                                    </p:set>
                                  </p:childTnLst>
                                </p:cTn>
                              </p:par>
                              <p:par>
                                <p:cTn id="261" presetID="2" presetClass="exit" presetSubtype="8" fill="hold" grpId="3" nodeType="withEffect">
                                  <p:stCondLst>
                                    <p:cond delay="0"/>
                                  </p:stCondLst>
                                  <p:childTnLst>
                                    <p:anim calcmode="lin" valueType="num">
                                      <p:cBhvr additive="base">
                                        <p:cTn id="262" dur="2000"/>
                                        <p:tgtEl>
                                          <p:spTgt spid="21"/>
                                        </p:tgtEl>
                                        <p:attrNameLst>
                                          <p:attrName>ppt_x</p:attrName>
                                        </p:attrNameLst>
                                      </p:cBhvr>
                                      <p:tavLst>
                                        <p:tav tm="0">
                                          <p:val>
                                            <p:strVal val="ppt_x"/>
                                          </p:val>
                                        </p:tav>
                                        <p:tav tm="100000">
                                          <p:val>
                                            <p:strVal val="0-ppt_w/2"/>
                                          </p:val>
                                        </p:tav>
                                      </p:tavLst>
                                    </p:anim>
                                    <p:anim calcmode="lin" valueType="num">
                                      <p:cBhvr additive="base">
                                        <p:cTn id="263" dur="2000"/>
                                        <p:tgtEl>
                                          <p:spTgt spid="21"/>
                                        </p:tgtEl>
                                        <p:attrNameLst>
                                          <p:attrName>ppt_y</p:attrName>
                                        </p:attrNameLst>
                                      </p:cBhvr>
                                      <p:tavLst>
                                        <p:tav tm="0">
                                          <p:val>
                                            <p:strVal val="ppt_y"/>
                                          </p:val>
                                        </p:tav>
                                        <p:tav tm="100000">
                                          <p:val>
                                            <p:strVal val="ppt_y"/>
                                          </p:val>
                                        </p:tav>
                                      </p:tavLst>
                                    </p:anim>
                                    <p:set>
                                      <p:cBhvr>
                                        <p:cTn id="264" dur="1" fill="hold">
                                          <p:stCondLst>
                                            <p:cond delay="1999"/>
                                          </p:stCondLst>
                                        </p:cTn>
                                        <p:tgtEl>
                                          <p:spTgt spid="21"/>
                                        </p:tgtEl>
                                        <p:attrNameLst>
                                          <p:attrName>style.visibility</p:attrName>
                                        </p:attrNameLst>
                                      </p:cBhvr>
                                      <p:to>
                                        <p:strVal val="hidden"/>
                                      </p:to>
                                    </p:set>
                                  </p:childTnLst>
                                </p:cTn>
                              </p:par>
                              <p:par>
                                <p:cTn id="265" presetID="2" presetClass="exit" presetSubtype="8" fill="hold" grpId="3"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0-ppt_w/2"/>
                                          </p:val>
                                        </p:tav>
                                      </p:tavLst>
                                    </p:anim>
                                    <p:anim calcmode="lin" valueType="num">
                                      <p:cBhvr additive="base">
                                        <p:cTn id="267" dur="2000"/>
                                        <p:tgtEl>
                                          <p:spTgt spid="22"/>
                                        </p:tgtEl>
                                        <p:attrNameLst>
                                          <p:attrName>ppt_y</p:attrName>
                                        </p:attrNameLst>
                                      </p:cBhvr>
                                      <p:tavLst>
                                        <p:tav tm="0">
                                          <p:val>
                                            <p:strVal val="ppt_y"/>
                                          </p:val>
                                        </p:tav>
                                        <p:tav tm="100000">
                                          <p:val>
                                            <p:strVal val="ppt_y"/>
                                          </p:val>
                                        </p:tav>
                                      </p:tavLst>
                                    </p:anim>
                                    <p:set>
                                      <p:cBhvr>
                                        <p:cTn id="268" dur="1" fill="hold">
                                          <p:stCondLst>
                                            <p:cond delay="1999"/>
                                          </p:stCondLst>
                                        </p:cTn>
                                        <p:tgtEl>
                                          <p:spTgt spid="22"/>
                                        </p:tgtEl>
                                        <p:attrNameLst>
                                          <p:attrName>style.visibility</p:attrName>
                                        </p:attrNameLst>
                                      </p:cBhvr>
                                      <p:to>
                                        <p:strVal val="hidden"/>
                                      </p:to>
                                    </p:set>
                                  </p:childTnLst>
                                </p:cTn>
                              </p:par>
                              <p:par>
                                <p:cTn id="269" presetID="2" presetClass="exit" presetSubtype="8" fill="hold" grpId="3" nodeType="withEffect">
                                  <p:stCondLst>
                                    <p:cond delay="0"/>
                                  </p:stCondLst>
                                  <p:childTnLst>
                                    <p:anim calcmode="lin" valueType="num">
                                      <p:cBhvr additive="base">
                                        <p:cTn id="270" dur="2000"/>
                                        <p:tgtEl>
                                          <p:spTgt spid="23"/>
                                        </p:tgtEl>
                                        <p:attrNameLst>
                                          <p:attrName>ppt_x</p:attrName>
                                        </p:attrNameLst>
                                      </p:cBhvr>
                                      <p:tavLst>
                                        <p:tav tm="0">
                                          <p:val>
                                            <p:strVal val="ppt_x"/>
                                          </p:val>
                                        </p:tav>
                                        <p:tav tm="100000">
                                          <p:val>
                                            <p:strVal val="0-ppt_w/2"/>
                                          </p:val>
                                        </p:tav>
                                      </p:tavLst>
                                    </p:anim>
                                    <p:anim calcmode="lin" valueType="num">
                                      <p:cBhvr additive="base">
                                        <p:cTn id="271" dur="2000"/>
                                        <p:tgtEl>
                                          <p:spTgt spid="23"/>
                                        </p:tgtEl>
                                        <p:attrNameLst>
                                          <p:attrName>ppt_y</p:attrName>
                                        </p:attrNameLst>
                                      </p:cBhvr>
                                      <p:tavLst>
                                        <p:tav tm="0">
                                          <p:val>
                                            <p:strVal val="ppt_y"/>
                                          </p:val>
                                        </p:tav>
                                        <p:tav tm="100000">
                                          <p:val>
                                            <p:strVal val="ppt_y"/>
                                          </p:val>
                                        </p:tav>
                                      </p:tavLst>
                                    </p:anim>
                                    <p:set>
                                      <p:cBhvr>
                                        <p:cTn id="272" dur="1" fill="hold">
                                          <p:stCondLst>
                                            <p:cond delay="1999"/>
                                          </p:stCondLst>
                                        </p:cTn>
                                        <p:tgtEl>
                                          <p:spTgt spid="23"/>
                                        </p:tgtEl>
                                        <p:attrNameLst>
                                          <p:attrName>style.visibility</p:attrName>
                                        </p:attrNameLst>
                                      </p:cBhvr>
                                      <p:to>
                                        <p:strVal val="hidden"/>
                                      </p:to>
                                    </p:set>
                                  </p:childTnLst>
                                </p:cTn>
                              </p:par>
                              <p:par>
                                <p:cTn id="273" presetID="2" presetClass="exit" presetSubtype="4" fill="hold" grpId="3" nodeType="withEffect">
                                  <p:stCondLst>
                                    <p:cond delay="0"/>
                                  </p:stCondLst>
                                  <p:childTnLst>
                                    <p:anim calcmode="lin" valueType="num">
                                      <p:cBhvr additive="base">
                                        <p:cTn id="274" dur="2000"/>
                                        <p:tgtEl>
                                          <p:spTgt spid="6"/>
                                        </p:tgtEl>
                                        <p:attrNameLst>
                                          <p:attrName>ppt_x</p:attrName>
                                        </p:attrNameLst>
                                      </p:cBhvr>
                                      <p:tavLst>
                                        <p:tav tm="0">
                                          <p:val>
                                            <p:strVal val="ppt_x"/>
                                          </p:val>
                                        </p:tav>
                                        <p:tav tm="100000">
                                          <p:val>
                                            <p:strVal val="ppt_x"/>
                                          </p:val>
                                        </p:tav>
                                      </p:tavLst>
                                    </p:anim>
                                    <p:anim calcmode="lin" valueType="num">
                                      <p:cBhvr additive="base">
                                        <p:cTn id="275" dur="2000"/>
                                        <p:tgtEl>
                                          <p:spTgt spid="6"/>
                                        </p:tgtEl>
                                        <p:attrNameLst>
                                          <p:attrName>ppt_y</p:attrName>
                                        </p:attrNameLst>
                                      </p:cBhvr>
                                      <p:tavLst>
                                        <p:tav tm="0">
                                          <p:val>
                                            <p:strVal val="ppt_y"/>
                                          </p:val>
                                        </p:tav>
                                        <p:tav tm="100000">
                                          <p:val>
                                            <p:strVal val="1+ppt_h/2"/>
                                          </p:val>
                                        </p:tav>
                                      </p:tavLst>
                                    </p:anim>
                                    <p:set>
                                      <p:cBhvr>
                                        <p:cTn id="276" dur="1" fill="hold">
                                          <p:stCondLst>
                                            <p:cond delay="1999"/>
                                          </p:stCondLst>
                                        </p:cTn>
                                        <p:tgtEl>
                                          <p:spTgt spid="6"/>
                                        </p:tgtEl>
                                        <p:attrNameLst>
                                          <p:attrName>style.visibility</p:attrName>
                                        </p:attrNameLst>
                                      </p:cBhvr>
                                      <p:to>
                                        <p:strVal val="hidden"/>
                                      </p:to>
                                    </p:set>
                                  </p:childTnLst>
                                </p:cTn>
                              </p:par>
                              <p:par>
                                <p:cTn id="277" presetID="2" presetClass="exit" presetSubtype="4" fill="hold" grpId="3" nodeType="withEffect">
                                  <p:stCondLst>
                                    <p:cond delay="0"/>
                                  </p:stCondLst>
                                  <p:childTnLst>
                                    <p:anim calcmode="lin" valueType="num">
                                      <p:cBhvr additive="base">
                                        <p:cTn id="278" dur="2000"/>
                                        <p:tgtEl>
                                          <p:spTgt spid="7"/>
                                        </p:tgtEl>
                                        <p:attrNameLst>
                                          <p:attrName>ppt_x</p:attrName>
                                        </p:attrNameLst>
                                      </p:cBhvr>
                                      <p:tavLst>
                                        <p:tav tm="0">
                                          <p:val>
                                            <p:strVal val="ppt_x"/>
                                          </p:val>
                                        </p:tav>
                                        <p:tav tm="100000">
                                          <p:val>
                                            <p:strVal val="ppt_x"/>
                                          </p:val>
                                        </p:tav>
                                      </p:tavLst>
                                    </p:anim>
                                    <p:anim calcmode="lin" valueType="num">
                                      <p:cBhvr additive="base">
                                        <p:cTn id="279" dur="2000"/>
                                        <p:tgtEl>
                                          <p:spTgt spid="7"/>
                                        </p:tgtEl>
                                        <p:attrNameLst>
                                          <p:attrName>ppt_y</p:attrName>
                                        </p:attrNameLst>
                                      </p:cBhvr>
                                      <p:tavLst>
                                        <p:tav tm="0">
                                          <p:val>
                                            <p:strVal val="ppt_y"/>
                                          </p:val>
                                        </p:tav>
                                        <p:tav tm="100000">
                                          <p:val>
                                            <p:strVal val="1+ppt_h/2"/>
                                          </p:val>
                                        </p:tav>
                                      </p:tavLst>
                                    </p:anim>
                                    <p:set>
                                      <p:cBhvr>
                                        <p:cTn id="280" dur="1" fill="hold">
                                          <p:stCondLst>
                                            <p:cond delay="1999"/>
                                          </p:stCondLst>
                                        </p:cTn>
                                        <p:tgtEl>
                                          <p:spTgt spid="7"/>
                                        </p:tgtEl>
                                        <p:attrNameLst>
                                          <p:attrName>style.visibility</p:attrName>
                                        </p:attrNameLst>
                                      </p:cBhvr>
                                      <p:to>
                                        <p:strVal val="hidden"/>
                                      </p:to>
                                    </p:set>
                                  </p:childTnLst>
                                </p:cTn>
                              </p:par>
                              <p:par>
                                <p:cTn id="281" presetID="2" presetClass="exit" presetSubtype="4" fill="hold" grpId="3" nodeType="withEffect">
                                  <p:stCondLst>
                                    <p:cond delay="0"/>
                                  </p:stCondLst>
                                  <p:childTnLst>
                                    <p:anim calcmode="lin" valueType="num">
                                      <p:cBhvr additive="base">
                                        <p:cTn id="282" dur="2000"/>
                                        <p:tgtEl>
                                          <p:spTgt spid="14"/>
                                        </p:tgtEl>
                                        <p:attrNameLst>
                                          <p:attrName>ppt_x</p:attrName>
                                        </p:attrNameLst>
                                      </p:cBhvr>
                                      <p:tavLst>
                                        <p:tav tm="0">
                                          <p:val>
                                            <p:strVal val="ppt_x"/>
                                          </p:val>
                                        </p:tav>
                                        <p:tav tm="100000">
                                          <p:val>
                                            <p:strVal val="ppt_x"/>
                                          </p:val>
                                        </p:tav>
                                      </p:tavLst>
                                    </p:anim>
                                    <p:anim calcmode="lin" valueType="num">
                                      <p:cBhvr additive="base">
                                        <p:cTn id="283" dur="2000"/>
                                        <p:tgtEl>
                                          <p:spTgt spid="14"/>
                                        </p:tgtEl>
                                        <p:attrNameLst>
                                          <p:attrName>ppt_y</p:attrName>
                                        </p:attrNameLst>
                                      </p:cBhvr>
                                      <p:tavLst>
                                        <p:tav tm="0">
                                          <p:val>
                                            <p:strVal val="ppt_y"/>
                                          </p:val>
                                        </p:tav>
                                        <p:tav tm="100000">
                                          <p:val>
                                            <p:strVal val="1+ppt_h/2"/>
                                          </p:val>
                                        </p:tav>
                                      </p:tavLst>
                                    </p:anim>
                                    <p:set>
                                      <p:cBhvr>
                                        <p:cTn id="284" dur="1" fill="hold">
                                          <p:stCondLst>
                                            <p:cond delay="1999"/>
                                          </p:stCondLst>
                                        </p:cTn>
                                        <p:tgtEl>
                                          <p:spTgt spid="14"/>
                                        </p:tgtEl>
                                        <p:attrNameLst>
                                          <p:attrName>style.visibility</p:attrName>
                                        </p:attrNameLst>
                                      </p:cBhvr>
                                      <p:to>
                                        <p:strVal val="hidden"/>
                                      </p:to>
                                    </p:set>
                                  </p:childTnLst>
                                </p:cTn>
                              </p:par>
                              <p:par>
                                <p:cTn id="285" presetID="2" presetClass="exit" presetSubtype="4" fill="hold" grpId="3" nodeType="withEffect">
                                  <p:stCondLst>
                                    <p:cond delay="0"/>
                                  </p:stCondLst>
                                  <p:childTnLst>
                                    <p:anim calcmode="lin" valueType="num">
                                      <p:cBhvr additive="base">
                                        <p:cTn id="286" dur="2000"/>
                                        <p:tgtEl>
                                          <p:spTgt spid="15"/>
                                        </p:tgtEl>
                                        <p:attrNameLst>
                                          <p:attrName>ppt_x</p:attrName>
                                        </p:attrNameLst>
                                      </p:cBhvr>
                                      <p:tavLst>
                                        <p:tav tm="0">
                                          <p:val>
                                            <p:strVal val="ppt_x"/>
                                          </p:val>
                                        </p:tav>
                                        <p:tav tm="100000">
                                          <p:val>
                                            <p:strVal val="ppt_x"/>
                                          </p:val>
                                        </p:tav>
                                      </p:tavLst>
                                    </p:anim>
                                    <p:anim calcmode="lin" valueType="num">
                                      <p:cBhvr additive="base">
                                        <p:cTn id="287" dur="2000"/>
                                        <p:tgtEl>
                                          <p:spTgt spid="15"/>
                                        </p:tgtEl>
                                        <p:attrNameLst>
                                          <p:attrName>ppt_y</p:attrName>
                                        </p:attrNameLst>
                                      </p:cBhvr>
                                      <p:tavLst>
                                        <p:tav tm="0">
                                          <p:val>
                                            <p:strVal val="ppt_y"/>
                                          </p:val>
                                        </p:tav>
                                        <p:tav tm="100000">
                                          <p:val>
                                            <p:strVal val="1+ppt_h/2"/>
                                          </p:val>
                                        </p:tav>
                                      </p:tavLst>
                                    </p:anim>
                                    <p:set>
                                      <p:cBhvr>
                                        <p:cTn id="288" dur="1" fill="hold">
                                          <p:stCondLst>
                                            <p:cond delay="1999"/>
                                          </p:stCondLst>
                                        </p:cTn>
                                        <p:tgtEl>
                                          <p:spTgt spid="15"/>
                                        </p:tgtEl>
                                        <p:attrNameLst>
                                          <p:attrName>style.visibility</p:attrName>
                                        </p:attrNameLst>
                                      </p:cBhvr>
                                      <p:to>
                                        <p:strVal val="hidden"/>
                                      </p:to>
                                    </p:set>
                                  </p:childTnLst>
                                </p:cTn>
                              </p:par>
                              <p:par>
                                <p:cTn id="289" presetID="2" presetClass="exit" presetSubtype="4" fill="hold" grpId="3" nodeType="withEffect">
                                  <p:stCondLst>
                                    <p:cond delay="0"/>
                                  </p:stCondLst>
                                  <p:childTnLst>
                                    <p:anim calcmode="lin" valueType="num">
                                      <p:cBhvr additive="base">
                                        <p:cTn id="290" dur="2000"/>
                                        <p:tgtEl>
                                          <p:spTgt spid="16"/>
                                        </p:tgtEl>
                                        <p:attrNameLst>
                                          <p:attrName>ppt_x</p:attrName>
                                        </p:attrNameLst>
                                      </p:cBhvr>
                                      <p:tavLst>
                                        <p:tav tm="0">
                                          <p:val>
                                            <p:strVal val="ppt_x"/>
                                          </p:val>
                                        </p:tav>
                                        <p:tav tm="100000">
                                          <p:val>
                                            <p:strVal val="ppt_x"/>
                                          </p:val>
                                        </p:tav>
                                      </p:tavLst>
                                    </p:anim>
                                    <p:anim calcmode="lin" valueType="num">
                                      <p:cBhvr additive="base">
                                        <p:cTn id="291" dur="2000"/>
                                        <p:tgtEl>
                                          <p:spTgt spid="16"/>
                                        </p:tgtEl>
                                        <p:attrNameLst>
                                          <p:attrName>ppt_y</p:attrName>
                                        </p:attrNameLst>
                                      </p:cBhvr>
                                      <p:tavLst>
                                        <p:tav tm="0">
                                          <p:val>
                                            <p:strVal val="ppt_y"/>
                                          </p:val>
                                        </p:tav>
                                        <p:tav tm="100000">
                                          <p:val>
                                            <p:strVal val="1+ppt_h/2"/>
                                          </p:val>
                                        </p:tav>
                                      </p:tavLst>
                                    </p:anim>
                                    <p:set>
                                      <p:cBhvr>
                                        <p:cTn id="292" dur="1" fill="hold">
                                          <p:stCondLst>
                                            <p:cond delay="1999"/>
                                          </p:stCondLst>
                                        </p:cTn>
                                        <p:tgtEl>
                                          <p:spTgt spid="16"/>
                                        </p:tgtEl>
                                        <p:attrNameLst>
                                          <p:attrName>style.visibility</p:attrName>
                                        </p:attrNameLst>
                                      </p:cBhvr>
                                      <p:to>
                                        <p:strVal val="hidden"/>
                                      </p:to>
                                    </p:set>
                                  </p:childTnLst>
                                </p:cTn>
                              </p:par>
                              <p:par>
                                <p:cTn id="293" presetID="2" presetClass="exit" presetSubtype="4" fill="hold" grpId="3" nodeType="withEffect">
                                  <p:stCondLst>
                                    <p:cond delay="0"/>
                                  </p:stCondLst>
                                  <p:childTnLst>
                                    <p:anim calcmode="lin" valueType="num">
                                      <p:cBhvr additive="base">
                                        <p:cTn id="294" dur="2000"/>
                                        <p:tgtEl>
                                          <p:spTgt spid="17"/>
                                        </p:tgtEl>
                                        <p:attrNameLst>
                                          <p:attrName>ppt_x</p:attrName>
                                        </p:attrNameLst>
                                      </p:cBhvr>
                                      <p:tavLst>
                                        <p:tav tm="0">
                                          <p:val>
                                            <p:strVal val="ppt_x"/>
                                          </p:val>
                                        </p:tav>
                                        <p:tav tm="100000">
                                          <p:val>
                                            <p:strVal val="ppt_x"/>
                                          </p:val>
                                        </p:tav>
                                      </p:tavLst>
                                    </p:anim>
                                    <p:anim calcmode="lin" valueType="num">
                                      <p:cBhvr additive="base">
                                        <p:cTn id="295" dur="2000"/>
                                        <p:tgtEl>
                                          <p:spTgt spid="17"/>
                                        </p:tgtEl>
                                        <p:attrNameLst>
                                          <p:attrName>ppt_y</p:attrName>
                                        </p:attrNameLst>
                                      </p:cBhvr>
                                      <p:tavLst>
                                        <p:tav tm="0">
                                          <p:val>
                                            <p:strVal val="ppt_y"/>
                                          </p:val>
                                        </p:tav>
                                        <p:tav tm="100000">
                                          <p:val>
                                            <p:strVal val="1+ppt_h/2"/>
                                          </p:val>
                                        </p:tav>
                                      </p:tavLst>
                                    </p:anim>
                                    <p:set>
                                      <p:cBhvr>
                                        <p:cTn id="296" dur="1" fill="hold">
                                          <p:stCondLst>
                                            <p:cond delay="1999"/>
                                          </p:stCondLst>
                                        </p:cTn>
                                        <p:tgtEl>
                                          <p:spTgt spid="17"/>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2000"/>
                                        <p:tgtEl>
                                          <p:spTgt spid="8"/>
                                        </p:tgtEl>
                                        <p:attrNameLst>
                                          <p:attrName>ppt_x</p:attrName>
                                        </p:attrNameLst>
                                      </p:cBhvr>
                                      <p:tavLst>
                                        <p:tav tm="0">
                                          <p:val>
                                            <p:strVal val="ppt_x"/>
                                          </p:val>
                                        </p:tav>
                                        <p:tav tm="100000">
                                          <p:val>
                                            <p:strVal val="ppt_x"/>
                                          </p:val>
                                        </p:tav>
                                      </p:tavLst>
                                    </p:anim>
                                    <p:anim calcmode="lin" valueType="num">
                                      <p:cBhvr additive="base">
                                        <p:cTn id="299" dur="2000"/>
                                        <p:tgtEl>
                                          <p:spTgt spid="8"/>
                                        </p:tgtEl>
                                        <p:attrNameLst>
                                          <p:attrName>ppt_y</p:attrName>
                                        </p:attrNameLst>
                                      </p:cBhvr>
                                      <p:tavLst>
                                        <p:tav tm="0">
                                          <p:val>
                                            <p:strVal val="ppt_y"/>
                                          </p:val>
                                        </p:tav>
                                        <p:tav tm="100000">
                                          <p:val>
                                            <p:strVal val="0-ppt_h/2"/>
                                          </p:val>
                                        </p:tav>
                                      </p:tavLst>
                                    </p:anim>
                                    <p:set>
                                      <p:cBhvr>
                                        <p:cTn id="300" dur="1" fill="hold">
                                          <p:stCondLst>
                                            <p:cond delay="1999"/>
                                          </p:stCondLst>
                                        </p:cTn>
                                        <p:tgtEl>
                                          <p:spTgt spid="8"/>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2000"/>
                                        <p:tgtEl>
                                          <p:spTgt spid="9"/>
                                        </p:tgtEl>
                                        <p:attrNameLst>
                                          <p:attrName>ppt_x</p:attrName>
                                        </p:attrNameLst>
                                      </p:cBhvr>
                                      <p:tavLst>
                                        <p:tav tm="0">
                                          <p:val>
                                            <p:strVal val="ppt_x"/>
                                          </p:val>
                                        </p:tav>
                                        <p:tav tm="100000">
                                          <p:val>
                                            <p:strVal val="ppt_x"/>
                                          </p:val>
                                        </p:tav>
                                      </p:tavLst>
                                    </p:anim>
                                    <p:anim calcmode="lin" valueType="num">
                                      <p:cBhvr additive="base">
                                        <p:cTn id="303" dur="2000"/>
                                        <p:tgtEl>
                                          <p:spTgt spid="9"/>
                                        </p:tgtEl>
                                        <p:attrNameLst>
                                          <p:attrName>ppt_y</p:attrName>
                                        </p:attrNameLst>
                                      </p:cBhvr>
                                      <p:tavLst>
                                        <p:tav tm="0">
                                          <p:val>
                                            <p:strVal val="ppt_y"/>
                                          </p:val>
                                        </p:tav>
                                        <p:tav tm="100000">
                                          <p:val>
                                            <p:strVal val="0-ppt_h/2"/>
                                          </p:val>
                                        </p:tav>
                                      </p:tavLst>
                                    </p:anim>
                                    <p:set>
                                      <p:cBhvr>
                                        <p:cTn id="304" dur="1" fill="hold">
                                          <p:stCondLst>
                                            <p:cond delay="1999"/>
                                          </p:stCondLst>
                                        </p:cTn>
                                        <p:tgtEl>
                                          <p:spTgt spid="9"/>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2000"/>
                                        <p:tgtEl>
                                          <p:spTgt spid="26"/>
                                        </p:tgtEl>
                                        <p:attrNameLst>
                                          <p:attrName>ppt_x</p:attrName>
                                        </p:attrNameLst>
                                      </p:cBhvr>
                                      <p:tavLst>
                                        <p:tav tm="0">
                                          <p:val>
                                            <p:strVal val="ppt_x"/>
                                          </p:val>
                                        </p:tav>
                                        <p:tav tm="100000">
                                          <p:val>
                                            <p:strVal val="ppt_x"/>
                                          </p:val>
                                        </p:tav>
                                      </p:tavLst>
                                    </p:anim>
                                    <p:anim calcmode="lin" valueType="num">
                                      <p:cBhvr additive="base">
                                        <p:cTn id="307" dur="2000"/>
                                        <p:tgtEl>
                                          <p:spTgt spid="26"/>
                                        </p:tgtEl>
                                        <p:attrNameLst>
                                          <p:attrName>ppt_y</p:attrName>
                                        </p:attrNameLst>
                                      </p:cBhvr>
                                      <p:tavLst>
                                        <p:tav tm="0">
                                          <p:val>
                                            <p:strVal val="ppt_y"/>
                                          </p:val>
                                        </p:tav>
                                        <p:tav tm="100000">
                                          <p:val>
                                            <p:strVal val="0-ppt_h/2"/>
                                          </p:val>
                                        </p:tav>
                                      </p:tavLst>
                                    </p:anim>
                                    <p:set>
                                      <p:cBhvr>
                                        <p:cTn id="308" dur="1" fill="hold">
                                          <p:stCondLst>
                                            <p:cond delay="1999"/>
                                          </p:stCondLst>
                                        </p:cTn>
                                        <p:tgtEl>
                                          <p:spTgt spid="26"/>
                                        </p:tgtEl>
                                        <p:attrNameLst>
                                          <p:attrName>style.visibility</p:attrName>
                                        </p:attrNameLst>
                                      </p:cBhvr>
                                      <p:to>
                                        <p:strVal val="hidden"/>
                                      </p:to>
                                    </p:set>
                                  </p:childTnLst>
                                </p:cTn>
                              </p:par>
                              <p:par>
                                <p:cTn id="309" presetID="2" presetClass="exit" presetSubtype="1" fill="hold" grpId="3" nodeType="withEffect">
                                  <p:stCondLst>
                                    <p:cond delay="0"/>
                                  </p:stCondLst>
                                  <p:childTnLst>
                                    <p:anim calcmode="lin" valueType="num">
                                      <p:cBhvr additive="base">
                                        <p:cTn id="310" dur="2000"/>
                                        <p:tgtEl>
                                          <p:spTgt spid="27"/>
                                        </p:tgtEl>
                                        <p:attrNameLst>
                                          <p:attrName>ppt_x</p:attrName>
                                        </p:attrNameLst>
                                      </p:cBhvr>
                                      <p:tavLst>
                                        <p:tav tm="0">
                                          <p:val>
                                            <p:strVal val="ppt_x"/>
                                          </p:val>
                                        </p:tav>
                                        <p:tav tm="100000">
                                          <p:val>
                                            <p:strVal val="ppt_x"/>
                                          </p:val>
                                        </p:tav>
                                      </p:tavLst>
                                    </p:anim>
                                    <p:anim calcmode="lin" valueType="num">
                                      <p:cBhvr additive="base">
                                        <p:cTn id="311" dur="2000"/>
                                        <p:tgtEl>
                                          <p:spTgt spid="27"/>
                                        </p:tgtEl>
                                        <p:attrNameLst>
                                          <p:attrName>ppt_y</p:attrName>
                                        </p:attrNameLst>
                                      </p:cBhvr>
                                      <p:tavLst>
                                        <p:tav tm="0">
                                          <p:val>
                                            <p:strVal val="ppt_y"/>
                                          </p:val>
                                        </p:tav>
                                        <p:tav tm="100000">
                                          <p:val>
                                            <p:strVal val="0-ppt_h/2"/>
                                          </p:val>
                                        </p:tav>
                                      </p:tavLst>
                                    </p:anim>
                                    <p:set>
                                      <p:cBhvr>
                                        <p:cTn id="312" dur="1" fill="hold">
                                          <p:stCondLst>
                                            <p:cond delay="1999"/>
                                          </p:stCondLst>
                                        </p:cTn>
                                        <p:tgtEl>
                                          <p:spTgt spid="27"/>
                                        </p:tgtEl>
                                        <p:attrNameLst>
                                          <p:attrName>style.visibility</p:attrName>
                                        </p:attrNameLst>
                                      </p:cBhvr>
                                      <p:to>
                                        <p:strVal val="hidden"/>
                                      </p:to>
                                    </p:set>
                                  </p:childTnLst>
                                </p:cTn>
                              </p:par>
                              <p:par>
                                <p:cTn id="313" presetID="2" presetClass="exit" presetSubtype="1" fill="hold" grpId="3" nodeType="withEffect">
                                  <p:stCondLst>
                                    <p:cond delay="0"/>
                                  </p:stCondLst>
                                  <p:childTnLst>
                                    <p:anim calcmode="lin" valueType="num">
                                      <p:cBhvr additive="base">
                                        <p:cTn id="314" dur="2000"/>
                                        <p:tgtEl>
                                          <p:spTgt spid="28"/>
                                        </p:tgtEl>
                                        <p:attrNameLst>
                                          <p:attrName>ppt_x</p:attrName>
                                        </p:attrNameLst>
                                      </p:cBhvr>
                                      <p:tavLst>
                                        <p:tav tm="0">
                                          <p:val>
                                            <p:strVal val="ppt_x"/>
                                          </p:val>
                                        </p:tav>
                                        <p:tav tm="100000">
                                          <p:val>
                                            <p:strVal val="ppt_x"/>
                                          </p:val>
                                        </p:tav>
                                      </p:tavLst>
                                    </p:anim>
                                    <p:anim calcmode="lin" valueType="num">
                                      <p:cBhvr additive="base">
                                        <p:cTn id="315" dur="2000"/>
                                        <p:tgtEl>
                                          <p:spTgt spid="28"/>
                                        </p:tgtEl>
                                        <p:attrNameLst>
                                          <p:attrName>ppt_y</p:attrName>
                                        </p:attrNameLst>
                                      </p:cBhvr>
                                      <p:tavLst>
                                        <p:tav tm="0">
                                          <p:val>
                                            <p:strVal val="ppt_y"/>
                                          </p:val>
                                        </p:tav>
                                        <p:tav tm="100000">
                                          <p:val>
                                            <p:strVal val="0-ppt_h/2"/>
                                          </p:val>
                                        </p:tav>
                                      </p:tavLst>
                                    </p:anim>
                                    <p:set>
                                      <p:cBhvr>
                                        <p:cTn id="316" dur="1" fill="hold">
                                          <p:stCondLst>
                                            <p:cond delay="1999"/>
                                          </p:stCondLst>
                                        </p:cTn>
                                        <p:tgtEl>
                                          <p:spTgt spid="28"/>
                                        </p:tgtEl>
                                        <p:attrNameLst>
                                          <p:attrName>style.visibility</p:attrName>
                                        </p:attrNameLst>
                                      </p:cBhvr>
                                      <p:to>
                                        <p:strVal val="hidden"/>
                                      </p:to>
                                    </p:set>
                                  </p:childTnLst>
                                </p:cTn>
                              </p:par>
                              <p:par>
                                <p:cTn id="317" presetID="2" presetClass="exit" presetSubtype="1" fill="hold" grpId="3" nodeType="withEffect">
                                  <p:stCondLst>
                                    <p:cond delay="0"/>
                                  </p:stCondLst>
                                  <p:childTnLst>
                                    <p:anim calcmode="lin" valueType="num">
                                      <p:cBhvr additive="base">
                                        <p:cTn id="318" dur="2000"/>
                                        <p:tgtEl>
                                          <p:spTgt spid="29"/>
                                        </p:tgtEl>
                                        <p:attrNameLst>
                                          <p:attrName>ppt_x</p:attrName>
                                        </p:attrNameLst>
                                      </p:cBhvr>
                                      <p:tavLst>
                                        <p:tav tm="0">
                                          <p:val>
                                            <p:strVal val="ppt_x"/>
                                          </p:val>
                                        </p:tav>
                                        <p:tav tm="100000">
                                          <p:val>
                                            <p:strVal val="ppt_x"/>
                                          </p:val>
                                        </p:tav>
                                      </p:tavLst>
                                    </p:anim>
                                    <p:anim calcmode="lin" valueType="num">
                                      <p:cBhvr additive="base">
                                        <p:cTn id="319" dur="2000"/>
                                        <p:tgtEl>
                                          <p:spTgt spid="29"/>
                                        </p:tgtEl>
                                        <p:attrNameLst>
                                          <p:attrName>ppt_y</p:attrName>
                                        </p:attrNameLst>
                                      </p:cBhvr>
                                      <p:tavLst>
                                        <p:tav tm="0">
                                          <p:val>
                                            <p:strVal val="ppt_y"/>
                                          </p:val>
                                        </p:tav>
                                        <p:tav tm="100000">
                                          <p:val>
                                            <p:strVal val="0-ppt_h/2"/>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4" presetClass="entr" presetSubtype="32"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ox(out)">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45722"/>
          </a:solidFill>
        </p:spPr>
        <p:txBody>
          <a:bodyPr/>
          <a:lstStyle/>
          <a:p>
            <a:endParaRPr lang="es-ES" dirty="0"/>
          </a:p>
        </p:txBody>
      </p:sp>
      <p:pic>
        <p:nvPicPr>
          <p:cNvPr id="4" name="3 Imagen" descr="Imagen30.jpg"/>
          <p:cNvPicPr>
            <a:picLocks noChangeAspect="1"/>
          </p:cNvPicPr>
          <p:nvPr/>
        </p:nvPicPr>
        <p:blipFill>
          <a:blip r:embed="rId2"/>
          <a:stretch>
            <a:fillRect/>
          </a:stretch>
        </p:blipFill>
        <p:spPr>
          <a:xfrm>
            <a:off x="0" y="48827"/>
            <a:ext cx="9144000" cy="6809173"/>
          </a:xfrm>
          <a:prstGeom prst="rect">
            <a:avLst/>
          </a:prstGeom>
        </p:spPr>
      </p:pic>
      <p:sp>
        <p:nvSpPr>
          <p:cNvPr id="5" name="4 Paralelogramo"/>
          <p:cNvSpPr/>
          <p:nvPr/>
        </p:nvSpPr>
        <p:spPr>
          <a:xfrm rot="5400000" flipH="1">
            <a:off x="4492404" y="365336"/>
            <a:ext cx="3143260" cy="2984067"/>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flipH="1" flipV="1">
            <a:off x="1785924" y="642912"/>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1678761" y="3750471"/>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flipH="1" flipV="1">
            <a:off x="4500562" y="3500438"/>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4492404" y="-349055"/>
            <a:ext cx="3143262" cy="2984069"/>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5400000" flipH="1" flipV="1">
            <a:off x="1785924" y="-71480"/>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5400000" flipH="1">
            <a:off x="1678761" y="4464851"/>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5400000" flipH="1" flipV="1">
            <a:off x="4500562" y="4214818"/>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5400000" flipH="1">
            <a:off x="4456684" y="-1313469"/>
            <a:ext cx="3214702" cy="2984069"/>
          </a:xfrm>
          <a:prstGeom prst="parallelogram">
            <a:avLst>
              <a:gd name="adj" fmla="val 10214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flipH="1" flipV="1">
            <a:off x="1785924" y="-1000162"/>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4563842" y="-2063567"/>
            <a:ext cx="3143262" cy="2984069"/>
          </a:xfrm>
          <a:prstGeom prst="parallelogram">
            <a:avLst>
              <a:gd name="adj" fmla="val 98451"/>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5400000" flipH="1" flipV="1">
            <a:off x="1857362" y="-1785980"/>
            <a:ext cx="3143260" cy="2428892"/>
          </a:xfrm>
          <a:prstGeom prst="parallelogram">
            <a:avLst>
              <a:gd name="adj" fmla="val 120425"/>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5400000" flipH="1">
            <a:off x="1750199" y="5250669"/>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flipH="1" flipV="1">
            <a:off x="4572000" y="5000636"/>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750199" y="5965049"/>
            <a:ext cx="3214710" cy="2571768"/>
          </a:xfrm>
          <a:prstGeom prst="parallelogram">
            <a:avLst>
              <a:gd name="adj" fmla="val 118046"/>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flipV="1">
            <a:off x="4572000" y="5715016"/>
            <a:ext cx="3214710" cy="3071834"/>
          </a:xfrm>
          <a:prstGeom prst="parallelogram">
            <a:avLst>
              <a:gd name="adj" fmla="val 9815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2286040"/>
            <a:ext cx="9572660" cy="113586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ppt_x"/>
                                          </p:val>
                                        </p:tav>
                                        <p:tav tm="100000">
                                          <p:val>
                                            <p:strVal val="#ppt_x"/>
                                          </p:val>
                                        </p:tav>
                                      </p:tavLst>
                                    </p:anim>
                                    <p:anim calcmode="lin" valueType="num">
                                      <p:cBhvr additive="base">
                                        <p:cTn id="31" dur="2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ppt_x"/>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ppt_x"/>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ppt_x"/>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ppt_x"/>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2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2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2000"/>
                                        <p:tgtEl>
                                          <p:spTgt spid="9"/>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2000"/>
                                        <p:tgtEl>
                                          <p:spTgt spid="10"/>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2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2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2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2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plus(in)">
                                      <p:cBhvr>
                                        <p:cTn id="107" dur="2000"/>
                                        <p:tgtEl>
                                          <p:spTgt spid="12"/>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2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2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2000"/>
                                        <p:tgtEl>
                                          <p:spTgt spid="20"/>
                                        </p:tgtEl>
                                      </p:cBhvr>
                                    </p:animEffect>
                                  </p:childTnLst>
                                </p:cTn>
                              </p:par>
                              <p:par>
                                <p:cTn id="120" presetID="5" presetClass="entr" presetSubtype="5"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checkerboard(down)">
                                      <p:cBhvr>
                                        <p:cTn id="122" dur="2000"/>
                                        <p:tgtEl>
                                          <p:spTgt spid="5"/>
                                        </p:tgtEl>
                                      </p:cBhvr>
                                    </p:animEffect>
                                  </p:childTnLst>
                                </p:cTn>
                              </p:par>
                              <p:par>
                                <p:cTn id="123" presetID="5" presetClass="entr" presetSubtype="5" fill="hold" grpId="2"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checkerboard(down)">
                                      <p:cBhvr>
                                        <p:cTn id="125" dur="2000"/>
                                        <p:tgtEl>
                                          <p:spTgt spid="6"/>
                                        </p:tgtEl>
                                      </p:cBhvr>
                                    </p:animEffect>
                                  </p:childTnLst>
                                </p:cTn>
                              </p:par>
                              <p:par>
                                <p:cTn id="126" presetID="5" presetClass="entr" presetSubtype="5" fill="hold" grpId="2"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checkerboard(down)">
                                      <p:cBhvr>
                                        <p:cTn id="128" dur="2000"/>
                                        <p:tgtEl>
                                          <p:spTgt spid="7"/>
                                        </p:tgtEl>
                                      </p:cBhvr>
                                    </p:animEffect>
                                  </p:childTnLst>
                                </p:cTn>
                              </p:par>
                              <p:par>
                                <p:cTn id="129" presetID="5" presetClass="entr" presetSubtype="5" fill="hold" grpId="2"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checkerboard(down)">
                                      <p:cBhvr>
                                        <p:cTn id="131" dur="2000"/>
                                        <p:tgtEl>
                                          <p:spTgt spid="8"/>
                                        </p:tgtEl>
                                      </p:cBhvr>
                                    </p:animEffect>
                                  </p:childTnLst>
                                </p:cTn>
                              </p:par>
                              <p:par>
                                <p:cTn id="132" presetID="5" presetClass="entr" presetSubtype="5"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checkerboard(down)">
                                      <p:cBhvr>
                                        <p:cTn id="134" dur="2000"/>
                                        <p:tgtEl>
                                          <p:spTgt spid="9"/>
                                        </p:tgtEl>
                                      </p:cBhvr>
                                    </p:animEffect>
                                  </p:childTnLst>
                                </p:cTn>
                              </p:par>
                              <p:par>
                                <p:cTn id="135" presetID="5" presetClass="entr" presetSubtype="5" fill="hold" grpId="2"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checkerboard(down)">
                                      <p:cBhvr>
                                        <p:cTn id="137" dur="2000"/>
                                        <p:tgtEl>
                                          <p:spTgt spid="10"/>
                                        </p:tgtEl>
                                      </p:cBhvr>
                                    </p:animEffect>
                                  </p:childTnLst>
                                </p:cTn>
                              </p:par>
                              <p:par>
                                <p:cTn id="138" presetID="5" presetClass="entr" presetSubtype="5" fill="hold" grpId="2"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checkerboard(down)">
                                      <p:cBhvr>
                                        <p:cTn id="140" dur="2000"/>
                                        <p:tgtEl>
                                          <p:spTgt spid="11"/>
                                        </p:tgtEl>
                                      </p:cBhvr>
                                    </p:animEffect>
                                  </p:childTnLst>
                                </p:cTn>
                              </p:par>
                              <p:par>
                                <p:cTn id="141" presetID="5" presetClass="entr" presetSubtype="5"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checkerboard(down)">
                                      <p:cBhvr>
                                        <p:cTn id="143" dur="2000"/>
                                        <p:tgtEl>
                                          <p:spTgt spid="12"/>
                                        </p:tgtEl>
                                      </p:cBhvr>
                                    </p:animEffect>
                                  </p:childTnLst>
                                </p:cTn>
                              </p:par>
                              <p:par>
                                <p:cTn id="144" presetID="5" presetClass="entr" presetSubtype="5" fill="hold" grpId="2"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checkerboard(down)">
                                      <p:cBhvr>
                                        <p:cTn id="146" dur="2000"/>
                                        <p:tgtEl>
                                          <p:spTgt spid="13"/>
                                        </p:tgtEl>
                                      </p:cBhvr>
                                    </p:animEffect>
                                  </p:childTnLst>
                                </p:cTn>
                              </p:par>
                              <p:par>
                                <p:cTn id="147" presetID="5" presetClass="entr" presetSubtype="5" fill="hold" grpId="2" nodeType="withEffect">
                                  <p:stCondLst>
                                    <p:cond delay="0"/>
                                  </p:stCondLst>
                                  <p:childTnLst>
                                    <p:set>
                                      <p:cBhvr>
                                        <p:cTn id="148" dur="1" fill="hold">
                                          <p:stCondLst>
                                            <p:cond delay="0"/>
                                          </p:stCondLst>
                                        </p:cTn>
                                        <p:tgtEl>
                                          <p:spTgt spid="14"/>
                                        </p:tgtEl>
                                        <p:attrNameLst>
                                          <p:attrName>style.visibility</p:attrName>
                                        </p:attrNameLst>
                                      </p:cBhvr>
                                      <p:to>
                                        <p:strVal val="visible"/>
                                      </p:to>
                                    </p:set>
                                    <p:animEffect transition="in" filter="checkerboard(down)">
                                      <p:cBhvr>
                                        <p:cTn id="149" dur="2000"/>
                                        <p:tgtEl>
                                          <p:spTgt spid="14"/>
                                        </p:tgtEl>
                                      </p:cBhvr>
                                    </p:animEffect>
                                  </p:childTnLst>
                                </p:cTn>
                              </p:par>
                              <p:par>
                                <p:cTn id="150" presetID="5" presetClass="entr" presetSubtype="5"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Effect transition="in" filter="checkerboard(down)">
                                      <p:cBhvr>
                                        <p:cTn id="152" dur="2000"/>
                                        <p:tgtEl>
                                          <p:spTgt spid="15"/>
                                        </p:tgtEl>
                                      </p:cBhvr>
                                    </p:animEffect>
                                  </p:childTnLst>
                                </p:cTn>
                              </p:par>
                              <p:par>
                                <p:cTn id="153" presetID="5" presetClass="entr" presetSubtype="5" fill="hold" grpId="2" nodeType="withEffect">
                                  <p:stCondLst>
                                    <p:cond delay="0"/>
                                  </p:stCondLst>
                                  <p:childTnLst>
                                    <p:set>
                                      <p:cBhvr>
                                        <p:cTn id="154" dur="1" fill="hold">
                                          <p:stCondLst>
                                            <p:cond delay="0"/>
                                          </p:stCondLst>
                                        </p:cTn>
                                        <p:tgtEl>
                                          <p:spTgt spid="16"/>
                                        </p:tgtEl>
                                        <p:attrNameLst>
                                          <p:attrName>style.visibility</p:attrName>
                                        </p:attrNameLst>
                                      </p:cBhvr>
                                      <p:to>
                                        <p:strVal val="visible"/>
                                      </p:to>
                                    </p:set>
                                    <p:animEffect transition="in" filter="checkerboard(down)">
                                      <p:cBhvr>
                                        <p:cTn id="155" dur="2000"/>
                                        <p:tgtEl>
                                          <p:spTgt spid="16"/>
                                        </p:tgtEl>
                                      </p:cBhvr>
                                    </p:animEffect>
                                  </p:childTnLst>
                                </p:cTn>
                              </p:par>
                              <p:par>
                                <p:cTn id="156" presetID="5" presetClass="entr" presetSubtype="5" fill="hold" grpId="2"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checkerboard(down)">
                                      <p:cBhvr>
                                        <p:cTn id="158" dur="2000"/>
                                        <p:tgtEl>
                                          <p:spTgt spid="17"/>
                                        </p:tgtEl>
                                      </p:cBhvr>
                                    </p:animEffect>
                                  </p:childTnLst>
                                </p:cTn>
                              </p:par>
                              <p:par>
                                <p:cTn id="159" presetID="5" presetClass="entr" presetSubtype="5" fill="hold" grpId="2" nodeType="withEffect">
                                  <p:stCondLst>
                                    <p:cond delay="0"/>
                                  </p:stCondLst>
                                  <p:childTnLst>
                                    <p:set>
                                      <p:cBhvr>
                                        <p:cTn id="160" dur="1" fill="hold">
                                          <p:stCondLst>
                                            <p:cond delay="0"/>
                                          </p:stCondLst>
                                        </p:cTn>
                                        <p:tgtEl>
                                          <p:spTgt spid="18"/>
                                        </p:tgtEl>
                                        <p:attrNameLst>
                                          <p:attrName>style.visibility</p:attrName>
                                        </p:attrNameLst>
                                      </p:cBhvr>
                                      <p:to>
                                        <p:strVal val="visible"/>
                                      </p:to>
                                    </p:set>
                                    <p:animEffect transition="in" filter="checkerboard(down)">
                                      <p:cBhvr>
                                        <p:cTn id="161" dur="2000"/>
                                        <p:tgtEl>
                                          <p:spTgt spid="18"/>
                                        </p:tgtEl>
                                      </p:cBhvr>
                                    </p:animEffect>
                                  </p:childTnLst>
                                </p:cTn>
                              </p:par>
                              <p:par>
                                <p:cTn id="162" presetID="5" presetClass="entr" presetSubtype="5"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checkerboard(down)">
                                      <p:cBhvr>
                                        <p:cTn id="164" dur="2000"/>
                                        <p:tgtEl>
                                          <p:spTgt spid="19"/>
                                        </p:tgtEl>
                                      </p:cBhvr>
                                    </p:animEffect>
                                  </p:childTnLst>
                                </p:cTn>
                              </p:par>
                              <p:par>
                                <p:cTn id="165" presetID="5" presetClass="entr" presetSubtype="5" fill="hold" grpId="2"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checkerboard(down)">
                                      <p:cBhvr>
                                        <p:cTn id="167" dur="2000"/>
                                        <p:tgtEl>
                                          <p:spTgt spid="20"/>
                                        </p:tgtEl>
                                      </p:cBhvr>
                                    </p:animEffec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5"/>
                                        </p:tgtEl>
                                        <p:attrNameLst>
                                          <p:attrName>ppt_x</p:attrName>
                                        </p:attrNameLst>
                                      </p:cBhvr>
                                      <p:tavLst>
                                        <p:tav tm="0">
                                          <p:val>
                                            <p:strVal val="ppt_x"/>
                                          </p:val>
                                        </p:tav>
                                        <p:tav tm="100000">
                                          <p:val>
                                            <p:strVal val="ppt_x"/>
                                          </p:val>
                                        </p:tav>
                                      </p:tavLst>
                                    </p:anim>
                                    <p:anim calcmode="lin" valueType="num">
                                      <p:cBhvr additive="base">
                                        <p:cTn id="171" dur="2000"/>
                                        <p:tgtEl>
                                          <p:spTgt spid="5"/>
                                        </p:tgtEl>
                                        <p:attrNameLst>
                                          <p:attrName>ppt_y</p:attrName>
                                        </p:attrNameLst>
                                      </p:cBhvr>
                                      <p:tavLst>
                                        <p:tav tm="0">
                                          <p:val>
                                            <p:strVal val="ppt_y"/>
                                          </p:val>
                                        </p:tav>
                                        <p:tav tm="100000">
                                          <p:val>
                                            <p:strVal val="1+ppt_h/2"/>
                                          </p:val>
                                        </p:tav>
                                      </p:tavLst>
                                    </p:anim>
                                    <p:set>
                                      <p:cBhvr>
                                        <p:cTn id="172" dur="1" fill="hold">
                                          <p:stCondLst>
                                            <p:cond delay="1999"/>
                                          </p:stCondLst>
                                        </p:cTn>
                                        <p:tgtEl>
                                          <p:spTgt spid="5"/>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6"/>
                                        </p:tgtEl>
                                        <p:attrNameLst>
                                          <p:attrName>ppt_x</p:attrName>
                                        </p:attrNameLst>
                                      </p:cBhvr>
                                      <p:tavLst>
                                        <p:tav tm="0">
                                          <p:val>
                                            <p:strVal val="ppt_x"/>
                                          </p:val>
                                        </p:tav>
                                        <p:tav tm="100000">
                                          <p:val>
                                            <p:strVal val="ppt_x"/>
                                          </p:val>
                                        </p:tav>
                                      </p:tavLst>
                                    </p:anim>
                                    <p:anim calcmode="lin" valueType="num">
                                      <p:cBhvr additive="base">
                                        <p:cTn id="175" dur="2000"/>
                                        <p:tgtEl>
                                          <p:spTgt spid="6"/>
                                        </p:tgtEl>
                                        <p:attrNameLst>
                                          <p:attrName>ppt_y</p:attrName>
                                        </p:attrNameLst>
                                      </p:cBhvr>
                                      <p:tavLst>
                                        <p:tav tm="0">
                                          <p:val>
                                            <p:strVal val="ppt_y"/>
                                          </p:val>
                                        </p:tav>
                                        <p:tav tm="100000">
                                          <p:val>
                                            <p:strVal val="1+ppt_h/2"/>
                                          </p:val>
                                        </p:tav>
                                      </p:tavLst>
                                    </p:anim>
                                    <p:set>
                                      <p:cBhvr>
                                        <p:cTn id="176" dur="1" fill="hold">
                                          <p:stCondLst>
                                            <p:cond delay="1999"/>
                                          </p:stCondLst>
                                        </p:cTn>
                                        <p:tgtEl>
                                          <p:spTgt spid="6"/>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ppt_x"/>
                                          </p:val>
                                        </p:tav>
                                      </p:tavLst>
                                    </p:anim>
                                    <p:anim calcmode="lin" valueType="num">
                                      <p:cBhvr additive="base">
                                        <p:cTn id="179" dur="2000"/>
                                        <p:tgtEl>
                                          <p:spTgt spid="9"/>
                                        </p:tgtEl>
                                        <p:attrNameLst>
                                          <p:attrName>ppt_y</p:attrName>
                                        </p:attrNameLst>
                                      </p:cBhvr>
                                      <p:tavLst>
                                        <p:tav tm="0">
                                          <p:val>
                                            <p:strVal val="ppt_y"/>
                                          </p:val>
                                        </p:tav>
                                        <p:tav tm="100000">
                                          <p:val>
                                            <p:strVal val="1+ppt_h/2"/>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ppt_x"/>
                                          </p:val>
                                        </p:tav>
                                      </p:tavLst>
                                    </p:anim>
                                    <p:anim calcmode="lin" valueType="num">
                                      <p:cBhvr additive="base">
                                        <p:cTn id="183" dur="2000"/>
                                        <p:tgtEl>
                                          <p:spTgt spid="10"/>
                                        </p:tgtEl>
                                        <p:attrNameLst>
                                          <p:attrName>ppt_y</p:attrName>
                                        </p:attrNameLst>
                                      </p:cBhvr>
                                      <p:tavLst>
                                        <p:tav tm="0">
                                          <p:val>
                                            <p:strVal val="ppt_y"/>
                                          </p:val>
                                        </p:tav>
                                        <p:tav tm="100000">
                                          <p:val>
                                            <p:strVal val="1+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ppt_x"/>
                                          </p:val>
                                        </p:tav>
                                      </p:tavLst>
                                    </p:anim>
                                    <p:anim calcmode="lin" valueType="num">
                                      <p:cBhvr additive="base">
                                        <p:cTn id="187" dur="2000"/>
                                        <p:tgtEl>
                                          <p:spTgt spid="13"/>
                                        </p:tgtEl>
                                        <p:attrNameLst>
                                          <p:attrName>ppt_y</p:attrName>
                                        </p:attrNameLst>
                                      </p:cBhvr>
                                      <p:tavLst>
                                        <p:tav tm="0">
                                          <p:val>
                                            <p:strVal val="ppt_y"/>
                                          </p:val>
                                        </p:tav>
                                        <p:tav tm="100000">
                                          <p:val>
                                            <p:strVal val="1+ppt_h/2"/>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ppt_x"/>
                                          </p:val>
                                        </p:tav>
                                      </p:tavLst>
                                    </p:anim>
                                    <p:anim calcmode="lin" valueType="num">
                                      <p:cBhvr additive="base">
                                        <p:cTn id="191" dur="2000"/>
                                        <p:tgtEl>
                                          <p:spTgt spid="14"/>
                                        </p:tgtEl>
                                        <p:attrNameLst>
                                          <p:attrName>ppt_y</p:attrName>
                                        </p:attrNameLst>
                                      </p:cBhvr>
                                      <p:tavLst>
                                        <p:tav tm="0">
                                          <p:val>
                                            <p:strVal val="ppt_y"/>
                                          </p:val>
                                        </p:tav>
                                        <p:tav tm="100000">
                                          <p:val>
                                            <p:strVal val="1+ppt_h/2"/>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ppt_x"/>
                                          </p:val>
                                        </p:tav>
                                      </p:tavLst>
                                    </p:anim>
                                    <p:anim calcmode="lin" valueType="num">
                                      <p:cBhvr additive="base">
                                        <p:cTn id="195" dur="2000"/>
                                        <p:tgtEl>
                                          <p:spTgt spid="15"/>
                                        </p:tgtEl>
                                        <p:attrNameLst>
                                          <p:attrName>ppt_y</p:attrName>
                                        </p:attrNameLst>
                                      </p:cBhvr>
                                      <p:tavLst>
                                        <p:tav tm="0">
                                          <p:val>
                                            <p:strVal val="ppt_y"/>
                                          </p:val>
                                        </p:tav>
                                        <p:tav tm="100000">
                                          <p:val>
                                            <p:strVal val="1+ppt_h/2"/>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ppt_x"/>
                                          </p:val>
                                        </p:tav>
                                      </p:tavLst>
                                    </p:anim>
                                    <p:anim calcmode="lin" valueType="num">
                                      <p:cBhvr additive="base">
                                        <p:cTn id="199" dur="2000"/>
                                        <p:tgtEl>
                                          <p:spTgt spid="16"/>
                                        </p:tgtEl>
                                        <p:attrNameLst>
                                          <p:attrName>ppt_y</p:attrName>
                                        </p:attrNameLst>
                                      </p:cBhvr>
                                      <p:tavLst>
                                        <p:tav tm="0">
                                          <p:val>
                                            <p:strVal val="ppt_y"/>
                                          </p:val>
                                        </p:tav>
                                        <p:tav tm="100000">
                                          <p:val>
                                            <p:strVal val="1+ppt_h/2"/>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1"/>
                                        </p:tgtEl>
                                        <p:attrNameLst>
                                          <p:attrName>ppt_x</p:attrName>
                                        </p:attrNameLst>
                                      </p:cBhvr>
                                      <p:tavLst>
                                        <p:tav tm="0">
                                          <p:val>
                                            <p:strVal val="ppt_x"/>
                                          </p:val>
                                        </p:tav>
                                        <p:tav tm="100000">
                                          <p:val>
                                            <p:strVal val="ppt_x"/>
                                          </p:val>
                                        </p:tav>
                                      </p:tavLst>
                                    </p:anim>
                                    <p:anim calcmode="lin" valueType="num">
                                      <p:cBhvr additive="base">
                                        <p:cTn id="211" dur="2000"/>
                                        <p:tgtEl>
                                          <p:spTgt spid="11"/>
                                        </p:tgtEl>
                                        <p:attrNameLst>
                                          <p:attrName>ppt_y</p:attrName>
                                        </p:attrNameLst>
                                      </p:cBhvr>
                                      <p:tavLst>
                                        <p:tav tm="0">
                                          <p:val>
                                            <p:strVal val="ppt_y"/>
                                          </p:val>
                                        </p:tav>
                                        <p:tav tm="100000">
                                          <p:val>
                                            <p:strVal val="0-ppt_h/2"/>
                                          </p:val>
                                        </p:tav>
                                      </p:tavLst>
                                    </p:anim>
                                    <p:set>
                                      <p:cBhvr>
                                        <p:cTn id="212" dur="1" fill="hold">
                                          <p:stCondLst>
                                            <p:cond delay="1999"/>
                                          </p:stCondLst>
                                        </p:cTn>
                                        <p:tgtEl>
                                          <p:spTgt spid="11"/>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2"/>
                                        </p:tgtEl>
                                        <p:attrNameLst>
                                          <p:attrName>ppt_x</p:attrName>
                                        </p:attrNameLst>
                                      </p:cBhvr>
                                      <p:tavLst>
                                        <p:tav tm="0">
                                          <p:val>
                                            <p:strVal val="ppt_x"/>
                                          </p:val>
                                        </p:tav>
                                        <p:tav tm="100000">
                                          <p:val>
                                            <p:strVal val="ppt_x"/>
                                          </p:val>
                                        </p:tav>
                                      </p:tavLst>
                                    </p:anim>
                                    <p:anim calcmode="lin" valueType="num">
                                      <p:cBhvr additive="base">
                                        <p:cTn id="215" dur="2000"/>
                                        <p:tgtEl>
                                          <p:spTgt spid="12"/>
                                        </p:tgtEl>
                                        <p:attrNameLst>
                                          <p:attrName>ppt_y</p:attrName>
                                        </p:attrNameLst>
                                      </p:cBhvr>
                                      <p:tavLst>
                                        <p:tav tm="0">
                                          <p:val>
                                            <p:strVal val="ppt_y"/>
                                          </p:val>
                                        </p:tav>
                                        <p:tav tm="100000">
                                          <p:val>
                                            <p:strVal val="0-ppt_h/2"/>
                                          </p:val>
                                        </p:tav>
                                      </p:tavLst>
                                    </p:anim>
                                    <p:set>
                                      <p:cBhvr>
                                        <p:cTn id="216" dur="1" fill="hold">
                                          <p:stCondLst>
                                            <p:cond delay="1999"/>
                                          </p:stCondLst>
                                        </p:cTn>
                                        <p:tgtEl>
                                          <p:spTgt spid="12"/>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17"/>
                                        </p:tgtEl>
                                        <p:attrNameLst>
                                          <p:attrName>ppt_x</p:attrName>
                                        </p:attrNameLst>
                                      </p:cBhvr>
                                      <p:tavLst>
                                        <p:tav tm="0">
                                          <p:val>
                                            <p:strVal val="ppt_x"/>
                                          </p:val>
                                        </p:tav>
                                        <p:tav tm="100000">
                                          <p:val>
                                            <p:strVal val="ppt_x"/>
                                          </p:val>
                                        </p:tav>
                                      </p:tavLst>
                                    </p:anim>
                                    <p:anim calcmode="lin" valueType="num">
                                      <p:cBhvr additive="base">
                                        <p:cTn id="219" dur="2000"/>
                                        <p:tgtEl>
                                          <p:spTgt spid="17"/>
                                        </p:tgtEl>
                                        <p:attrNameLst>
                                          <p:attrName>ppt_y</p:attrName>
                                        </p:attrNameLst>
                                      </p:cBhvr>
                                      <p:tavLst>
                                        <p:tav tm="0">
                                          <p:val>
                                            <p:strVal val="ppt_y"/>
                                          </p:val>
                                        </p:tav>
                                        <p:tav tm="100000">
                                          <p:val>
                                            <p:strVal val="0-ppt_h/2"/>
                                          </p:val>
                                        </p:tav>
                                      </p:tavLst>
                                    </p:anim>
                                    <p:set>
                                      <p:cBhvr>
                                        <p:cTn id="220" dur="1" fill="hold">
                                          <p:stCondLst>
                                            <p:cond delay="1999"/>
                                          </p:stCondLst>
                                        </p:cTn>
                                        <p:tgtEl>
                                          <p:spTgt spid="17"/>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18"/>
                                        </p:tgtEl>
                                        <p:attrNameLst>
                                          <p:attrName>ppt_x</p:attrName>
                                        </p:attrNameLst>
                                      </p:cBhvr>
                                      <p:tavLst>
                                        <p:tav tm="0">
                                          <p:val>
                                            <p:strVal val="ppt_x"/>
                                          </p:val>
                                        </p:tav>
                                        <p:tav tm="100000">
                                          <p:val>
                                            <p:strVal val="ppt_x"/>
                                          </p:val>
                                        </p:tav>
                                      </p:tavLst>
                                    </p:anim>
                                    <p:anim calcmode="lin" valueType="num">
                                      <p:cBhvr additive="base">
                                        <p:cTn id="223" dur="2000"/>
                                        <p:tgtEl>
                                          <p:spTgt spid="18"/>
                                        </p:tgtEl>
                                        <p:attrNameLst>
                                          <p:attrName>ppt_y</p:attrName>
                                        </p:attrNameLst>
                                      </p:cBhvr>
                                      <p:tavLst>
                                        <p:tav tm="0">
                                          <p:val>
                                            <p:strVal val="ppt_y"/>
                                          </p:val>
                                        </p:tav>
                                        <p:tav tm="100000">
                                          <p:val>
                                            <p:strVal val="0-ppt_h/2"/>
                                          </p:val>
                                        </p:tav>
                                      </p:tavLst>
                                    </p:anim>
                                    <p:set>
                                      <p:cBhvr>
                                        <p:cTn id="224" dur="1" fill="hold">
                                          <p:stCondLst>
                                            <p:cond delay="1999"/>
                                          </p:stCondLst>
                                        </p:cTn>
                                        <p:tgtEl>
                                          <p:spTgt spid="18"/>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19"/>
                                        </p:tgtEl>
                                        <p:attrNameLst>
                                          <p:attrName>ppt_x</p:attrName>
                                        </p:attrNameLst>
                                      </p:cBhvr>
                                      <p:tavLst>
                                        <p:tav tm="0">
                                          <p:val>
                                            <p:strVal val="ppt_x"/>
                                          </p:val>
                                        </p:tav>
                                        <p:tav tm="100000">
                                          <p:val>
                                            <p:strVal val="ppt_x"/>
                                          </p:val>
                                        </p:tav>
                                      </p:tavLst>
                                    </p:anim>
                                    <p:anim calcmode="lin" valueType="num">
                                      <p:cBhvr additive="base">
                                        <p:cTn id="227" dur="2000"/>
                                        <p:tgtEl>
                                          <p:spTgt spid="19"/>
                                        </p:tgtEl>
                                        <p:attrNameLst>
                                          <p:attrName>ppt_y</p:attrName>
                                        </p:attrNameLst>
                                      </p:cBhvr>
                                      <p:tavLst>
                                        <p:tav tm="0">
                                          <p:val>
                                            <p:strVal val="ppt_y"/>
                                          </p:val>
                                        </p:tav>
                                        <p:tav tm="100000">
                                          <p:val>
                                            <p:strVal val="0-ppt_h/2"/>
                                          </p:val>
                                        </p:tav>
                                      </p:tavLst>
                                    </p:anim>
                                    <p:set>
                                      <p:cBhvr>
                                        <p:cTn id="228" dur="1" fill="hold">
                                          <p:stCondLst>
                                            <p:cond delay="1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20"/>
                                        </p:tgtEl>
                                        <p:attrNameLst>
                                          <p:attrName>ppt_x</p:attrName>
                                        </p:attrNameLst>
                                      </p:cBhvr>
                                      <p:tavLst>
                                        <p:tav tm="0">
                                          <p:val>
                                            <p:strVal val="ppt_x"/>
                                          </p:val>
                                        </p:tav>
                                        <p:tav tm="100000">
                                          <p:val>
                                            <p:strVal val="ppt_x"/>
                                          </p:val>
                                        </p:tav>
                                      </p:tavLst>
                                    </p:anim>
                                    <p:anim calcmode="lin" valueType="num">
                                      <p:cBhvr additive="base">
                                        <p:cTn id="231" dur="2000"/>
                                        <p:tgtEl>
                                          <p:spTgt spid="20"/>
                                        </p:tgtEl>
                                        <p:attrNameLst>
                                          <p:attrName>ppt_y</p:attrName>
                                        </p:attrNameLst>
                                      </p:cBhvr>
                                      <p:tavLst>
                                        <p:tav tm="0">
                                          <p:val>
                                            <p:strVal val="ppt_y"/>
                                          </p:val>
                                        </p:tav>
                                        <p:tav tm="100000">
                                          <p:val>
                                            <p:strVal val="0-ppt_h/2"/>
                                          </p:val>
                                        </p:tav>
                                      </p:tavLst>
                                    </p:anim>
                                    <p:set>
                                      <p:cBhvr>
                                        <p:cTn id="232" dur="1" fill="hold">
                                          <p:stCondLst>
                                            <p:cond delay="1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strVal val="2/3*#ppt_w"/>
                                          </p:val>
                                        </p:tav>
                                        <p:tav tm="100000">
                                          <p:val>
                                            <p:strVal val="#ppt_w"/>
                                          </p:val>
                                        </p:tav>
                                      </p:tavLst>
                                    </p:anim>
                                    <p:anim calcmode="lin" valueType="num">
                                      <p:cBhvr>
                                        <p:cTn id="236" dur="2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5589657549_7e6f9c34c8_o.jpg"/>
          <p:cNvPicPr>
            <a:picLocks noChangeAspect="1"/>
          </p:cNvPicPr>
          <p:nvPr/>
        </p:nvPicPr>
        <p:blipFill>
          <a:blip r:embed="rId2"/>
          <a:stretch>
            <a:fillRect/>
          </a:stretch>
        </p:blipFill>
        <p:spPr>
          <a:xfrm>
            <a:off x="-17859" y="0"/>
            <a:ext cx="9161859" cy="6858000"/>
          </a:xfrm>
          <a:prstGeom prst="rect">
            <a:avLst/>
          </a:prstGeom>
        </p:spPr>
      </p:pic>
      <p:sp>
        <p:nvSpPr>
          <p:cNvPr id="5" name="4 Flecha a la derecha con bandas"/>
          <p:cNvSpPr/>
          <p:nvPr/>
        </p:nvSpPr>
        <p:spPr>
          <a:xfrm>
            <a:off x="3643307"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2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2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2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2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2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2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2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2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2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2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2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2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2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2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2000"/>
                                        <p:tgtEl>
                                          <p:spTgt spid="20"/>
                                        </p:tgtEl>
                                      </p:cBhvr>
                                    </p:animEffect>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1+#ppt_w/2"/>
                                          </p:val>
                                        </p:tav>
                                        <p:tav tm="100000">
                                          <p:val>
                                            <p:strVal val="#ppt_x"/>
                                          </p:val>
                                        </p:tav>
                                      </p:tavLst>
                                    </p:anim>
                                    <p:anim calcmode="lin" valueType="num">
                                      <p:cBhvr additive="base">
                                        <p:cTn id="91" dur="2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2000" fill="hold"/>
                                        <p:tgtEl>
                                          <p:spTgt spid="8"/>
                                        </p:tgtEl>
                                        <p:attrNameLst>
                                          <p:attrName>ppt_x</p:attrName>
                                        </p:attrNameLst>
                                      </p:cBhvr>
                                      <p:tavLst>
                                        <p:tav tm="0">
                                          <p:val>
                                            <p:strVal val="1+#ppt_w/2"/>
                                          </p:val>
                                        </p:tav>
                                        <p:tav tm="100000">
                                          <p:val>
                                            <p:strVal val="#ppt_x"/>
                                          </p:val>
                                        </p:tav>
                                      </p:tavLst>
                                    </p:anim>
                                    <p:anim calcmode="lin" valueType="num">
                                      <p:cBhvr additive="base">
                                        <p:cTn id="95" dur="2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1+#ppt_w/2"/>
                                          </p:val>
                                        </p:tav>
                                        <p:tav tm="100000">
                                          <p:val>
                                            <p:strVal val="#ppt_x"/>
                                          </p:val>
                                        </p:tav>
                                      </p:tavLst>
                                    </p:anim>
                                    <p:anim calcmode="lin" valueType="num">
                                      <p:cBhvr additive="base">
                                        <p:cTn id="99" dur="2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1+#ppt_w/2"/>
                                          </p:val>
                                        </p:tav>
                                        <p:tav tm="100000">
                                          <p:val>
                                            <p:strVal val="#ppt_x"/>
                                          </p:val>
                                        </p:tav>
                                      </p:tavLst>
                                    </p:anim>
                                    <p:anim calcmode="lin" valueType="num">
                                      <p:cBhvr additive="base">
                                        <p:cTn id="103" dur="2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1+#ppt_w/2"/>
                                          </p:val>
                                        </p:tav>
                                        <p:tav tm="100000">
                                          <p:val>
                                            <p:strVal val="#ppt_x"/>
                                          </p:val>
                                        </p:tav>
                                      </p:tavLst>
                                    </p:anim>
                                    <p:anim calcmode="lin" valueType="num">
                                      <p:cBhvr additive="base">
                                        <p:cTn id="107" dur="2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1+#ppt_w/2"/>
                                          </p:val>
                                        </p:tav>
                                        <p:tav tm="100000">
                                          <p:val>
                                            <p:strVal val="#ppt_x"/>
                                          </p:val>
                                        </p:tav>
                                      </p:tavLst>
                                    </p:anim>
                                    <p:anim calcmode="lin" valueType="num">
                                      <p:cBhvr additive="base">
                                        <p:cTn id="111" dur="2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1+#ppt_w/2"/>
                                          </p:val>
                                        </p:tav>
                                        <p:tav tm="100000">
                                          <p:val>
                                            <p:strVal val="#ppt_x"/>
                                          </p:val>
                                        </p:tav>
                                      </p:tavLst>
                                    </p:anim>
                                    <p:anim calcmode="lin" valueType="num">
                                      <p:cBhvr additive="base">
                                        <p:cTn id="115" dur="2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1+#ppt_w/2"/>
                                          </p:val>
                                        </p:tav>
                                        <p:tav tm="100000">
                                          <p:val>
                                            <p:strVal val="#ppt_x"/>
                                          </p:val>
                                        </p:tav>
                                      </p:tavLst>
                                    </p:anim>
                                    <p:anim calcmode="lin" valueType="num">
                                      <p:cBhvr additive="base">
                                        <p:cTn id="119" dur="2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2000" fill="hold"/>
                                        <p:tgtEl>
                                          <p:spTgt spid="6"/>
                                        </p:tgtEl>
                                        <p:attrNameLst>
                                          <p:attrName>ppt_x</p:attrName>
                                        </p:attrNameLst>
                                      </p:cBhvr>
                                      <p:tavLst>
                                        <p:tav tm="0">
                                          <p:val>
                                            <p:strVal val="0-#ppt_w/2"/>
                                          </p:val>
                                        </p:tav>
                                        <p:tav tm="100000">
                                          <p:val>
                                            <p:strVal val="#ppt_x"/>
                                          </p:val>
                                        </p:tav>
                                      </p:tavLst>
                                    </p:anim>
                                    <p:anim calcmode="lin" valueType="num">
                                      <p:cBhvr additive="base">
                                        <p:cTn id="123" dur="2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2000" fill="hold"/>
                                        <p:tgtEl>
                                          <p:spTgt spid="7"/>
                                        </p:tgtEl>
                                        <p:attrNameLst>
                                          <p:attrName>ppt_x</p:attrName>
                                        </p:attrNameLst>
                                      </p:cBhvr>
                                      <p:tavLst>
                                        <p:tav tm="0">
                                          <p:val>
                                            <p:strVal val="0-#ppt_w/2"/>
                                          </p:val>
                                        </p:tav>
                                        <p:tav tm="100000">
                                          <p:val>
                                            <p:strVal val="#ppt_x"/>
                                          </p:val>
                                        </p:tav>
                                      </p:tavLst>
                                    </p:anim>
                                    <p:anim calcmode="lin" valueType="num">
                                      <p:cBhvr additive="base">
                                        <p:cTn id="127" dur="2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2000" fill="hold"/>
                                        <p:tgtEl>
                                          <p:spTgt spid="11"/>
                                        </p:tgtEl>
                                        <p:attrNameLst>
                                          <p:attrName>ppt_x</p:attrName>
                                        </p:attrNameLst>
                                      </p:cBhvr>
                                      <p:tavLst>
                                        <p:tav tm="0">
                                          <p:val>
                                            <p:strVal val="0-#ppt_w/2"/>
                                          </p:val>
                                        </p:tav>
                                        <p:tav tm="100000">
                                          <p:val>
                                            <p:strVal val="#ppt_x"/>
                                          </p:val>
                                        </p:tav>
                                      </p:tavLst>
                                    </p:anim>
                                    <p:anim calcmode="lin" valueType="num">
                                      <p:cBhvr additive="base">
                                        <p:cTn id="131" dur="2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2000" fill="hold"/>
                                        <p:tgtEl>
                                          <p:spTgt spid="12"/>
                                        </p:tgtEl>
                                        <p:attrNameLst>
                                          <p:attrName>ppt_x</p:attrName>
                                        </p:attrNameLst>
                                      </p:cBhvr>
                                      <p:tavLst>
                                        <p:tav tm="0">
                                          <p:val>
                                            <p:strVal val="0-#ppt_w/2"/>
                                          </p:val>
                                        </p:tav>
                                        <p:tav tm="100000">
                                          <p:val>
                                            <p:strVal val="#ppt_x"/>
                                          </p:val>
                                        </p:tav>
                                      </p:tavLst>
                                    </p:anim>
                                    <p:anim calcmode="lin" valueType="num">
                                      <p:cBhvr additive="base">
                                        <p:cTn id="135" dur="2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0-#ppt_w/2"/>
                                          </p:val>
                                        </p:tav>
                                        <p:tav tm="100000">
                                          <p:val>
                                            <p:strVal val="#ppt_x"/>
                                          </p:val>
                                        </p:tav>
                                      </p:tavLst>
                                    </p:anim>
                                    <p:anim calcmode="lin" valueType="num">
                                      <p:cBhvr additive="base">
                                        <p:cTn id="139" dur="2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0-#ppt_w/2"/>
                                          </p:val>
                                        </p:tav>
                                        <p:tav tm="100000">
                                          <p:val>
                                            <p:strVal val="#ppt_x"/>
                                          </p:val>
                                        </p:tav>
                                      </p:tavLst>
                                    </p:anim>
                                    <p:anim calcmode="lin" valueType="num">
                                      <p:cBhvr additive="base">
                                        <p:cTn id="143" dur="2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0-#ppt_w/2"/>
                                          </p:val>
                                        </p:tav>
                                        <p:tav tm="100000">
                                          <p:val>
                                            <p:strVal val="#ppt_x"/>
                                          </p:val>
                                        </p:tav>
                                      </p:tavLst>
                                    </p:anim>
                                    <p:anim calcmode="lin" valueType="num">
                                      <p:cBhvr additive="base">
                                        <p:cTn id="147" dur="2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0-#ppt_w/2"/>
                                          </p:val>
                                        </p:tav>
                                        <p:tav tm="100000">
                                          <p:val>
                                            <p:strVal val="#ppt_x"/>
                                          </p:val>
                                        </p:tav>
                                      </p:tavLst>
                                    </p:anim>
                                    <p:anim calcmode="lin" valueType="num">
                                      <p:cBhvr additive="base">
                                        <p:cTn id="151" dur="2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2000"/>
                            </p:stCondLst>
                            <p:childTnLst>
                              <p:par>
                                <p:cTn id="153" presetID="8" presetClass="exit" presetSubtype="32" fill="hold" grpId="3" nodeType="afterEffect">
                                  <p:stCondLst>
                                    <p:cond delay="0"/>
                                  </p:stCondLst>
                                  <p:childTnLst>
                                    <p:animEffect transition="out" filter="diamond(out)">
                                      <p:cBhvr>
                                        <p:cTn id="154" dur="2000"/>
                                        <p:tgtEl>
                                          <p:spTgt spid="5"/>
                                        </p:tgtEl>
                                      </p:cBhvr>
                                    </p:animEffect>
                                    <p:set>
                                      <p:cBhvr>
                                        <p:cTn id="155" dur="1" fill="hold">
                                          <p:stCondLst>
                                            <p:cond delay="1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2000"/>
                                        <p:tgtEl>
                                          <p:spTgt spid="10"/>
                                        </p:tgtEl>
                                      </p:cBhvr>
                                    </p:animEffect>
                                    <p:set>
                                      <p:cBhvr>
                                        <p:cTn id="164" dur="1" fill="hold">
                                          <p:stCondLst>
                                            <p:cond delay="1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2000"/>
                                        <p:tgtEl>
                                          <p:spTgt spid="6"/>
                                        </p:tgtEl>
                                      </p:cBhvr>
                                    </p:animEffect>
                                    <p:set>
                                      <p:cBhvr>
                                        <p:cTn id="179" dur="1" fill="hold">
                                          <p:stCondLst>
                                            <p:cond delay="1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2000"/>
                                        <p:tgtEl>
                                          <p:spTgt spid="7"/>
                                        </p:tgtEl>
                                      </p:cBhvr>
                                    </p:animEffect>
                                    <p:set>
                                      <p:cBhvr>
                                        <p:cTn id="182" dur="1" fill="hold">
                                          <p:stCondLst>
                                            <p:cond delay="1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2000"/>
                                        <p:tgtEl>
                                          <p:spTgt spid="11"/>
                                        </p:tgtEl>
                                      </p:cBhvr>
                                    </p:animEffect>
                                    <p:set>
                                      <p:cBhvr>
                                        <p:cTn id="185" dur="1" fill="hold">
                                          <p:stCondLst>
                                            <p:cond delay="1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2000"/>
                                        <p:tgtEl>
                                          <p:spTgt spid="12"/>
                                        </p:tgtEl>
                                      </p:cBhvr>
                                    </p:animEffect>
                                    <p:set>
                                      <p:cBhvr>
                                        <p:cTn id="188" dur="1" fill="hold">
                                          <p:stCondLst>
                                            <p:cond delay="1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2000"/>
                                        <p:tgtEl>
                                          <p:spTgt spid="17"/>
                                        </p:tgtEl>
                                      </p:cBhvr>
                                    </p:animEffect>
                                    <p:set>
                                      <p:cBhvr>
                                        <p:cTn id="191" dur="1" fill="hold">
                                          <p:stCondLst>
                                            <p:cond delay="1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2000"/>
                                        <p:tgtEl>
                                          <p:spTgt spid="18"/>
                                        </p:tgtEl>
                                      </p:cBhvr>
                                    </p:animEffect>
                                    <p:set>
                                      <p:cBhvr>
                                        <p:cTn id="194" dur="1" fill="hold">
                                          <p:stCondLst>
                                            <p:cond delay="1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2000"/>
                                        <p:tgtEl>
                                          <p:spTgt spid="19"/>
                                        </p:tgtEl>
                                      </p:cBhvr>
                                    </p:animEffect>
                                    <p:set>
                                      <p:cBhvr>
                                        <p:cTn id="197" dur="1" fill="hold">
                                          <p:stCondLst>
                                            <p:cond delay="1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2000"/>
                                        <p:tgtEl>
                                          <p:spTgt spid="20"/>
                                        </p:tgtEl>
                                      </p:cBhvr>
                                    </p:animEffect>
                                    <p:set>
                                      <p:cBhvr>
                                        <p:cTn id="200" dur="1" fill="hold">
                                          <p:stCondLst>
                                            <p:cond delay="1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ppt_y"/>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1+ppt_w/2"/>
                                          </p:val>
                                        </p:tav>
                                      </p:tavLst>
                                    </p:anim>
                                    <p:anim calcmode="lin" valueType="num">
                                      <p:cBhvr additive="base">
                                        <p:cTn id="207" dur="2000"/>
                                        <p:tgtEl>
                                          <p:spTgt spid="8"/>
                                        </p:tgtEl>
                                        <p:attrNameLst>
                                          <p:attrName>ppt_y</p:attrName>
                                        </p:attrNameLst>
                                      </p:cBhvr>
                                      <p:tavLst>
                                        <p:tav tm="0">
                                          <p:val>
                                            <p:strVal val="ppt_y"/>
                                          </p:val>
                                        </p:tav>
                                        <p:tav tm="100000">
                                          <p:val>
                                            <p:strVal val="ppt_y"/>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1+ppt_w/2"/>
                                          </p:val>
                                        </p:tav>
                                      </p:tavLst>
                                    </p:anim>
                                    <p:anim calcmode="lin" valueType="num">
                                      <p:cBhvr additive="base">
                                        <p:cTn id="211" dur="2000"/>
                                        <p:tgtEl>
                                          <p:spTgt spid="9"/>
                                        </p:tgtEl>
                                        <p:attrNameLst>
                                          <p:attrName>ppt_y</p:attrName>
                                        </p:attrNameLst>
                                      </p:cBhvr>
                                      <p:tavLst>
                                        <p:tav tm="0">
                                          <p:val>
                                            <p:strVal val="ppt_y"/>
                                          </p:val>
                                        </p:tav>
                                        <p:tav tm="100000">
                                          <p:val>
                                            <p:strVal val="ppt_y"/>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1+ppt_w/2"/>
                                          </p:val>
                                        </p:tav>
                                      </p:tavLst>
                                    </p:anim>
                                    <p:anim calcmode="lin" valueType="num">
                                      <p:cBhvr additive="base">
                                        <p:cTn id="215" dur="2000"/>
                                        <p:tgtEl>
                                          <p:spTgt spid="10"/>
                                        </p:tgtEl>
                                        <p:attrNameLst>
                                          <p:attrName>ppt_y</p:attrName>
                                        </p:attrNameLst>
                                      </p:cBhvr>
                                      <p:tavLst>
                                        <p:tav tm="0">
                                          <p:val>
                                            <p:strVal val="ppt_y"/>
                                          </p:val>
                                        </p:tav>
                                        <p:tav tm="100000">
                                          <p:val>
                                            <p:strVal val="ppt_y"/>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2000"/>
                                        <p:tgtEl>
                                          <p:spTgt spid="13"/>
                                        </p:tgtEl>
                                        <p:attrNameLst>
                                          <p:attrName>ppt_x</p:attrName>
                                        </p:attrNameLst>
                                      </p:cBhvr>
                                      <p:tavLst>
                                        <p:tav tm="0">
                                          <p:val>
                                            <p:strVal val="ppt_x"/>
                                          </p:val>
                                        </p:tav>
                                        <p:tav tm="100000">
                                          <p:val>
                                            <p:strVal val="1+ppt_w/2"/>
                                          </p:val>
                                        </p:tav>
                                      </p:tavLst>
                                    </p:anim>
                                    <p:anim calcmode="lin" valueType="num">
                                      <p:cBhvr additive="base">
                                        <p:cTn id="219" dur="2000"/>
                                        <p:tgtEl>
                                          <p:spTgt spid="13"/>
                                        </p:tgtEl>
                                        <p:attrNameLst>
                                          <p:attrName>ppt_y</p:attrName>
                                        </p:attrNameLst>
                                      </p:cBhvr>
                                      <p:tavLst>
                                        <p:tav tm="0">
                                          <p:val>
                                            <p:strVal val="ppt_y"/>
                                          </p:val>
                                        </p:tav>
                                        <p:tav tm="100000">
                                          <p:val>
                                            <p:strVal val="ppt_y"/>
                                          </p:val>
                                        </p:tav>
                                      </p:tavLst>
                                    </p:anim>
                                    <p:set>
                                      <p:cBhvr>
                                        <p:cTn id="220" dur="1" fill="hold">
                                          <p:stCondLst>
                                            <p:cond delay="1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2000"/>
                                        <p:tgtEl>
                                          <p:spTgt spid="14"/>
                                        </p:tgtEl>
                                        <p:attrNameLst>
                                          <p:attrName>ppt_x</p:attrName>
                                        </p:attrNameLst>
                                      </p:cBhvr>
                                      <p:tavLst>
                                        <p:tav tm="0">
                                          <p:val>
                                            <p:strVal val="ppt_x"/>
                                          </p:val>
                                        </p:tav>
                                        <p:tav tm="100000">
                                          <p:val>
                                            <p:strVal val="1+ppt_w/2"/>
                                          </p:val>
                                        </p:tav>
                                      </p:tavLst>
                                    </p:anim>
                                    <p:anim calcmode="lin" valueType="num">
                                      <p:cBhvr additive="base">
                                        <p:cTn id="223" dur="2000"/>
                                        <p:tgtEl>
                                          <p:spTgt spid="14"/>
                                        </p:tgtEl>
                                        <p:attrNameLst>
                                          <p:attrName>ppt_y</p:attrName>
                                        </p:attrNameLst>
                                      </p:cBhvr>
                                      <p:tavLst>
                                        <p:tav tm="0">
                                          <p:val>
                                            <p:strVal val="ppt_y"/>
                                          </p:val>
                                        </p:tav>
                                        <p:tav tm="100000">
                                          <p:val>
                                            <p:strVal val="ppt_y"/>
                                          </p:val>
                                        </p:tav>
                                      </p:tavLst>
                                    </p:anim>
                                    <p:set>
                                      <p:cBhvr>
                                        <p:cTn id="224" dur="1" fill="hold">
                                          <p:stCondLst>
                                            <p:cond delay="1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2000"/>
                                        <p:tgtEl>
                                          <p:spTgt spid="15"/>
                                        </p:tgtEl>
                                        <p:attrNameLst>
                                          <p:attrName>ppt_x</p:attrName>
                                        </p:attrNameLst>
                                      </p:cBhvr>
                                      <p:tavLst>
                                        <p:tav tm="0">
                                          <p:val>
                                            <p:strVal val="ppt_x"/>
                                          </p:val>
                                        </p:tav>
                                        <p:tav tm="100000">
                                          <p:val>
                                            <p:strVal val="1+ppt_w/2"/>
                                          </p:val>
                                        </p:tav>
                                      </p:tavLst>
                                    </p:anim>
                                    <p:anim calcmode="lin" valueType="num">
                                      <p:cBhvr additive="base">
                                        <p:cTn id="227" dur="2000"/>
                                        <p:tgtEl>
                                          <p:spTgt spid="15"/>
                                        </p:tgtEl>
                                        <p:attrNameLst>
                                          <p:attrName>ppt_y</p:attrName>
                                        </p:attrNameLst>
                                      </p:cBhvr>
                                      <p:tavLst>
                                        <p:tav tm="0">
                                          <p:val>
                                            <p:strVal val="ppt_y"/>
                                          </p:val>
                                        </p:tav>
                                        <p:tav tm="100000">
                                          <p:val>
                                            <p:strVal val="ppt_y"/>
                                          </p:val>
                                        </p:tav>
                                      </p:tavLst>
                                    </p:anim>
                                    <p:set>
                                      <p:cBhvr>
                                        <p:cTn id="228" dur="1" fill="hold">
                                          <p:stCondLst>
                                            <p:cond delay="1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2000"/>
                                        <p:tgtEl>
                                          <p:spTgt spid="16"/>
                                        </p:tgtEl>
                                        <p:attrNameLst>
                                          <p:attrName>ppt_x</p:attrName>
                                        </p:attrNameLst>
                                      </p:cBhvr>
                                      <p:tavLst>
                                        <p:tav tm="0">
                                          <p:val>
                                            <p:strVal val="ppt_x"/>
                                          </p:val>
                                        </p:tav>
                                        <p:tav tm="100000">
                                          <p:val>
                                            <p:strVal val="1+ppt_w/2"/>
                                          </p:val>
                                        </p:tav>
                                      </p:tavLst>
                                    </p:anim>
                                    <p:anim calcmode="lin" valueType="num">
                                      <p:cBhvr additive="base">
                                        <p:cTn id="231" dur="2000"/>
                                        <p:tgtEl>
                                          <p:spTgt spid="16"/>
                                        </p:tgtEl>
                                        <p:attrNameLst>
                                          <p:attrName>ppt_y</p:attrName>
                                        </p:attrNameLst>
                                      </p:cBhvr>
                                      <p:tavLst>
                                        <p:tav tm="0">
                                          <p:val>
                                            <p:strVal val="ppt_y"/>
                                          </p:val>
                                        </p:tav>
                                        <p:tav tm="100000">
                                          <p:val>
                                            <p:strVal val="ppt_y"/>
                                          </p:val>
                                        </p:tav>
                                      </p:tavLst>
                                    </p:anim>
                                    <p:set>
                                      <p:cBhvr>
                                        <p:cTn id="232" dur="1" fill="hold">
                                          <p:stCondLst>
                                            <p:cond delay="1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ppt_y"/>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2000"/>
                                        <p:tgtEl>
                                          <p:spTgt spid="7"/>
                                        </p:tgtEl>
                                        <p:attrNameLst>
                                          <p:attrName>ppt_x</p:attrName>
                                        </p:attrNameLst>
                                      </p:cBhvr>
                                      <p:tavLst>
                                        <p:tav tm="0">
                                          <p:val>
                                            <p:strVal val="ppt_x"/>
                                          </p:val>
                                        </p:tav>
                                        <p:tav tm="100000">
                                          <p:val>
                                            <p:strVal val="0-ppt_w/2"/>
                                          </p:val>
                                        </p:tav>
                                      </p:tavLst>
                                    </p:anim>
                                    <p:anim calcmode="lin" valueType="num">
                                      <p:cBhvr additive="base">
                                        <p:cTn id="239" dur="2000"/>
                                        <p:tgtEl>
                                          <p:spTgt spid="7"/>
                                        </p:tgtEl>
                                        <p:attrNameLst>
                                          <p:attrName>ppt_y</p:attrName>
                                        </p:attrNameLst>
                                      </p:cBhvr>
                                      <p:tavLst>
                                        <p:tav tm="0">
                                          <p:val>
                                            <p:strVal val="ppt_y"/>
                                          </p:val>
                                        </p:tav>
                                        <p:tav tm="100000">
                                          <p:val>
                                            <p:strVal val="ppt_y"/>
                                          </p:val>
                                        </p:tav>
                                      </p:tavLst>
                                    </p:anim>
                                    <p:set>
                                      <p:cBhvr>
                                        <p:cTn id="240" dur="1" fill="hold">
                                          <p:stCondLst>
                                            <p:cond delay="1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2000"/>
                                        <p:tgtEl>
                                          <p:spTgt spid="11"/>
                                        </p:tgtEl>
                                        <p:attrNameLst>
                                          <p:attrName>ppt_x</p:attrName>
                                        </p:attrNameLst>
                                      </p:cBhvr>
                                      <p:tavLst>
                                        <p:tav tm="0">
                                          <p:val>
                                            <p:strVal val="ppt_x"/>
                                          </p:val>
                                        </p:tav>
                                        <p:tav tm="100000">
                                          <p:val>
                                            <p:strVal val="0-ppt_w/2"/>
                                          </p:val>
                                        </p:tav>
                                      </p:tavLst>
                                    </p:anim>
                                    <p:anim calcmode="lin" valueType="num">
                                      <p:cBhvr additive="base">
                                        <p:cTn id="243" dur="2000"/>
                                        <p:tgtEl>
                                          <p:spTgt spid="11"/>
                                        </p:tgtEl>
                                        <p:attrNameLst>
                                          <p:attrName>ppt_y</p:attrName>
                                        </p:attrNameLst>
                                      </p:cBhvr>
                                      <p:tavLst>
                                        <p:tav tm="0">
                                          <p:val>
                                            <p:strVal val="ppt_y"/>
                                          </p:val>
                                        </p:tav>
                                        <p:tav tm="100000">
                                          <p:val>
                                            <p:strVal val="ppt_y"/>
                                          </p:val>
                                        </p:tav>
                                      </p:tavLst>
                                    </p:anim>
                                    <p:set>
                                      <p:cBhvr>
                                        <p:cTn id="244" dur="1" fill="hold">
                                          <p:stCondLst>
                                            <p:cond delay="1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0-ppt_w/2"/>
                                          </p:val>
                                        </p:tav>
                                      </p:tavLst>
                                    </p:anim>
                                    <p:anim calcmode="lin" valueType="num">
                                      <p:cBhvr additive="base">
                                        <p:cTn id="247" dur="2000"/>
                                        <p:tgtEl>
                                          <p:spTgt spid="12"/>
                                        </p:tgtEl>
                                        <p:attrNameLst>
                                          <p:attrName>ppt_y</p:attrName>
                                        </p:attrNameLst>
                                      </p:cBhvr>
                                      <p:tavLst>
                                        <p:tav tm="0">
                                          <p:val>
                                            <p:strVal val="ppt_y"/>
                                          </p:val>
                                        </p:tav>
                                        <p:tav tm="100000">
                                          <p:val>
                                            <p:strVal val="ppt_y"/>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2000"/>
                                        <p:tgtEl>
                                          <p:spTgt spid="17"/>
                                        </p:tgtEl>
                                        <p:attrNameLst>
                                          <p:attrName>ppt_x</p:attrName>
                                        </p:attrNameLst>
                                      </p:cBhvr>
                                      <p:tavLst>
                                        <p:tav tm="0">
                                          <p:val>
                                            <p:strVal val="ppt_x"/>
                                          </p:val>
                                        </p:tav>
                                        <p:tav tm="100000">
                                          <p:val>
                                            <p:strVal val="0-ppt_w/2"/>
                                          </p:val>
                                        </p:tav>
                                      </p:tavLst>
                                    </p:anim>
                                    <p:anim calcmode="lin" valueType="num">
                                      <p:cBhvr additive="base">
                                        <p:cTn id="251" dur="2000"/>
                                        <p:tgtEl>
                                          <p:spTgt spid="17"/>
                                        </p:tgtEl>
                                        <p:attrNameLst>
                                          <p:attrName>ppt_y</p:attrName>
                                        </p:attrNameLst>
                                      </p:cBhvr>
                                      <p:tavLst>
                                        <p:tav tm="0">
                                          <p:val>
                                            <p:strVal val="ppt_y"/>
                                          </p:val>
                                        </p:tav>
                                        <p:tav tm="100000">
                                          <p:val>
                                            <p:strVal val="ppt_y"/>
                                          </p:val>
                                        </p:tav>
                                      </p:tavLst>
                                    </p:anim>
                                    <p:set>
                                      <p:cBhvr>
                                        <p:cTn id="252" dur="1" fill="hold">
                                          <p:stCondLst>
                                            <p:cond delay="1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2000"/>
                                        <p:tgtEl>
                                          <p:spTgt spid="18"/>
                                        </p:tgtEl>
                                        <p:attrNameLst>
                                          <p:attrName>ppt_x</p:attrName>
                                        </p:attrNameLst>
                                      </p:cBhvr>
                                      <p:tavLst>
                                        <p:tav tm="0">
                                          <p:val>
                                            <p:strVal val="ppt_x"/>
                                          </p:val>
                                        </p:tav>
                                        <p:tav tm="100000">
                                          <p:val>
                                            <p:strVal val="0-ppt_w/2"/>
                                          </p:val>
                                        </p:tav>
                                      </p:tavLst>
                                    </p:anim>
                                    <p:anim calcmode="lin" valueType="num">
                                      <p:cBhvr additive="base">
                                        <p:cTn id="255" dur="2000"/>
                                        <p:tgtEl>
                                          <p:spTgt spid="18"/>
                                        </p:tgtEl>
                                        <p:attrNameLst>
                                          <p:attrName>ppt_y</p:attrName>
                                        </p:attrNameLst>
                                      </p:cBhvr>
                                      <p:tavLst>
                                        <p:tav tm="0">
                                          <p:val>
                                            <p:strVal val="ppt_y"/>
                                          </p:val>
                                        </p:tav>
                                        <p:tav tm="100000">
                                          <p:val>
                                            <p:strVal val="ppt_y"/>
                                          </p:val>
                                        </p:tav>
                                      </p:tavLst>
                                    </p:anim>
                                    <p:set>
                                      <p:cBhvr>
                                        <p:cTn id="256" dur="1" fill="hold">
                                          <p:stCondLst>
                                            <p:cond delay="1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2000"/>
                                        <p:tgtEl>
                                          <p:spTgt spid="19"/>
                                        </p:tgtEl>
                                        <p:attrNameLst>
                                          <p:attrName>ppt_x</p:attrName>
                                        </p:attrNameLst>
                                      </p:cBhvr>
                                      <p:tavLst>
                                        <p:tav tm="0">
                                          <p:val>
                                            <p:strVal val="ppt_x"/>
                                          </p:val>
                                        </p:tav>
                                        <p:tav tm="100000">
                                          <p:val>
                                            <p:strVal val="0-ppt_w/2"/>
                                          </p:val>
                                        </p:tav>
                                      </p:tavLst>
                                    </p:anim>
                                    <p:anim calcmode="lin" valueType="num">
                                      <p:cBhvr additive="base">
                                        <p:cTn id="259" dur="2000"/>
                                        <p:tgtEl>
                                          <p:spTgt spid="19"/>
                                        </p:tgtEl>
                                        <p:attrNameLst>
                                          <p:attrName>ppt_y</p:attrName>
                                        </p:attrNameLst>
                                      </p:cBhvr>
                                      <p:tavLst>
                                        <p:tav tm="0">
                                          <p:val>
                                            <p:strVal val="ppt_y"/>
                                          </p:val>
                                        </p:tav>
                                        <p:tav tm="100000">
                                          <p:val>
                                            <p:strVal val="ppt_y"/>
                                          </p:val>
                                        </p:tav>
                                      </p:tavLst>
                                    </p:anim>
                                    <p:set>
                                      <p:cBhvr>
                                        <p:cTn id="260" dur="1" fill="hold">
                                          <p:stCondLst>
                                            <p:cond delay="1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2000"/>
                                        <p:tgtEl>
                                          <p:spTgt spid="20"/>
                                        </p:tgtEl>
                                        <p:attrNameLst>
                                          <p:attrName>ppt_x</p:attrName>
                                        </p:attrNameLst>
                                      </p:cBhvr>
                                      <p:tavLst>
                                        <p:tav tm="0">
                                          <p:val>
                                            <p:strVal val="ppt_x"/>
                                          </p:val>
                                        </p:tav>
                                        <p:tav tm="100000">
                                          <p:val>
                                            <p:strVal val="0-ppt_w/2"/>
                                          </p:val>
                                        </p:tav>
                                      </p:tavLst>
                                    </p:anim>
                                    <p:anim calcmode="lin" valueType="num">
                                      <p:cBhvr additive="base">
                                        <p:cTn id="263" dur="2000"/>
                                        <p:tgtEl>
                                          <p:spTgt spid="20"/>
                                        </p:tgtEl>
                                        <p:attrNameLst>
                                          <p:attrName>ppt_y</p:attrName>
                                        </p:attrNameLst>
                                      </p:cBhvr>
                                      <p:tavLst>
                                        <p:tav tm="0">
                                          <p:val>
                                            <p:strVal val="ppt_y"/>
                                          </p:val>
                                        </p:tav>
                                        <p:tav tm="100000">
                                          <p:val>
                                            <p:strVal val="ppt_y"/>
                                          </p:val>
                                        </p:tav>
                                      </p:tavLst>
                                    </p:anim>
                                    <p:set>
                                      <p:cBhvr>
                                        <p:cTn id="264" dur="1" fill="hold">
                                          <p:stCondLst>
                                            <p:cond delay="1999"/>
                                          </p:stCondLst>
                                        </p:cTn>
                                        <p:tgtEl>
                                          <p:spTgt spid="20"/>
                                        </p:tgtEl>
                                        <p:attrNameLst>
                                          <p:attrName>style.visibility</p:attrName>
                                        </p:attrNameLst>
                                      </p:cBhvr>
                                      <p:to>
                                        <p:strVal val="hidden"/>
                                      </p:to>
                                    </p:set>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2000"/>
                                        <p:tgtEl>
                                          <p:spTgt spid="4"/>
                                        </p:tgtEl>
                                      </p:cBhvr>
                                    </p:animEffect>
                                  </p:childTnLst>
                                </p:cTn>
                              </p:par>
                              <p:par>
                                <p:cTn id="268" presetID="23" presetClass="entr" presetSubtype="288" fill="hold" nodeType="withEffect">
                                  <p:stCondLst>
                                    <p:cond delay="0"/>
                                  </p:stCondLst>
                                  <p:childTnLst>
                                    <p:set>
                                      <p:cBhvr>
                                        <p:cTn id="269" dur="1" fill="hold">
                                          <p:stCondLst>
                                            <p:cond delay="0"/>
                                          </p:stCondLst>
                                        </p:cTn>
                                        <p:tgtEl>
                                          <p:spTgt spid="4"/>
                                        </p:tgtEl>
                                        <p:attrNameLst>
                                          <p:attrName>style.visibility</p:attrName>
                                        </p:attrNameLst>
                                      </p:cBhvr>
                                      <p:to>
                                        <p:strVal val="visible"/>
                                      </p:to>
                                    </p:set>
                                    <p:anim calcmode="lin" valueType="num">
                                      <p:cBhvr>
                                        <p:cTn id="270" dur="2000" fill="hold"/>
                                        <p:tgtEl>
                                          <p:spTgt spid="4"/>
                                        </p:tgtEl>
                                        <p:attrNameLst>
                                          <p:attrName>ppt_w</p:attrName>
                                        </p:attrNameLst>
                                      </p:cBhvr>
                                      <p:tavLst>
                                        <p:tav tm="0">
                                          <p:val>
                                            <p:strVal val="4/3*#ppt_w"/>
                                          </p:val>
                                        </p:tav>
                                        <p:tav tm="100000">
                                          <p:val>
                                            <p:strVal val="#ppt_w"/>
                                          </p:val>
                                        </p:tav>
                                      </p:tavLst>
                                    </p:anim>
                                    <p:anim calcmode="lin" valueType="num">
                                      <p:cBhvr>
                                        <p:cTn id="271"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42.jpg"/>
          <p:cNvPicPr>
            <a:picLocks noChangeAspect="1"/>
          </p:cNvPicPr>
          <p:nvPr/>
        </p:nvPicPr>
        <p:blipFill>
          <a:blip r:embed="rId2"/>
          <a:stretch>
            <a:fillRect/>
          </a:stretch>
        </p:blipFill>
        <p:spPr>
          <a:xfrm>
            <a:off x="0" y="33324"/>
            <a:ext cx="9144000" cy="6824676"/>
          </a:xfrm>
          <a:prstGeom prst="rect">
            <a:avLst/>
          </a:prstGeom>
        </p:spPr>
      </p:pic>
      <p:sp>
        <p:nvSpPr>
          <p:cNvPr id="6" name="5 Rectángulo"/>
          <p:cNvSpPr/>
          <p:nvPr/>
        </p:nvSpPr>
        <p:spPr>
          <a:xfrm rot="19466704">
            <a:off x="-358704" y="5230820"/>
            <a:ext cx="5018635" cy="185330"/>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408054">
            <a:off x="4560674" y="1544130"/>
            <a:ext cx="5018635" cy="193931"/>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230261">
            <a:off x="-460372" y="1592511"/>
            <a:ext cx="5018635" cy="163623"/>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125963">
            <a:off x="4515547" y="5199344"/>
            <a:ext cx="5018635" cy="159856"/>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230261">
            <a:off x="-404704" y="1889682"/>
            <a:ext cx="4694817" cy="170772"/>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466704">
            <a:off x="-332567" y="4958236"/>
            <a:ext cx="4652575" cy="212802"/>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408054">
            <a:off x="4894464" y="1665864"/>
            <a:ext cx="4838667" cy="199705"/>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125963">
            <a:off x="4912290" y="4863240"/>
            <a:ext cx="4605799" cy="180822"/>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2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2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15"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6"/>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7"/>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9"/>
                                        </p:tgtEl>
                                        <p:attrNameLst>
                                          <p:attrName>ppt_y</p:attrName>
                                        </p:attrNameLst>
                                      </p:cBhvr>
                                      <p:tavLst>
                                        <p:tav tm="0" fmla="#ppt_y+(sin(-2*pi*(1-$))*-#ppt_x+cos(-2*pi*(1-$))*(1-#ppt_y))*(1-$)">
                                          <p:val>
                                            <p:fltVal val="0"/>
                                          </p:val>
                                        </p:tav>
                                        <p:tav tm="100000">
                                          <p:val>
                                            <p:fltVal val="1"/>
                                          </p:val>
                                        </p:tav>
                                      </p:tavLst>
                                    </p:anim>
                                  </p:childTnLst>
                                </p:cTn>
                              </p:par>
                              <p:par>
                                <p:cTn id="44" presetID="2" presetClass="entr" presetSubtype="6" fill="hold" grpId="2"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9"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2"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0-#ppt_w/2"/>
                                          </p:val>
                                        </p:tav>
                                        <p:tav tm="100000">
                                          <p:val>
                                            <p:strVal val="#ppt_x"/>
                                          </p:val>
                                        </p:tav>
                                      </p:tavLst>
                                    </p:anim>
                                    <p:anim calcmode="lin" valueType="num">
                                      <p:cBhvr additive="base">
                                        <p:cTn id="55" dur="2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3"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3" presetClass="entr" presetSubtype="5"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5" presetClass="entr" presetSubtype="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fltVal val="0"/>
                                          </p:val>
                                        </p:tav>
                                        <p:tav tm="100000">
                                          <p:val>
                                            <p:strVal val="#ppt_w"/>
                                          </p:val>
                                        </p:tav>
                                      </p:tavLst>
                                    </p:anim>
                                    <p:anim calcmode="lin" valueType="num">
                                      <p:cBhvr>
                                        <p:cTn id="66" dur="2000" fill="hold"/>
                                        <p:tgtEl>
                                          <p:spTgt spid="10"/>
                                        </p:tgtEl>
                                        <p:attrNameLst>
                                          <p:attrName>ppt_h</p:attrName>
                                        </p:attrNameLst>
                                      </p:cBhvr>
                                      <p:tavLst>
                                        <p:tav tm="0">
                                          <p:val>
                                            <p:fltVal val="0"/>
                                          </p:val>
                                        </p:tav>
                                        <p:tav tm="100000">
                                          <p:val>
                                            <p:strVal val="#ppt_h"/>
                                          </p:val>
                                        </p:tav>
                                      </p:tavLst>
                                    </p:anim>
                                    <p:anim calcmode="lin" valueType="num">
                                      <p:cBhvr>
                                        <p:cTn id="6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10"/>
                                        </p:tgtEl>
                                        <p:attrNameLst>
                                          <p:attrName>ppt_y</p:attrName>
                                        </p:attrNameLst>
                                      </p:cBhvr>
                                      <p:tavLst>
                                        <p:tav tm="0" fmla="#ppt_y+(sin(-2*pi*(1-$))*-#ppt_x+cos(-2*pi*(1-$))*(1-#ppt_y))*(1-$)">
                                          <p:val>
                                            <p:fltVal val="0"/>
                                          </p:val>
                                        </p:tav>
                                        <p:tav tm="100000">
                                          <p:val>
                                            <p:fltVal val="1"/>
                                          </p:val>
                                        </p:tav>
                                      </p:tavLst>
                                    </p:anim>
                                  </p:childTnLst>
                                </p:cTn>
                              </p:par>
                              <p:par>
                                <p:cTn id="69" presetID="2" presetClass="entr" presetSubtype="6" fill="hold" grpId="2"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1+#ppt_w/2"/>
                                          </p:val>
                                        </p:tav>
                                        <p:tav tm="100000">
                                          <p:val>
                                            <p:strVal val="#ppt_x"/>
                                          </p:val>
                                        </p:tav>
                                      </p:tavLst>
                                    </p:anim>
                                    <p:anim calcmode="lin" valueType="num">
                                      <p:cBhvr additive="base">
                                        <p:cTn id="72" dur="2000" fill="hold"/>
                                        <p:tgtEl>
                                          <p:spTgt spid="10"/>
                                        </p:tgtEl>
                                        <p:attrNameLst>
                                          <p:attrName>ppt_y</p:attrName>
                                        </p:attrNameLst>
                                      </p:cBhvr>
                                      <p:tavLst>
                                        <p:tav tm="0">
                                          <p:val>
                                            <p:strVal val="1+#ppt_h/2"/>
                                          </p:val>
                                        </p:tav>
                                        <p:tav tm="100000">
                                          <p:val>
                                            <p:strVal val="#ppt_y"/>
                                          </p:val>
                                        </p:tav>
                                      </p:tavLst>
                                    </p:anim>
                                  </p:childTnLst>
                                </p:cTn>
                              </p:par>
                              <p:par>
                                <p:cTn id="73" presetID="3" presetClass="entr" presetSubtype="5"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2000"/>
                                        <p:tgtEl>
                                          <p:spTgt spid="11"/>
                                        </p:tgtEl>
                                      </p:cBhvr>
                                    </p:animEffect>
                                  </p:childTnLst>
                                </p:cTn>
                              </p:par>
                              <p:par>
                                <p:cTn id="76" presetID="1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p:val>
                                            <p:fltVal val="0"/>
                                          </p:val>
                                        </p:tav>
                                        <p:tav tm="100000">
                                          <p:val>
                                            <p:strVal val="#ppt_w"/>
                                          </p:val>
                                        </p:tav>
                                      </p:tavLst>
                                    </p:anim>
                                    <p:anim calcmode="lin" valueType="num">
                                      <p:cBhvr>
                                        <p:cTn id="79" dur="2000" fill="hold"/>
                                        <p:tgtEl>
                                          <p:spTgt spid="11"/>
                                        </p:tgtEl>
                                        <p:attrNameLst>
                                          <p:attrName>ppt_h</p:attrName>
                                        </p:attrNameLst>
                                      </p:cBhvr>
                                      <p:tavLst>
                                        <p:tav tm="0">
                                          <p:val>
                                            <p:fltVal val="0"/>
                                          </p:val>
                                        </p:tav>
                                        <p:tav tm="100000">
                                          <p:val>
                                            <p:strVal val="#ppt_h"/>
                                          </p:val>
                                        </p:tav>
                                      </p:tavLst>
                                    </p:anim>
                                    <p:anim calcmode="lin" valueType="num">
                                      <p:cBhvr>
                                        <p:cTn id="80"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1" dur="2000" fill="hold"/>
                                        <p:tgtEl>
                                          <p:spTgt spid="11"/>
                                        </p:tgtEl>
                                        <p:attrNameLst>
                                          <p:attrName>ppt_y</p:attrName>
                                        </p:attrNameLst>
                                      </p:cBhvr>
                                      <p:tavLst>
                                        <p:tav tm="0" fmla="#ppt_y+(sin(-2*pi*(1-$))*-#ppt_x+cos(-2*pi*(1-$))*(1-#ppt_y))*(1-$)">
                                          <p:val>
                                            <p:fltVal val="0"/>
                                          </p:val>
                                        </p:tav>
                                        <p:tav tm="100000">
                                          <p:val>
                                            <p:fltVal val="1"/>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2000" fill="hold"/>
                                        <p:tgtEl>
                                          <p:spTgt spid="11"/>
                                        </p:tgtEl>
                                        <p:attrNameLst>
                                          <p:attrName>ppt_x</p:attrName>
                                        </p:attrNameLst>
                                      </p:cBhvr>
                                      <p:tavLst>
                                        <p:tav tm="0">
                                          <p:val>
                                            <p:strVal val="1+#ppt_w/2"/>
                                          </p:val>
                                        </p:tav>
                                        <p:tav tm="100000">
                                          <p:val>
                                            <p:strVal val="#ppt_x"/>
                                          </p:val>
                                        </p:tav>
                                      </p:tavLst>
                                    </p:anim>
                                    <p:anim calcmode="lin" valueType="num">
                                      <p:cBhvr additive="base">
                                        <p:cTn id="85" dur="2000" fill="hold"/>
                                        <p:tgtEl>
                                          <p:spTgt spid="11"/>
                                        </p:tgtEl>
                                        <p:attrNameLst>
                                          <p:attrName>ppt_y</p:attrName>
                                        </p:attrNameLst>
                                      </p:cBhvr>
                                      <p:tavLst>
                                        <p:tav tm="0">
                                          <p:val>
                                            <p:strVal val="0-#ppt_h/2"/>
                                          </p:val>
                                        </p:tav>
                                        <p:tav tm="100000">
                                          <p:val>
                                            <p:strVal val="#ppt_y"/>
                                          </p:val>
                                        </p:tav>
                                      </p:tavLst>
                                    </p:anim>
                                  </p:childTnLst>
                                </p:cTn>
                              </p:par>
                              <p:par>
                                <p:cTn id="86" presetID="3" presetClass="entr" presetSubtype="5" fill="hold" grpId="0" nodeType="with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blinds(vertical)">
                                      <p:cBhvr>
                                        <p:cTn id="88" dur="2000"/>
                                        <p:tgtEl>
                                          <p:spTgt spid="12"/>
                                        </p:tgtEl>
                                      </p:cBhvr>
                                    </p:animEffect>
                                  </p:childTnLst>
                                </p:cTn>
                              </p:par>
                              <p:par>
                                <p:cTn id="89" presetID="15" presetClass="entr" presetSubtype="0" fill="hold" grpId="1"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2000" fill="hold"/>
                                        <p:tgtEl>
                                          <p:spTgt spid="12"/>
                                        </p:tgtEl>
                                        <p:attrNameLst>
                                          <p:attrName>ppt_w</p:attrName>
                                        </p:attrNameLst>
                                      </p:cBhvr>
                                      <p:tavLst>
                                        <p:tav tm="0">
                                          <p:val>
                                            <p:fltVal val="0"/>
                                          </p:val>
                                        </p:tav>
                                        <p:tav tm="100000">
                                          <p:val>
                                            <p:strVal val="#ppt_w"/>
                                          </p:val>
                                        </p:tav>
                                      </p:tavLst>
                                    </p:anim>
                                    <p:anim calcmode="lin" valueType="num">
                                      <p:cBhvr>
                                        <p:cTn id="92" dur="2000" fill="hold"/>
                                        <p:tgtEl>
                                          <p:spTgt spid="12"/>
                                        </p:tgtEl>
                                        <p:attrNameLst>
                                          <p:attrName>ppt_h</p:attrName>
                                        </p:attrNameLst>
                                      </p:cBhvr>
                                      <p:tavLst>
                                        <p:tav tm="0">
                                          <p:val>
                                            <p:fltVal val="0"/>
                                          </p:val>
                                        </p:tav>
                                        <p:tav tm="100000">
                                          <p:val>
                                            <p:strVal val="#ppt_h"/>
                                          </p:val>
                                        </p:tav>
                                      </p:tavLst>
                                    </p:anim>
                                    <p:anim calcmode="lin" valueType="num">
                                      <p:cBhvr>
                                        <p:cTn id="9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12"/>
                                        </p:tgtEl>
                                        <p:attrNameLst>
                                          <p:attrName>ppt_y</p:attrName>
                                        </p:attrNameLst>
                                      </p:cBhvr>
                                      <p:tavLst>
                                        <p:tav tm="0" fmla="#ppt_y+(sin(-2*pi*(1-$))*-#ppt_x+cos(-2*pi*(1-$))*(1-#ppt_y))*(1-$)">
                                          <p:val>
                                            <p:fltVal val="0"/>
                                          </p:val>
                                        </p:tav>
                                        <p:tav tm="100000">
                                          <p:val>
                                            <p:fltVal val="1"/>
                                          </p:val>
                                        </p:tav>
                                      </p:tavLst>
                                    </p:anim>
                                  </p:childTnLst>
                                </p:cTn>
                              </p:par>
                              <p:par>
                                <p:cTn id="95" presetID="2" presetClass="entr" presetSubtype="12" fill="hold" grpId="2"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1+#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2000"/>
                                        <p:tgtEl>
                                          <p:spTgt spid="13"/>
                                        </p:tgtEl>
                                      </p:cBhvr>
                                    </p:animEffect>
                                  </p:childTnLst>
                                </p:cTn>
                              </p:par>
                              <p:par>
                                <p:cTn id="102" presetID="15" presetClass="entr" presetSubtype="0" fill="hold" grpId="1" nodeType="withEffect">
                                  <p:stCondLst>
                                    <p:cond delay="0"/>
                                  </p:stCondLst>
                                  <p:childTnLst>
                                    <p:set>
                                      <p:cBhvr>
                                        <p:cTn id="103" dur="1" fill="hold">
                                          <p:stCondLst>
                                            <p:cond delay="0"/>
                                          </p:stCondLst>
                                        </p:cTn>
                                        <p:tgtEl>
                                          <p:spTgt spid="13"/>
                                        </p:tgtEl>
                                        <p:attrNameLst>
                                          <p:attrName>style.visibility</p:attrName>
                                        </p:attrNameLst>
                                      </p:cBhvr>
                                      <p:to>
                                        <p:strVal val="visible"/>
                                      </p:to>
                                    </p:set>
                                    <p:anim calcmode="lin" valueType="num">
                                      <p:cBhvr>
                                        <p:cTn id="104" dur="2000" fill="hold"/>
                                        <p:tgtEl>
                                          <p:spTgt spid="13"/>
                                        </p:tgtEl>
                                        <p:attrNameLst>
                                          <p:attrName>ppt_w</p:attrName>
                                        </p:attrNameLst>
                                      </p:cBhvr>
                                      <p:tavLst>
                                        <p:tav tm="0">
                                          <p:val>
                                            <p:fltVal val="0"/>
                                          </p:val>
                                        </p:tav>
                                        <p:tav tm="100000">
                                          <p:val>
                                            <p:strVal val="#ppt_w"/>
                                          </p:val>
                                        </p:tav>
                                      </p:tavLst>
                                    </p:anim>
                                    <p:anim calcmode="lin" valueType="num">
                                      <p:cBhvr>
                                        <p:cTn id="105" dur="2000" fill="hold"/>
                                        <p:tgtEl>
                                          <p:spTgt spid="13"/>
                                        </p:tgtEl>
                                        <p:attrNameLst>
                                          <p:attrName>ppt_h</p:attrName>
                                        </p:attrNameLst>
                                      </p:cBhvr>
                                      <p:tavLst>
                                        <p:tav tm="0">
                                          <p:val>
                                            <p:fltVal val="0"/>
                                          </p:val>
                                        </p:tav>
                                        <p:tav tm="100000">
                                          <p:val>
                                            <p:strVal val="#ppt_h"/>
                                          </p:val>
                                        </p:tav>
                                      </p:tavLst>
                                    </p:anim>
                                    <p:anim calcmode="lin" valueType="num">
                                      <p:cBhvr>
                                        <p:cTn id="106"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3"/>
                                        </p:tgtEl>
                                        <p:attrNameLst>
                                          <p:attrName>ppt_y</p:attrName>
                                        </p:attrNameLst>
                                      </p:cBhvr>
                                      <p:tavLst>
                                        <p:tav tm="0" fmla="#ppt_y+(sin(-2*pi*(1-$))*-#ppt_x+cos(-2*pi*(1-$))*(1-#ppt_y))*(1-$)">
                                          <p:val>
                                            <p:fltVal val="0"/>
                                          </p:val>
                                        </p:tav>
                                        <p:tav tm="100000">
                                          <p:val>
                                            <p:fltVal val="1"/>
                                          </p:val>
                                        </p:tav>
                                      </p:tavLst>
                                    </p:anim>
                                  </p:childTnLst>
                                </p:cTn>
                              </p:par>
                              <p:par>
                                <p:cTn id="108" presetID="2" presetClass="entr" presetSubtype="9" fill="hold" grpId="2"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0-#ppt_h/2"/>
                                          </p:val>
                                        </p:tav>
                                        <p:tav tm="100000">
                                          <p:val>
                                            <p:strVal val="#ppt_y"/>
                                          </p:val>
                                        </p:tav>
                                      </p:tavLst>
                                    </p:anim>
                                  </p:childTnLst>
                                </p:cTn>
                              </p:par>
                              <p:par>
                                <p:cTn id="112" presetID="8" presetClass="emph" presetSubtype="0" fill="hold" grpId="3"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0"/>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11"/>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childTnLst>
                          </p:cTn>
                        </p:par>
                        <p:par>
                          <p:cTn id="128" fill="hold">
                            <p:stCondLst>
                              <p:cond delay="2000"/>
                            </p:stCondLst>
                            <p:childTnLst>
                              <p:par>
                                <p:cTn id="129" presetID="3" presetClass="exit" presetSubtype="10" fill="hold" grpId="4" nodeType="afterEffect">
                                  <p:stCondLst>
                                    <p:cond delay="0"/>
                                  </p:stCondLst>
                                  <p:childTnLst>
                                    <p:animEffect transition="out" filter="blinds(horizontal)">
                                      <p:cBhvr>
                                        <p:cTn id="130" dur="2000"/>
                                        <p:tgtEl>
                                          <p:spTgt spid="8"/>
                                        </p:tgtEl>
                                      </p:cBhvr>
                                    </p:animEffect>
                                    <p:set>
                                      <p:cBhvr>
                                        <p:cTn id="131" dur="1" fill="hold">
                                          <p:stCondLst>
                                            <p:cond delay="1999"/>
                                          </p:stCondLst>
                                        </p:cTn>
                                        <p:tgtEl>
                                          <p:spTgt spid="8"/>
                                        </p:tgtEl>
                                        <p:attrNameLst>
                                          <p:attrName>style.visibility</p:attrName>
                                        </p:attrNameLst>
                                      </p:cBhvr>
                                      <p:to>
                                        <p:strVal val="hidden"/>
                                      </p:to>
                                    </p:set>
                                  </p:childTnLst>
                                </p:cTn>
                              </p:par>
                              <p:par>
                                <p:cTn id="132" presetID="3" presetClass="exit" presetSubtype="10" fill="hold" grpId="4" nodeType="withEffect">
                                  <p:stCondLst>
                                    <p:cond delay="0"/>
                                  </p:stCondLst>
                                  <p:childTnLst>
                                    <p:animEffect transition="out" filter="blinds(horizontal)">
                                      <p:cBhvr>
                                        <p:cTn id="133" dur="2000"/>
                                        <p:tgtEl>
                                          <p:spTgt spid="10"/>
                                        </p:tgtEl>
                                      </p:cBhvr>
                                    </p:animEffect>
                                    <p:set>
                                      <p:cBhvr>
                                        <p:cTn id="134" dur="1" fill="hold">
                                          <p:stCondLst>
                                            <p:cond delay="1999"/>
                                          </p:stCondLst>
                                        </p:cTn>
                                        <p:tgtEl>
                                          <p:spTgt spid="10"/>
                                        </p:tgtEl>
                                        <p:attrNameLst>
                                          <p:attrName>style.visibility</p:attrName>
                                        </p:attrNameLst>
                                      </p:cBhvr>
                                      <p:to>
                                        <p:strVal val="hidden"/>
                                      </p:to>
                                    </p:set>
                                  </p:childTnLst>
                                </p:cTn>
                              </p:par>
                              <p:par>
                                <p:cTn id="135" presetID="2" presetClass="exit" presetSubtype="6" fill="hold" grpId="5" nodeType="withEffect">
                                  <p:stCondLst>
                                    <p:cond delay="0"/>
                                  </p:stCondLst>
                                  <p:childTnLst>
                                    <p:anim calcmode="lin" valueType="num">
                                      <p:cBhvr additive="base">
                                        <p:cTn id="136" dur="2000"/>
                                        <p:tgtEl>
                                          <p:spTgt spid="8"/>
                                        </p:tgtEl>
                                        <p:attrNameLst>
                                          <p:attrName>ppt_x</p:attrName>
                                        </p:attrNameLst>
                                      </p:cBhvr>
                                      <p:tavLst>
                                        <p:tav tm="0">
                                          <p:val>
                                            <p:strVal val="ppt_x"/>
                                          </p:val>
                                        </p:tav>
                                        <p:tav tm="100000">
                                          <p:val>
                                            <p:strVal val="1+ppt_w/2"/>
                                          </p:val>
                                        </p:tav>
                                      </p:tavLst>
                                    </p:anim>
                                    <p:anim calcmode="lin" valueType="num">
                                      <p:cBhvr additive="base">
                                        <p:cTn id="137" dur="2000"/>
                                        <p:tgtEl>
                                          <p:spTgt spid="8"/>
                                        </p:tgtEl>
                                        <p:attrNameLst>
                                          <p:attrName>ppt_y</p:attrName>
                                        </p:attrNameLst>
                                      </p:cBhvr>
                                      <p:tavLst>
                                        <p:tav tm="0">
                                          <p:val>
                                            <p:strVal val="ppt_y"/>
                                          </p:val>
                                        </p:tav>
                                        <p:tav tm="100000">
                                          <p:val>
                                            <p:strVal val="1+ppt_h/2"/>
                                          </p:val>
                                        </p:tav>
                                      </p:tavLst>
                                    </p:anim>
                                    <p:set>
                                      <p:cBhvr>
                                        <p:cTn id="138" dur="1" fill="hold">
                                          <p:stCondLst>
                                            <p:cond delay="1999"/>
                                          </p:stCondLst>
                                        </p:cTn>
                                        <p:tgtEl>
                                          <p:spTgt spid="8"/>
                                        </p:tgtEl>
                                        <p:attrNameLst>
                                          <p:attrName>style.visibility</p:attrName>
                                        </p:attrNameLst>
                                      </p:cBhvr>
                                      <p:to>
                                        <p:strVal val="hidden"/>
                                      </p:to>
                                    </p:set>
                                  </p:childTnLst>
                                </p:cTn>
                              </p:par>
                              <p:par>
                                <p:cTn id="139" presetID="2" presetClass="exit" presetSubtype="6" fill="hold" grpId="5" nodeType="withEffect">
                                  <p:stCondLst>
                                    <p:cond delay="0"/>
                                  </p:stCondLst>
                                  <p:childTnLst>
                                    <p:anim calcmode="lin" valueType="num">
                                      <p:cBhvr additive="base">
                                        <p:cTn id="140" dur="2000"/>
                                        <p:tgtEl>
                                          <p:spTgt spid="10"/>
                                        </p:tgtEl>
                                        <p:attrNameLst>
                                          <p:attrName>ppt_x</p:attrName>
                                        </p:attrNameLst>
                                      </p:cBhvr>
                                      <p:tavLst>
                                        <p:tav tm="0">
                                          <p:val>
                                            <p:strVal val="ppt_x"/>
                                          </p:val>
                                        </p:tav>
                                        <p:tav tm="100000">
                                          <p:val>
                                            <p:strVal val="1+ppt_w/2"/>
                                          </p:val>
                                        </p:tav>
                                      </p:tavLst>
                                    </p:anim>
                                    <p:anim calcmode="lin" valueType="num">
                                      <p:cBhvr additive="base">
                                        <p:cTn id="141" dur="2000"/>
                                        <p:tgtEl>
                                          <p:spTgt spid="10"/>
                                        </p:tgtEl>
                                        <p:attrNameLst>
                                          <p:attrName>ppt_y</p:attrName>
                                        </p:attrNameLst>
                                      </p:cBhvr>
                                      <p:tavLst>
                                        <p:tav tm="0">
                                          <p:val>
                                            <p:strVal val="ppt_y"/>
                                          </p:val>
                                        </p:tav>
                                        <p:tav tm="100000">
                                          <p:val>
                                            <p:strVal val="1+ppt_h/2"/>
                                          </p:val>
                                        </p:tav>
                                      </p:tavLst>
                                    </p:anim>
                                    <p:set>
                                      <p:cBhvr>
                                        <p:cTn id="142" dur="1" fill="hold">
                                          <p:stCondLst>
                                            <p:cond delay="1999"/>
                                          </p:stCondLst>
                                        </p:cTn>
                                        <p:tgtEl>
                                          <p:spTgt spid="10"/>
                                        </p:tgtEl>
                                        <p:attrNameLst>
                                          <p:attrName>style.visibility</p:attrName>
                                        </p:attrNameLst>
                                      </p:cBhvr>
                                      <p:to>
                                        <p:strVal val="hidden"/>
                                      </p:to>
                                    </p:set>
                                  </p:childTnLst>
                                </p:cTn>
                              </p:par>
                              <p:par>
                                <p:cTn id="143" presetID="2" presetClass="exit" presetSubtype="9" fill="hold" grpId="4" nodeType="withEffect">
                                  <p:stCondLst>
                                    <p:cond delay="0"/>
                                  </p:stCondLst>
                                  <p:childTnLst>
                                    <p:anim calcmode="lin" valueType="num">
                                      <p:cBhvr additive="base">
                                        <p:cTn id="144" dur="2000"/>
                                        <p:tgtEl>
                                          <p:spTgt spid="9"/>
                                        </p:tgtEl>
                                        <p:attrNameLst>
                                          <p:attrName>ppt_x</p:attrName>
                                        </p:attrNameLst>
                                      </p:cBhvr>
                                      <p:tavLst>
                                        <p:tav tm="0">
                                          <p:val>
                                            <p:strVal val="ppt_x"/>
                                          </p:val>
                                        </p:tav>
                                        <p:tav tm="100000">
                                          <p:val>
                                            <p:strVal val="0-ppt_w/2"/>
                                          </p:val>
                                        </p:tav>
                                      </p:tavLst>
                                    </p:anim>
                                    <p:anim calcmode="lin" valueType="num">
                                      <p:cBhvr additive="base">
                                        <p:cTn id="145" dur="2000"/>
                                        <p:tgtEl>
                                          <p:spTgt spid="9"/>
                                        </p:tgtEl>
                                        <p:attrNameLst>
                                          <p:attrName>ppt_y</p:attrName>
                                        </p:attrNameLst>
                                      </p:cBhvr>
                                      <p:tavLst>
                                        <p:tav tm="0">
                                          <p:val>
                                            <p:strVal val="ppt_y"/>
                                          </p:val>
                                        </p:tav>
                                        <p:tav tm="100000">
                                          <p:val>
                                            <p:strVal val="0-ppt_h/2"/>
                                          </p:val>
                                        </p:tav>
                                      </p:tavLst>
                                    </p:anim>
                                    <p:set>
                                      <p:cBhvr>
                                        <p:cTn id="146" dur="1" fill="hold">
                                          <p:stCondLst>
                                            <p:cond delay="1999"/>
                                          </p:stCondLst>
                                        </p:cTn>
                                        <p:tgtEl>
                                          <p:spTgt spid="9"/>
                                        </p:tgtEl>
                                        <p:attrNameLst>
                                          <p:attrName>style.visibility</p:attrName>
                                        </p:attrNameLst>
                                      </p:cBhvr>
                                      <p:to>
                                        <p:strVal val="hidden"/>
                                      </p:to>
                                    </p:set>
                                  </p:childTnLst>
                                </p:cTn>
                              </p:par>
                              <p:par>
                                <p:cTn id="147" presetID="2" presetClass="exit" presetSubtype="9" fill="hold" grpId="4"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0-ppt_w/2"/>
                                          </p:val>
                                        </p:tav>
                                      </p:tavLst>
                                    </p:anim>
                                    <p:anim calcmode="lin" valueType="num">
                                      <p:cBhvr additive="base">
                                        <p:cTn id="149" dur="2000"/>
                                        <p:tgtEl>
                                          <p:spTgt spid="13"/>
                                        </p:tgtEl>
                                        <p:attrNameLst>
                                          <p:attrName>ppt_y</p:attrName>
                                        </p:attrNameLst>
                                      </p:cBhvr>
                                      <p:tavLst>
                                        <p:tav tm="0">
                                          <p:val>
                                            <p:strVal val="ppt_y"/>
                                          </p:val>
                                        </p:tav>
                                        <p:tav tm="100000">
                                          <p:val>
                                            <p:strVal val="0-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12" fill="hold" grpId="4" nodeType="withEffect">
                                  <p:stCondLst>
                                    <p:cond delay="0"/>
                                  </p:stCondLst>
                                  <p:childTnLst>
                                    <p:anim calcmode="lin" valueType="num">
                                      <p:cBhvr additive="base">
                                        <p:cTn id="152" dur="2000"/>
                                        <p:tgtEl>
                                          <p:spTgt spid="7"/>
                                        </p:tgtEl>
                                        <p:attrNameLst>
                                          <p:attrName>ppt_x</p:attrName>
                                        </p:attrNameLst>
                                      </p:cBhvr>
                                      <p:tavLst>
                                        <p:tav tm="0">
                                          <p:val>
                                            <p:strVal val="ppt_x"/>
                                          </p:val>
                                        </p:tav>
                                        <p:tav tm="100000">
                                          <p:val>
                                            <p:strVal val="0-ppt_w/2"/>
                                          </p:val>
                                        </p:tav>
                                      </p:tavLst>
                                    </p:anim>
                                    <p:anim calcmode="lin" valueType="num">
                                      <p:cBhvr additive="base">
                                        <p:cTn id="153" dur="2000"/>
                                        <p:tgtEl>
                                          <p:spTgt spid="7"/>
                                        </p:tgtEl>
                                        <p:attrNameLst>
                                          <p:attrName>ppt_y</p:attrName>
                                        </p:attrNameLst>
                                      </p:cBhvr>
                                      <p:tavLst>
                                        <p:tav tm="0">
                                          <p:val>
                                            <p:strVal val="ppt_y"/>
                                          </p:val>
                                        </p:tav>
                                        <p:tav tm="100000">
                                          <p:val>
                                            <p:strVal val="1+ppt_h/2"/>
                                          </p:val>
                                        </p:tav>
                                      </p:tavLst>
                                    </p:anim>
                                    <p:set>
                                      <p:cBhvr>
                                        <p:cTn id="154" dur="1" fill="hold">
                                          <p:stCondLst>
                                            <p:cond delay="1999"/>
                                          </p:stCondLst>
                                        </p:cTn>
                                        <p:tgtEl>
                                          <p:spTgt spid="7"/>
                                        </p:tgtEl>
                                        <p:attrNameLst>
                                          <p:attrName>style.visibility</p:attrName>
                                        </p:attrNameLst>
                                      </p:cBhvr>
                                      <p:to>
                                        <p:strVal val="hidden"/>
                                      </p:to>
                                    </p:set>
                                  </p:childTnLst>
                                </p:cTn>
                              </p:par>
                              <p:par>
                                <p:cTn id="155" presetID="2" presetClass="exit" presetSubtype="12" fill="hold" grpId="4" nodeType="withEffect">
                                  <p:stCondLst>
                                    <p:cond delay="0"/>
                                  </p:stCondLst>
                                  <p:childTnLst>
                                    <p:anim calcmode="lin" valueType="num">
                                      <p:cBhvr additive="base">
                                        <p:cTn id="156" dur="2000"/>
                                        <p:tgtEl>
                                          <p:spTgt spid="12"/>
                                        </p:tgtEl>
                                        <p:attrNameLst>
                                          <p:attrName>ppt_x</p:attrName>
                                        </p:attrNameLst>
                                      </p:cBhvr>
                                      <p:tavLst>
                                        <p:tav tm="0">
                                          <p:val>
                                            <p:strVal val="ppt_x"/>
                                          </p:val>
                                        </p:tav>
                                        <p:tav tm="100000">
                                          <p:val>
                                            <p:strVal val="0-ppt_w/2"/>
                                          </p:val>
                                        </p:tav>
                                      </p:tavLst>
                                    </p:anim>
                                    <p:anim calcmode="lin" valueType="num">
                                      <p:cBhvr additive="base">
                                        <p:cTn id="157" dur="2000"/>
                                        <p:tgtEl>
                                          <p:spTgt spid="12"/>
                                        </p:tgtEl>
                                        <p:attrNameLst>
                                          <p:attrName>ppt_y</p:attrName>
                                        </p:attrNameLst>
                                      </p:cBhvr>
                                      <p:tavLst>
                                        <p:tav tm="0">
                                          <p:val>
                                            <p:strVal val="ppt_y"/>
                                          </p:val>
                                        </p:tav>
                                        <p:tav tm="100000">
                                          <p:val>
                                            <p:strVal val="1+ppt_h/2"/>
                                          </p:val>
                                        </p:tav>
                                      </p:tavLst>
                                    </p:anim>
                                    <p:set>
                                      <p:cBhvr>
                                        <p:cTn id="158" dur="1" fill="hold">
                                          <p:stCondLst>
                                            <p:cond delay="1999"/>
                                          </p:stCondLst>
                                        </p:cTn>
                                        <p:tgtEl>
                                          <p:spTgt spid="12"/>
                                        </p:tgtEl>
                                        <p:attrNameLst>
                                          <p:attrName>style.visibility</p:attrName>
                                        </p:attrNameLst>
                                      </p:cBhvr>
                                      <p:to>
                                        <p:strVal val="hidden"/>
                                      </p:to>
                                    </p:set>
                                  </p:childTnLst>
                                </p:cTn>
                              </p:par>
                              <p:par>
                                <p:cTn id="159" presetID="2" presetClass="exit" presetSubtype="3" fill="hold" grpId="4" nodeType="withEffect">
                                  <p:stCondLst>
                                    <p:cond delay="0"/>
                                  </p:stCondLst>
                                  <p:childTnLst>
                                    <p:anim calcmode="lin" valueType="num">
                                      <p:cBhvr additive="base">
                                        <p:cTn id="160" dur="2000"/>
                                        <p:tgtEl>
                                          <p:spTgt spid="6"/>
                                        </p:tgtEl>
                                        <p:attrNameLst>
                                          <p:attrName>ppt_x</p:attrName>
                                        </p:attrNameLst>
                                      </p:cBhvr>
                                      <p:tavLst>
                                        <p:tav tm="0">
                                          <p:val>
                                            <p:strVal val="ppt_x"/>
                                          </p:val>
                                        </p:tav>
                                        <p:tav tm="100000">
                                          <p:val>
                                            <p:strVal val="1+ppt_w/2"/>
                                          </p:val>
                                        </p:tav>
                                      </p:tavLst>
                                    </p:anim>
                                    <p:anim calcmode="lin" valueType="num">
                                      <p:cBhvr additive="base">
                                        <p:cTn id="161" dur="2000"/>
                                        <p:tgtEl>
                                          <p:spTgt spid="6"/>
                                        </p:tgtEl>
                                        <p:attrNameLst>
                                          <p:attrName>ppt_y</p:attrName>
                                        </p:attrNameLst>
                                      </p:cBhvr>
                                      <p:tavLst>
                                        <p:tav tm="0">
                                          <p:val>
                                            <p:strVal val="ppt_y"/>
                                          </p:val>
                                        </p:tav>
                                        <p:tav tm="100000">
                                          <p:val>
                                            <p:strVal val="0-ppt_h/2"/>
                                          </p:val>
                                        </p:tav>
                                      </p:tavLst>
                                    </p:anim>
                                    <p:set>
                                      <p:cBhvr>
                                        <p:cTn id="162" dur="1" fill="hold">
                                          <p:stCondLst>
                                            <p:cond delay="1999"/>
                                          </p:stCondLst>
                                        </p:cTn>
                                        <p:tgtEl>
                                          <p:spTgt spid="6"/>
                                        </p:tgtEl>
                                        <p:attrNameLst>
                                          <p:attrName>style.visibility</p:attrName>
                                        </p:attrNameLst>
                                      </p:cBhvr>
                                      <p:to>
                                        <p:strVal val="hidden"/>
                                      </p:to>
                                    </p:set>
                                  </p:childTnLst>
                                </p:cTn>
                              </p:par>
                              <p:par>
                                <p:cTn id="163" presetID="2" presetClass="exit" presetSubtype="3" fill="hold" grpId="4" nodeType="withEffect">
                                  <p:stCondLst>
                                    <p:cond delay="0"/>
                                  </p:stCondLst>
                                  <p:childTnLst>
                                    <p:anim calcmode="lin" valueType="num">
                                      <p:cBhvr additive="base">
                                        <p:cTn id="164" dur="2000"/>
                                        <p:tgtEl>
                                          <p:spTgt spid="11"/>
                                        </p:tgtEl>
                                        <p:attrNameLst>
                                          <p:attrName>ppt_x</p:attrName>
                                        </p:attrNameLst>
                                      </p:cBhvr>
                                      <p:tavLst>
                                        <p:tav tm="0">
                                          <p:val>
                                            <p:strVal val="ppt_x"/>
                                          </p:val>
                                        </p:tav>
                                        <p:tav tm="100000">
                                          <p:val>
                                            <p:strVal val="1+ppt_w/2"/>
                                          </p:val>
                                        </p:tav>
                                      </p:tavLst>
                                    </p:anim>
                                    <p:anim calcmode="lin" valueType="num">
                                      <p:cBhvr additive="base">
                                        <p:cTn id="165" dur="2000"/>
                                        <p:tgtEl>
                                          <p:spTgt spid="11"/>
                                        </p:tgtEl>
                                        <p:attrNameLst>
                                          <p:attrName>ppt_y</p:attrName>
                                        </p:attrNameLst>
                                      </p:cBhvr>
                                      <p:tavLst>
                                        <p:tav tm="0">
                                          <p:val>
                                            <p:strVal val="ppt_y"/>
                                          </p:val>
                                        </p:tav>
                                        <p:tav tm="100000">
                                          <p:val>
                                            <p:strVal val="0-ppt_h/2"/>
                                          </p:val>
                                        </p:tav>
                                      </p:tavLst>
                                    </p:anim>
                                    <p:set>
                                      <p:cBhvr>
                                        <p:cTn id="166" dur="1" fill="hold">
                                          <p:stCondLst>
                                            <p:cond delay="1999"/>
                                          </p:stCondLst>
                                        </p:cTn>
                                        <p:tgtEl>
                                          <p:spTgt spid="11"/>
                                        </p:tgtEl>
                                        <p:attrNameLst>
                                          <p:attrName>style.visibility</p:attrName>
                                        </p:attrNameLst>
                                      </p:cBhvr>
                                      <p:to>
                                        <p:strVal val="hidden"/>
                                      </p:to>
                                    </p:set>
                                  </p:childTnLst>
                                </p:cTn>
                              </p:par>
                              <p:par>
                                <p:cTn id="167" presetID="3" presetClass="exit" presetSubtype="10" fill="hold" grpId="5" nodeType="withEffect">
                                  <p:stCondLst>
                                    <p:cond delay="0"/>
                                  </p:stCondLst>
                                  <p:childTnLst>
                                    <p:animEffect transition="out" filter="blinds(horizontal)">
                                      <p:cBhvr>
                                        <p:cTn id="168" dur="2000"/>
                                        <p:tgtEl>
                                          <p:spTgt spid="7"/>
                                        </p:tgtEl>
                                      </p:cBhvr>
                                    </p:animEffect>
                                    <p:set>
                                      <p:cBhvr>
                                        <p:cTn id="169" dur="1" fill="hold">
                                          <p:stCondLst>
                                            <p:cond delay="1999"/>
                                          </p:stCondLst>
                                        </p:cTn>
                                        <p:tgtEl>
                                          <p:spTgt spid="7"/>
                                        </p:tgtEl>
                                        <p:attrNameLst>
                                          <p:attrName>style.visibility</p:attrName>
                                        </p:attrNameLst>
                                      </p:cBhvr>
                                      <p:to>
                                        <p:strVal val="hidden"/>
                                      </p:to>
                                    </p:set>
                                  </p:childTnLst>
                                </p:cTn>
                              </p:par>
                              <p:par>
                                <p:cTn id="170" presetID="3" presetClass="exit" presetSubtype="10" fill="hold" grpId="5" nodeType="withEffect">
                                  <p:stCondLst>
                                    <p:cond delay="0"/>
                                  </p:stCondLst>
                                  <p:childTnLst>
                                    <p:animEffect transition="out" filter="blinds(horizontal)">
                                      <p:cBhvr>
                                        <p:cTn id="171" dur="2000"/>
                                        <p:tgtEl>
                                          <p:spTgt spid="12"/>
                                        </p:tgtEl>
                                      </p:cBhvr>
                                    </p:animEffect>
                                    <p:set>
                                      <p:cBhvr>
                                        <p:cTn id="172" dur="1" fill="hold">
                                          <p:stCondLst>
                                            <p:cond delay="1999"/>
                                          </p:stCondLst>
                                        </p:cTn>
                                        <p:tgtEl>
                                          <p:spTgt spid="12"/>
                                        </p:tgtEl>
                                        <p:attrNameLst>
                                          <p:attrName>style.visibility</p:attrName>
                                        </p:attrNameLst>
                                      </p:cBhvr>
                                      <p:to>
                                        <p:strVal val="hidden"/>
                                      </p:to>
                                    </p:set>
                                  </p:childTnLst>
                                </p:cTn>
                              </p:par>
                              <p:par>
                                <p:cTn id="173" presetID="3" presetClass="exit" presetSubtype="10" fill="hold" grpId="5" nodeType="withEffect">
                                  <p:stCondLst>
                                    <p:cond delay="0"/>
                                  </p:stCondLst>
                                  <p:childTnLst>
                                    <p:animEffect transition="out" filter="blinds(horizontal)">
                                      <p:cBhvr>
                                        <p:cTn id="174" dur="2000"/>
                                        <p:tgtEl>
                                          <p:spTgt spid="9"/>
                                        </p:tgtEl>
                                      </p:cBhvr>
                                    </p:animEffect>
                                    <p:set>
                                      <p:cBhvr>
                                        <p:cTn id="175" dur="1" fill="hold">
                                          <p:stCondLst>
                                            <p:cond delay="1999"/>
                                          </p:stCondLst>
                                        </p:cTn>
                                        <p:tgtEl>
                                          <p:spTgt spid="9"/>
                                        </p:tgtEl>
                                        <p:attrNameLst>
                                          <p:attrName>style.visibility</p:attrName>
                                        </p:attrNameLst>
                                      </p:cBhvr>
                                      <p:to>
                                        <p:strVal val="hidden"/>
                                      </p:to>
                                    </p:set>
                                  </p:childTnLst>
                                </p:cTn>
                              </p:par>
                              <p:par>
                                <p:cTn id="176" presetID="3" presetClass="exit" presetSubtype="10" fill="hold" grpId="5" nodeType="withEffect">
                                  <p:stCondLst>
                                    <p:cond delay="0"/>
                                  </p:stCondLst>
                                  <p:childTnLst>
                                    <p:animEffect transition="out" filter="blinds(horizontal)">
                                      <p:cBhvr>
                                        <p:cTn id="177" dur="2000"/>
                                        <p:tgtEl>
                                          <p:spTgt spid="13"/>
                                        </p:tgtEl>
                                      </p:cBhvr>
                                    </p:animEffect>
                                    <p:set>
                                      <p:cBhvr>
                                        <p:cTn id="178" dur="1" fill="hold">
                                          <p:stCondLst>
                                            <p:cond delay="1999"/>
                                          </p:stCondLst>
                                        </p:cTn>
                                        <p:tgtEl>
                                          <p:spTgt spid="13"/>
                                        </p:tgtEl>
                                        <p:attrNameLst>
                                          <p:attrName>style.visibility</p:attrName>
                                        </p:attrNameLst>
                                      </p:cBhvr>
                                      <p:to>
                                        <p:strVal val="hidden"/>
                                      </p:to>
                                    </p:set>
                                  </p:childTnLst>
                                </p:cTn>
                              </p:par>
                              <p:par>
                                <p:cTn id="179" presetID="3" presetClass="exit" presetSubtype="10" fill="hold" grpId="5" nodeType="withEffect">
                                  <p:stCondLst>
                                    <p:cond delay="0"/>
                                  </p:stCondLst>
                                  <p:childTnLst>
                                    <p:animEffect transition="out" filter="blinds(horizontal)">
                                      <p:cBhvr>
                                        <p:cTn id="180" dur="2000"/>
                                        <p:tgtEl>
                                          <p:spTgt spid="6"/>
                                        </p:tgtEl>
                                      </p:cBhvr>
                                    </p:animEffect>
                                    <p:set>
                                      <p:cBhvr>
                                        <p:cTn id="181" dur="1" fill="hold">
                                          <p:stCondLst>
                                            <p:cond delay="1999"/>
                                          </p:stCondLst>
                                        </p:cTn>
                                        <p:tgtEl>
                                          <p:spTgt spid="6"/>
                                        </p:tgtEl>
                                        <p:attrNameLst>
                                          <p:attrName>style.visibility</p:attrName>
                                        </p:attrNameLst>
                                      </p:cBhvr>
                                      <p:to>
                                        <p:strVal val="hidden"/>
                                      </p:to>
                                    </p:set>
                                  </p:childTnLst>
                                </p:cTn>
                              </p:par>
                              <p:par>
                                <p:cTn id="182" presetID="3" presetClass="exit" presetSubtype="10" fill="hold" grpId="5" nodeType="withEffect">
                                  <p:stCondLst>
                                    <p:cond delay="0"/>
                                  </p:stCondLst>
                                  <p:childTnLst>
                                    <p:animEffect transition="out" filter="blinds(horizontal)">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strVal val="2/3*#ppt_w"/>
                                          </p:val>
                                        </p:tav>
                                        <p:tav tm="100000">
                                          <p:val>
                                            <p:strVal val="#ppt_w"/>
                                          </p:val>
                                        </p:tav>
                                      </p:tavLst>
                                    </p:anim>
                                    <p:anim calcmode="lin" valueType="num">
                                      <p:cBhvr>
                                        <p:cTn id="188" dur="2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4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Horizontal)">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8A4500"/>
          </a:solidFill>
        </p:spPr>
        <p:txBody>
          <a:bodyPr/>
          <a:lstStyle/>
          <a:p>
            <a:endParaRPr lang="es-ES" dirty="0"/>
          </a:p>
        </p:txBody>
      </p:sp>
      <p:pic>
        <p:nvPicPr>
          <p:cNvPr id="4" name="3 Marcador de contenido" descr="0_6d5d3_6ea611be_XXL.jpg"/>
          <p:cNvPicPr>
            <a:picLocks noGrp="1" noChangeAspect="1"/>
          </p:cNvPicPr>
          <p:nvPr>
            <p:ph idx="1"/>
          </p:nvPr>
        </p:nvPicPr>
        <p:blipFill>
          <a:blip r:embed="rId2"/>
          <a:stretch>
            <a:fillRect/>
          </a:stretch>
        </p:blipFill>
        <p:spPr>
          <a:xfrm>
            <a:off x="35580" y="0"/>
            <a:ext cx="9108420" cy="6858000"/>
          </a:xfrm>
        </p:spPr>
      </p:pic>
      <p:sp>
        <p:nvSpPr>
          <p:cNvPr id="6" name="5 Luna"/>
          <p:cNvSpPr/>
          <p:nvPr/>
        </p:nvSpPr>
        <p:spPr>
          <a:xfrm rot="10800000">
            <a:off x="0" y="110247"/>
            <a:ext cx="4574833" cy="6747751"/>
          </a:xfrm>
          <a:prstGeom prst="moon">
            <a:avLst>
              <a:gd name="adj" fmla="val 40442"/>
            </a:avLst>
          </a:prstGeom>
          <a:gradFill flip="none" rotWithShape="1">
            <a:gsLst>
              <a:gs pos="63000">
                <a:srgbClr val="FF6600">
                  <a:alpha val="34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flipH="1">
            <a:off x="4500562" y="-4"/>
            <a:ext cx="4643439" cy="6908469"/>
          </a:xfrm>
          <a:prstGeom prst="moon">
            <a:avLst>
              <a:gd name="adj" fmla="val 40442"/>
            </a:avLst>
          </a:prstGeom>
          <a:gradFill flip="none" rotWithShape="1">
            <a:gsLst>
              <a:gs pos="59000">
                <a:srgbClr val="FF6600">
                  <a:alpha val="33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28660" y="1071546"/>
            <a:ext cx="2860289" cy="4929198"/>
          </a:xfrm>
          <a:prstGeom prst="moon">
            <a:avLst>
              <a:gd name="adj" fmla="val 40442"/>
            </a:avLst>
          </a:prstGeom>
          <a:gradFill flip="none" rotWithShape="1">
            <a:gsLst>
              <a:gs pos="63000">
                <a:srgbClr val="FF6600">
                  <a:alpha val="34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flipH="1">
            <a:off x="6500826" y="1214421"/>
            <a:ext cx="2643174" cy="4693915"/>
          </a:xfrm>
          <a:prstGeom prst="moon">
            <a:avLst>
              <a:gd name="adj" fmla="val 45214"/>
            </a:avLst>
          </a:prstGeom>
          <a:gradFill flip="none" rotWithShape="1">
            <a:gsLst>
              <a:gs pos="59000">
                <a:srgbClr val="FF6600">
                  <a:alpha val="33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4" presetClass="entr" presetSubtype="1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2000"/>
                                        <p:tgtEl>
                                          <p:spTgt spid="6"/>
                                        </p:tgtEl>
                                      </p:cBhvr>
                                    </p:animEffect>
                                  </p:childTnLst>
                                </p:cTn>
                              </p:par>
                              <p:par>
                                <p:cTn id="11" presetID="14" presetClass="entr" presetSubtype="10" fill="hold" grpId="2"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2000"/>
                                        <p:tgtEl>
                                          <p:spTgt spid="8"/>
                                        </p:tgtEl>
                                      </p:cBhvr>
                                    </p:animEffect>
                                  </p:childTnLst>
                                </p:cTn>
                              </p:par>
                              <p:par>
                                <p:cTn id="14" presetID="14" presetClass="entr" presetSubtype="1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2000"/>
                                        <p:tgtEl>
                                          <p:spTgt spid="7"/>
                                        </p:tgtEl>
                                      </p:cBhvr>
                                    </p:animEffect>
                                  </p:childTnLst>
                                </p:cTn>
                              </p:par>
                              <p:par>
                                <p:cTn id="17" presetID="14" presetClass="entr" presetSubtype="10" fill="hold" grpId="2"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2000"/>
                                        <p:tgtEl>
                                          <p:spTgt spid="9"/>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17" presetClass="exit" presetSubtype="8" fill="hold" grpId="1" nodeType="afterEffect">
                                  <p:stCondLst>
                                    <p:cond delay="0"/>
                                  </p:stCondLst>
                                  <p:childTnLst>
                                    <p:anim calcmode="lin" valueType="num">
                                      <p:cBhvr>
                                        <p:cTn id="38" dur="2000"/>
                                        <p:tgtEl>
                                          <p:spTgt spid="6"/>
                                        </p:tgtEl>
                                        <p:attrNameLst>
                                          <p:attrName>ppt_x</p:attrName>
                                        </p:attrNameLst>
                                      </p:cBhvr>
                                      <p:tavLst>
                                        <p:tav tm="0">
                                          <p:val>
                                            <p:strVal val="ppt_x"/>
                                          </p:val>
                                        </p:tav>
                                        <p:tav tm="100000">
                                          <p:val>
                                            <p:strVal val="ppt_x-ppt_w/2"/>
                                          </p:val>
                                        </p:tav>
                                      </p:tavLst>
                                    </p:anim>
                                    <p:anim calcmode="lin" valueType="num">
                                      <p:cBhvr>
                                        <p:cTn id="39" dur="2000"/>
                                        <p:tgtEl>
                                          <p:spTgt spid="6"/>
                                        </p:tgtEl>
                                        <p:attrNameLst>
                                          <p:attrName>ppt_y</p:attrName>
                                        </p:attrNameLst>
                                      </p:cBhvr>
                                      <p:tavLst>
                                        <p:tav tm="0">
                                          <p:val>
                                            <p:strVal val="ppt_y"/>
                                          </p:val>
                                        </p:tav>
                                        <p:tav tm="100000">
                                          <p:val>
                                            <p:strVal val="ppt_y"/>
                                          </p:val>
                                        </p:tav>
                                      </p:tavLst>
                                    </p:anim>
                                    <p:anim calcmode="lin" valueType="num">
                                      <p:cBhvr>
                                        <p:cTn id="40" dur="2000"/>
                                        <p:tgtEl>
                                          <p:spTgt spid="6"/>
                                        </p:tgtEl>
                                        <p:attrNameLst>
                                          <p:attrName>ppt_w</p:attrName>
                                        </p:attrNameLst>
                                      </p:cBhvr>
                                      <p:tavLst>
                                        <p:tav tm="0">
                                          <p:val>
                                            <p:strVal val="ppt_w"/>
                                          </p:val>
                                        </p:tav>
                                        <p:tav tm="100000">
                                          <p:val>
                                            <p:fltVal val="0"/>
                                          </p:val>
                                        </p:tav>
                                      </p:tavLst>
                                    </p:anim>
                                    <p:anim calcmode="lin" valueType="num">
                                      <p:cBhvr>
                                        <p:cTn id="41" dur="2000"/>
                                        <p:tgtEl>
                                          <p:spTgt spid="6"/>
                                        </p:tgtEl>
                                        <p:attrNameLst>
                                          <p:attrName>ppt_h</p:attrName>
                                        </p:attrNameLst>
                                      </p:cBhvr>
                                      <p:tavLst>
                                        <p:tav tm="0">
                                          <p:val>
                                            <p:strVal val="ppt_h"/>
                                          </p:val>
                                        </p:tav>
                                        <p:tav tm="100000">
                                          <p:val>
                                            <p:strVal val="ppt_h"/>
                                          </p:val>
                                        </p:tav>
                                      </p:tavLst>
                                    </p:anim>
                                    <p:set>
                                      <p:cBhvr>
                                        <p:cTn id="42" dur="1" fill="hold">
                                          <p:stCondLst>
                                            <p:cond delay="1999"/>
                                          </p:stCondLst>
                                        </p:cTn>
                                        <p:tgtEl>
                                          <p:spTgt spid="6"/>
                                        </p:tgtEl>
                                        <p:attrNameLst>
                                          <p:attrName>style.visibility</p:attrName>
                                        </p:attrNameLst>
                                      </p:cBhvr>
                                      <p:to>
                                        <p:strVal val="hidden"/>
                                      </p:to>
                                    </p:set>
                                  </p:childTnLst>
                                </p:cTn>
                              </p:par>
                              <p:par>
                                <p:cTn id="43" presetID="17" presetClass="exit" presetSubtype="8" fill="hold" grpId="1" nodeType="withEffect">
                                  <p:stCondLst>
                                    <p:cond delay="0"/>
                                  </p:stCondLst>
                                  <p:childTnLst>
                                    <p:anim calcmode="lin" valueType="num">
                                      <p:cBhvr>
                                        <p:cTn id="44" dur="2000"/>
                                        <p:tgtEl>
                                          <p:spTgt spid="8"/>
                                        </p:tgtEl>
                                        <p:attrNameLst>
                                          <p:attrName>ppt_x</p:attrName>
                                        </p:attrNameLst>
                                      </p:cBhvr>
                                      <p:tavLst>
                                        <p:tav tm="0">
                                          <p:val>
                                            <p:strVal val="ppt_x"/>
                                          </p:val>
                                        </p:tav>
                                        <p:tav tm="100000">
                                          <p:val>
                                            <p:strVal val="ppt_x-ppt_w/2"/>
                                          </p:val>
                                        </p:tav>
                                      </p:tavLst>
                                    </p:anim>
                                    <p:anim calcmode="lin" valueType="num">
                                      <p:cBhvr>
                                        <p:cTn id="45" dur="2000"/>
                                        <p:tgtEl>
                                          <p:spTgt spid="8"/>
                                        </p:tgtEl>
                                        <p:attrNameLst>
                                          <p:attrName>ppt_y</p:attrName>
                                        </p:attrNameLst>
                                      </p:cBhvr>
                                      <p:tavLst>
                                        <p:tav tm="0">
                                          <p:val>
                                            <p:strVal val="ppt_y"/>
                                          </p:val>
                                        </p:tav>
                                        <p:tav tm="100000">
                                          <p:val>
                                            <p:strVal val="ppt_y"/>
                                          </p:val>
                                        </p:tav>
                                      </p:tavLst>
                                    </p:anim>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strVal val="ppt_h"/>
                                          </p:val>
                                        </p:tav>
                                      </p:tavLst>
                                    </p:anim>
                                    <p:set>
                                      <p:cBhvr>
                                        <p:cTn id="48" dur="1" fill="hold">
                                          <p:stCondLst>
                                            <p:cond delay="1999"/>
                                          </p:stCondLst>
                                        </p:cTn>
                                        <p:tgtEl>
                                          <p:spTgt spid="8"/>
                                        </p:tgtEl>
                                        <p:attrNameLst>
                                          <p:attrName>style.visibility</p:attrName>
                                        </p:attrNameLst>
                                      </p:cBhvr>
                                      <p:to>
                                        <p:strVal val="hidden"/>
                                      </p:to>
                                    </p:set>
                                  </p:childTnLst>
                                </p:cTn>
                              </p:par>
                              <p:par>
                                <p:cTn id="49" presetID="17" presetClass="exit" presetSubtype="2" fill="hold" grpId="1" nodeType="withEffect">
                                  <p:stCondLst>
                                    <p:cond delay="0"/>
                                  </p:stCondLst>
                                  <p:childTnLst>
                                    <p:anim calcmode="lin" valueType="num">
                                      <p:cBhvr>
                                        <p:cTn id="50" dur="2000"/>
                                        <p:tgtEl>
                                          <p:spTgt spid="7"/>
                                        </p:tgtEl>
                                        <p:attrNameLst>
                                          <p:attrName>ppt_x</p:attrName>
                                        </p:attrNameLst>
                                      </p:cBhvr>
                                      <p:tavLst>
                                        <p:tav tm="0">
                                          <p:val>
                                            <p:strVal val="ppt_x"/>
                                          </p:val>
                                        </p:tav>
                                        <p:tav tm="100000">
                                          <p:val>
                                            <p:strVal val="ppt_x+ppt_w/2"/>
                                          </p:val>
                                        </p:tav>
                                      </p:tavLst>
                                    </p:anim>
                                    <p:anim calcmode="lin" valueType="num">
                                      <p:cBhvr>
                                        <p:cTn id="51" dur="2000"/>
                                        <p:tgtEl>
                                          <p:spTgt spid="7"/>
                                        </p:tgtEl>
                                        <p:attrNameLst>
                                          <p:attrName>ppt_y</p:attrName>
                                        </p:attrNameLst>
                                      </p:cBhvr>
                                      <p:tavLst>
                                        <p:tav tm="0">
                                          <p:val>
                                            <p:strVal val="ppt_y"/>
                                          </p:val>
                                        </p:tav>
                                        <p:tav tm="100000">
                                          <p:val>
                                            <p:strVal val="ppt_y"/>
                                          </p:val>
                                        </p:tav>
                                      </p:tavLst>
                                    </p:anim>
                                    <p:anim calcmode="lin" valueType="num">
                                      <p:cBhvr>
                                        <p:cTn id="52" dur="2000"/>
                                        <p:tgtEl>
                                          <p:spTgt spid="7"/>
                                        </p:tgtEl>
                                        <p:attrNameLst>
                                          <p:attrName>ppt_w</p:attrName>
                                        </p:attrNameLst>
                                      </p:cBhvr>
                                      <p:tavLst>
                                        <p:tav tm="0">
                                          <p:val>
                                            <p:strVal val="ppt_w"/>
                                          </p:val>
                                        </p:tav>
                                        <p:tav tm="100000">
                                          <p:val>
                                            <p:fltVal val="0"/>
                                          </p:val>
                                        </p:tav>
                                      </p:tavLst>
                                    </p:anim>
                                    <p:anim calcmode="lin" valueType="num">
                                      <p:cBhvr>
                                        <p:cTn id="53" dur="2000"/>
                                        <p:tgtEl>
                                          <p:spTgt spid="7"/>
                                        </p:tgtEl>
                                        <p:attrNameLst>
                                          <p:attrName>ppt_h</p:attrName>
                                        </p:attrNameLst>
                                      </p:cBhvr>
                                      <p:tavLst>
                                        <p:tav tm="0">
                                          <p:val>
                                            <p:strVal val="ppt_h"/>
                                          </p:val>
                                        </p:tav>
                                        <p:tav tm="100000">
                                          <p:val>
                                            <p:strVal val="ppt_h"/>
                                          </p:val>
                                        </p:tav>
                                      </p:tavLst>
                                    </p:anim>
                                    <p:set>
                                      <p:cBhvr>
                                        <p:cTn id="54" dur="1" fill="hold">
                                          <p:stCondLst>
                                            <p:cond delay="1999"/>
                                          </p:stCondLst>
                                        </p:cTn>
                                        <p:tgtEl>
                                          <p:spTgt spid="7"/>
                                        </p:tgtEl>
                                        <p:attrNameLst>
                                          <p:attrName>style.visibility</p:attrName>
                                        </p:attrNameLst>
                                      </p:cBhvr>
                                      <p:to>
                                        <p:strVal val="hidden"/>
                                      </p:to>
                                    </p:set>
                                  </p:childTnLst>
                                </p:cTn>
                              </p:par>
                              <p:par>
                                <p:cTn id="55" presetID="17" presetClass="exit" presetSubtype="2" fill="hold" grpId="1" nodeType="withEffect">
                                  <p:stCondLst>
                                    <p:cond delay="0"/>
                                  </p:stCondLst>
                                  <p:childTnLst>
                                    <p:anim calcmode="lin" valueType="num">
                                      <p:cBhvr>
                                        <p:cTn id="56" dur="2000"/>
                                        <p:tgtEl>
                                          <p:spTgt spid="9"/>
                                        </p:tgtEl>
                                        <p:attrNameLst>
                                          <p:attrName>ppt_x</p:attrName>
                                        </p:attrNameLst>
                                      </p:cBhvr>
                                      <p:tavLst>
                                        <p:tav tm="0">
                                          <p:val>
                                            <p:strVal val="ppt_x"/>
                                          </p:val>
                                        </p:tav>
                                        <p:tav tm="100000">
                                          <p:val>
                                            <p:strVal val="ppt_x+ppt_w/2"/>
                                          </p:val>
                                        </p:tav>
                                      </p:tavLst>
                                    </p:anim>
                                    <p:anim calcmode="lin" valueType="num">
                                      <p:cBhvr>
                                        <p:cTn id="57" dur="2000"/>
                                        <p:tgtEl>
                                          <p:spTgt spid="9"/>
                                        </p:tgtEl>
                                        <p:attrNameLst>
                                          <p:attrName>ppt_y</p:attrName>
                                        </p:attrNameLst>
                                      </p:cBhvr>
                                      <p:tavLst>
                                        <p:tav tm="0">
                                          <p:val>
                                            <p:strVal val="ppt_y"/>
                                          </p:val>
                                        </p:tav>
                                        <p:tav tm="100000">
                                          <p:val>
                                            <p:strVal val="ppt_y"/>
                                          </p:val>
                                        </p:tav>
                                      </p:tavLst>
                                    </p:anim>
                                    <p:anim calcmode="lin" valueType="num">
                                      <p:cBhvr>
                                        <p:cTn id="58" dur="2000"/>
                                        <p:tgtEl>
                                          <p:spTgt spid="9"/>
                                        </p:tgtEl>
                                        <p:attrNameLst>
                                          <p:attrName>ppt_w</p:attrName>
                                        </p:attrNameLst>
                                      </p:cBhvr>
                                      <p:tavLst>
                                        <p:tav tm="0">
                                          <p:val>
                                            <p:strVal val="ppt_w"/>
                                          </p:val>
                                        </p:tav>
                                        <p:tav tm="100000">
                                          <p:val>
                                            <p:fltVal val="0"/>
                                          </p:val>
                                        </p:tav>
                                      </p:tavLst>
                                    </p:anim>
                                    <p:anim calcmode="lin" valueType="num">
                                      <p:cBhvr>
                                        <p:cTn id="59" dur="2000"/>
                                        <p:tgtEl>
                                          <p:spTgt spid="9"/>
                                        </p:tgtEl>
                                        <p:attrNameLst>
                                          <p:attrName>ppt_h</p:attrName>
                                        </p:attrNameLst>
                                      </p:cBhvr>
                                      <p:tavLst>
                                        <p:tav tm="0">
                                          <p:val>
                                            <p:strVal val="ppt_h"/>
                                          </p:val>
                                        </p:tav>
                                        <p:tav tm="100000">
                                          <p:val>
                                            <p:strVal val="ppt_h"/>
                                          </p:val>
                                        </p:tav>
                                      </p:tavLst>
                                    </p:anim>
                                    <p:set>
                                      <p:cBhvr>
                                        <p:cTn id="60" dur="1" fill="hold">
                                          <p:stCondLst>
                                            <p:cond delay="1999"/>
                                          </p:stCondLst>
                                        </p:cTn>
                                        <p:tgtEl>
                                          <p:spTgt spid="9"/>
                                        </p:tgtEl>
                                        <p:attrNameLst>
                                          <p:attrName>style.visibility</p:attrName>
                                        </p:attrNameLst>
                                      </p:cBhvr>
                                      <p:to>
                                        <p:strVal val="hidden"/>
                                      </p:to>
                                    </p:set>
                                  </p:childTnLst>
                                </p:cTn>
                              </p:par>
                              <p:par>
                                <p:cTn id="61" presetID="23" presetClass="entr" presetSubtype="288"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2000" fill="hold"/>
                                        <p:tgtEl>
                                          <p:spTgt spid="4"/>
                                        </p:tgtEl>
                                        <p:attrNameLst>
                                          <p:attrName>ppt_w</p:attrName>
                                        </p:attrNameLst>
                                      </p:cBhvr>
                                      <p:tavLst>
                                        <p:tav tm="0">
                                          <p:val>
                                            <p:strVal val="4/3*#ppt_w"/>
                                          </p:val>
                                        </p:tav>
                                        <p:tav tm="100000">
                                          <p:val>
                                            <p:strVal val="#ppt_w"/>
                                          </p:val>
                                        </p:tav>
                                      </p:tavLst>
                                    </p:anim>
                                    <p:anim calcmode="lin" valueType="num">
                                      <p:cBhvr>
                                        <p:cTn id="64" dur="2000" fill="hold"/>
                                        <p:tgtEl>
                                          <p:spTgt spid="4"/>
                                        </p:tgtEl>
                                        <p:attrNameLst>
                                          <p:attrName>ppt_h</p:attrName>
                                        </p:attrNameLst>
                                      </p:cBhvr>
                                      <p:tavLst>
                                        <p:tav tm="0">
                                          <p:val>
                                            <p:strVal val="4/3*#ppt_h"/>
                                          </p:val>
                                        </p:tav>
                                        <p:tav tm="100000">
                                          <p:val>
                                            <p:strVal val="#ppt_h"/>
                                          </p:val>
                                        </p:tav>
                                      </p:tavLst>
                                    </p:anim>
                                  </p:childTnLst>
                                </p:cTn>
                              </p:par>
                              <p:par>
                                <p:cTn id="65" presetID="16" presetClass="entr" presetSubtype="37"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arn(outVertical)">
                                      <p:cBhvr>
                                        <p:cTn id="6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14348" y="1071546"/>
            <a:ext cx="7572428" cy="4524315"/>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Berlin Sans FB Demi" pitchFamily="34" charset="0"/>
              </a:rPr>
              <a:t>                                         </a:t>
            </a:r>
            <a:r>
              <a:rPr lang="es-ES" sz="2800" b="1" dirty="0" err="1" smtClean="0">
                <a:solidFill>
                  <a:srgbClr val="FFFF00"/>
                </a:solidFill>
                <a:effectLst>
                  <a:outerShdw blurRad="38100" dist="38100" dir="2700000" algn="tl">
                    <a:srgbClr val="000000">
                      <a:alpha val="43137"/>
                    </a:srgbClr>
                  </a:outerShdw>
                </a:effectLst>
                <a:latin typeface="Agency FB" pitchFamily="34" charset="0"/>
              </a:rPr>
              <a:t>Ski</a:t>
            </a:r>
            <a:r>
              <a:rPr lang="es-ES" sz="2800" b="1" dirty="0" smtClean="0">
                <a:solidFill>
                  <a:srgbClr val="FFFF00"/>
                </a:solidFill>
                <a:effectLst>
                  <a:outerShdw blurRad="38100" dist="38100" dir="2700000" algn="tl">
                    <a:srgbClr val="000000">
                      <a:alpha val="43137"/>
                    </a:srgbClr>
                  </a:outerShdw>
                </a:effectLst>
                <a:latin typeface="Agency FB" pitchFamily="34" charset="0"/>
              </a:rPr>
              <a:t> </a:t>
            </a:r>
            <a:r>
              <a:rPr lang="es-ES" sz="2800" b="1" dirty="0" err="1" smtClean="0">
                <a:solidFill>
                  <a:srgbClr val="FFFF00"/>
                </a:solidFill>
                <a:effectLst>
                  <a:outerShdw blurRad="38100" dist="38100" dir="2700000" algn="tl">
                    <a:srgbClr val="000000">
                      <a:alpha val="43137"/>
                    </a:srgbClr>
                  </a:outerShdw>
                </a:effectLst>
                <a:latin typeface="Agency FB" pitchFamily="34" charset="0"/>
              </a:rPr>
              <a:t>Dubai</a:t>
            </a:r>
            <a:r>
              <a:rPr lang="es-ES" sz="2800" b="1" dirty="0" smtClean="0">
                <a:solidFill>
                  <a:srgbClr val="FFFF00"/>
                </a:solidFill>
                <a:effectLst>
                  <a:outerShdw blurRad="38100" dist="38100" dir="2700000" algn="tl">
                    <a:srgbClr val="000000">
                      <a:alpha val="43137"/>
                    </a:srgbClr>
                  </a:outerShdw>
                </a:effectLst>
                <a:latin typeface="Agency FB" pitchFamily="34" charset="0"/>
              </a:rPr>
              <a:t> </a:t>
            </a:r>
            <a:r>
              <a:rPr lang="es-ES" sz="3600" b="1" dirty="0" smtClean="0">
                <a:effectLst>
                  <a:outerShdw blurRad="38100" dist="38100" dir="2700000" algn="tl">
                    <a:srgbClr val="000000">
                      <a:alpha val="43137"/>
                    </a:srgbClr>
                  </a:outerShdw>
                </a:effectLst>
                <a:latin typeface="Agency FB" pitchFamily="34" charset="0"/>
              </a:rPr>
              <a:t/>
            </a:r>
            <a:br>
              <a:rPr lang="es-ES" sz="3600" b="1" dirty="0" smtClean="0">
                <a:effectLst>
                  <a:outerShdw blurRad="38100" dist="38100" dir="2700000" algn="tl">
                    <a:srgbClr val="000000">
                      <a:alpha val="43137"/>
                    </a:srgbClr>
                  </a:outerShdw>
                </a:effectLst>
                <a:latin typeface="Agency FB" pitchFamily="34" charset="0"/>
              </a:rPr>
            </a:br>
            <a:r>
              <a:rPr lang="es-ES" sz="2400" b="1" dirty="0" smtClean="0">
                <a:effectLst>
                  <a:outerShdw blurRad="38100" dist="38100" dir="2700000" algn="tl">
                    <a:srgbClr val="000000">
                      <a:alpha val="43137"/>
                    </a:srgbClr>
                  </a:outerShdw>
                </a:effectLst>
                <a:latin typeface="Agency FB" pitchFamily="34" charset="0"/>
              </a:rPr>
              <a:t/>
            </a:r>
            <a:br>
              <a:rPr lang="es-ES" sz="2400" b="1" dirty="0" smtClean="0">
                <a:effectLst>
                  <a:outerShdw blurRad="38100" dist="38100" dir="2700000" algn="tl">
                    <a:srgbClr val="000000">
                      <a:alpha val="43137"/>
                    </a:srgbClr>
                  </a:outerShdw>
                </a:effectLst>
                <a:latin typeface="Agency FB" pitchFamily="34" charset="0"/>
              </a:rPr>
            </a:br>
            <a:r>
              <a:rPr lang="es-ES" sz="2000" b="1" dirty="0" err="1" smtClean="0">
                <a:effectLst>
                  <a:outerShdw blurRad="38100" dist="38100" dir="2700000" algn="tl">
                    <a:srgbClr val="000000">
                      <a:alpha val="43137"/>
                    </a:srgbClr>
                  </a:outerShdw>
                </a:effectLst>
                <a:latin typeface="Agency FB" pitchFamily="34" charset="0"/>
              </a:rPr>
              <a:t>Ski</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es la pista de esquí </a:t>
            </a:r>
            <a:r>
              <a:rPr lang="es-ES" sz="2000" b="1" dirty="0" err="1" smtClean="0">
                <a:effectLst>
                  <a:outerShdw blurRad="38100" dist="38100" dir="2700000" algn="tl">
                    <a:srgbClr val="000000">
                      <a:alpha val="43137"/>
                    </a:srgbClr>
                  </a:outerShdw>
                </a:effectLst>
                <a:latin typeface="Agency FB" pitchFamily="34" charset="0"/>
              </a:rPr>
              <a:t>indoor</a:t>
            </a:r>
            <a:r>
              <a:rPr lang="es-ES" sz="2000" b="1" dirty="0" smtClean="0">
                <a:effectLst>
                  <a:outerShdw blurRad="38100" dist="38100" dir="2700000" algn="tl">
                    <a:srgbClr val="000000">
                      <a:alpha val="43137"/>
                    </a:srgbClr>
                  </a:outerShdw>
                </a:effectLst>
                <a:latin typeface="Agency FB" pitchFamily="34" charset="0"/>
              </a:rPr>
              <a:t> más grande del mundo. En ella se puede practicar esquí, snowboard y otras actividades invernales.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Las dimensiones de la pista hablan por si solas: 85 metros de altura, 80 metros de anchura y una longitud máxima de 400 metros. Hay cinco recorridos con diferentes niveles de dificultad.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Como cualquier estación de esquí que se precie, </a:t>
            </a:r>
            <a:r>
              <a:rPr lang="es-ES" sz="2000" b="1" dirty="0" err="1" smtClean="0">
                <a:effectLst>
                  <a:outerShdw blurRad="38100" dist="38100" dir="2700000" algn="tl">
                    <a:srgbClr val="000000">
                      <a:alpha val="43137"/>
                    </a:srgbClr>
                  </a:outerShdw>
                </a:effectLst>
                <a:latin typeface="Agency FB" pitchFamily="34" charset="0"/>
              </a:rPr>
              <a:t>Ski</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Dubai</a:t>
            </a:r>
            <a:r>
              <a:rPr lang="es-ES" sz="2000" b="1" dirty="0" smtClean="0">
                <a:effectLst>
                  <a:outerShdw blurRad="38100" dist="38100" dir="2700000" algn="tl">
                    <a:srgbClr val="000000">
                      <a:alpha val="43137"/>
                    </a:srgbClr>
                  </a:outerShdw>
                </a:effectLst>
                <a:latin typeface="Agency FB" pitchFamily="34" charset="0"/>
              </a:rPr>
              <a:t> ofrece cursos de esquí y snowboard durante todo el año. Los precios de las clases son un poco más altos que los de las estaciones tradicionales. </a:t>
            </a:r>
            <a:br>
              <a:rPr lang="es-ES" sz="2000" b="1" dirty="0" smtClean="0">
                <a:effectLst>
                  <a:outerShdw blurRad="38100" dist="38100" dir="2700000" algn="tl">
                    <a:srgbClr val="000000">
                      <a:alpha val="43137"/>
                    </a:srgbClr>
                  </a:outerShdw>
                </a:effectLst>
                <a:latin typeface="Agency FB" pitchFamily="34" charset="0"/>
              </a:rPr>
            </a:br>
            <a:r>
              <a:rPr lang="es-ES" b="1" dirty="0" smtClean="0">
                <a:effectLst>
                  <a:outerShdw blurRad="38100" dist="38100" dir="2700000" algn="tl">
                    <a:srgbClr val="000000">
                      <a:alpha val="43137"/>
                    </a:srgbClr>
                  </a:outerShdw>
                </a:effectLst>
                <a:latin typeface="Berlin Sans FB Demi" pitchFamily="34" charset="0"/>
              </a:rPr>
              <a:t/>
            </a:r>
            <a:br>
              <a:rPr lang="es-ES" b="1" dirty="0" smtClean="0">
                <a:effectLst>
                  <a:outerShdw blurRad="38100" dist="38100" dir="2700000" algn="tl">
                    <a:srgbClr val="000000">
                      <a:alpha val="43137"/>
                    </a:srgbClr>
                  </a:outerShdw>
                </a:effectLst>
                <a:latin typeface="Berlin Sans FB Demi" pitchFamily="34" charset="0"/>
              </a:rPr>
            </a:br>
            <a:r>
              <a:rPr lang="es-ES" b="1" dirty="0" smtClean="0">
                <a:effectLst>
                  <a:outerShdw blurRad="38100" dist="38100" dir="2700000" algn="tl">
                    <a:srgbClr val="000000">
                      <a:alpha val="43137"/>
                    </a:srgbClr>
                  </a:outerShdw>
                </a:effectLst>
                <a:latin typeface="Berlin Sans FB Demi" pitchFamily="34" charset="0"/>
              </a:rPr>
              <a:t> </a:t>
            </a:r>
            <a:endParaRPr lang="es-ES" b="1" dirty="0">
              <a:effectLst>
                <a:outerShdw blurRad="38100" dist="38100" dir="2700000" algn="tl">
                  <a:srgbClr val="000000">
                    <a:alpha val="43137"/>
                  </a:srgbClr>
                </a:outerShdw>
              </a:effectLst>
              <a:latin typeface="Berlin Sans FB Demi" pitchFamily="34" charset="0"/>
            </a:endParaRPr>
          </a:p>
        </p:txBody>
      </p:sp>
      <p:sp>
        <p:nvSpPr>
          <p:cNvPr id="7" name="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4875320c8525ec298cced4c882c00a7.jpg"/>
          <p:cNvPicPr>
            <a:picLocks noGrp="1" noChangeAspect="1"/>
          </p:cNvPicPr>
          <p:nvPr>
            <p:ph idx="1"/>
          </p:nvPr>
        </p:nvPicPr>
        <p:blipFill>
          <a:blip r:embed="rId3"/>
          <a:stretch>
            <a:fillRect/>
          </a:stretch>
        </p:blipFill>
        <p:spPr>
          <a:xfrm>
            <a:off x="5945" y="0"/>
            <a:ext cx="9132109" cy="6858000"/>
          </a:xfrm>
        </p:spPr>
      </p:pic>
      <p:sp>
        <p:nvSpPr>
          <p:cNvPr id="6" name="5 Rectángulo"/>
          <p:cNvSpPr/>
          <p:nvPr/>
        </p:nvSpPr>
        <p:spPr>
          <a:xfrm rot="19466704">
            <a:off x="-358704" y="5230820"/>
            <a:ext cx="5018635" cy="185330"/>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408054">
            <a:off x="4560674" y="1544130"/>
            <a:ext cx="5018635" cy="193931"/>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230261">
            <a:off x="-460372" y="1592511"/>
            <a:ext cx="5018635" cy="163623"/>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125963">
            <a:off x="4515547" y="5199344"/>
            <a:ext cx="5018635" cy="159856"/>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230261">
            <a:off x="-404704" y="1889682"/>
            <a:ext cx="4694817" cy="170772"/>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466704">
            <a:off x="-332567" y="4958236"/>
            <a:ext cx="4652575" cy="212802"/>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408054">
            <a:off x="4894464" y="1665864"/>
            <a:ext cx="4838667" cy="199705"/>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125963">
            <a:off x="4912290" y="4863240"/>
            <a:ext cx="4605799" cy="180822"/>
          </a:xfrm>
          <a:prstGeom prst="rect">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2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2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15"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6"/>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7"/>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9"/>
                                        </p:tgtEl>
                                        <p:attrNameLst>
                                          <p:attrName>ppt_y</p:attrName>
                                        </p:attrNameLst>
                                      </p:cBhvr>
                                      <p:tavLst>
                                        <p:tav tm="0" fmla="#ppt_y+(sin(-2*pi*(1-$))*-#ppt_x+cos(-2*pi*(1-$))*(1-#ppt_y))*(1-$)">
                                          <p:val>
                                            <p:fltVal val="0"/>
                                          </p:val>
                                        </p:tav>
                                        <p:tav tm="100000">
                                          <p:val>
                                            <p:fltVal val="1"/>
                                          </p:val>
                                        </p:tav>
                                      </p:tavLst>
                                    </p:anim>
                                  </p:childTnLst>
                                </p:cTn>
                              </p:par>
                              <p:par>
                                <p:cTn id="44" presetID="2" presetClass="entr" presetSubtype="6" fill="hold" grpId="2"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9"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2"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0-#ppt_w/2"/>
                                          </p:val>
                                        </p:tav>
                                        <p:tav tm="100000">
                                          <p:val>
                                            <p:strVal val="#ppt_x"/>
                                          </p:val>
                                        </p:tav>
                                      </p:tavLst>
                                    </p:anim>
                                    <p:anim calcmode="lin" valueType="num">
                                      <p:cBhvr additive="base">
                                        <p:cTn id="55" dur="2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3"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3" presetClass="entr" presetSubtype="5"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5" presetClass="entr" presetSubtype="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fltVal val="0"/>
                                          </p:val>
                                        </p:tav>
                                        <p:tav tm="100000">
                                          <p:val>
                                            <p:strVal val="#ppt_w"/>
                                          </p:val>
                                        </p:tav>
                                      </p:tavLst>
                                    </p:anim>
                                    <p:anim calcmode="lin" valueType="num">
                                      <p:cBhvr>
                                        <p:cTn id="66" dur="2000" fill="hold"/>
                                        <p:tgtEl>
                                          <p:spTgt spid="10"/>
                                        </p:tgtEl>
                                        <p:attrNameLst>
                                          <p:attrName>ppt_h</p:attrName>
                                        </p:attrNameLst>
                                      </p:cBhvr>
                                      <p:tavLst>
                                        <p:tav tm="0">
                                          <p:val>
                                            <p:fltVal val="0"/>
                                          </p:val>
                                        </p:tav>
                                        <p:tav tm="100000">
                                          <p:val>
                                            <p:strVal val="#ppt_h"/>
                                          </p:val>
                                        </p:tav>
                                      </p:tavLst>
                                    </p:anim>
                                    <p:anim calcmode="lin" valueType="num">
                                      <p:cBhvr>
                                        <p:cTn id="6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10"/>
                                        </p:tgtEl>
                                        <p:attrNameLst>
                                          <p:attrName>ppt_y</p:attrName>
                                        </p:attrNameLst>
                                      </p:cBhvr>
                                      <p:tavLst>
                                        <p:tav tm="0" fmla="#ppt_y+(sin(-2*pi*(1-$))*-#ppt_x+cos(-2*pi*(1-$))*(1-#ppt_y))*(1-$)">
                                          <p:val>
                                            <p:fltVal val="0"/>
                                          </p:val>
                                        </p:tav>
                                        <p:tav tm="100000">
                                          <p:val>
                                            <p:fltVal val="1"/>
                                          </p:val>
                                        </p:tav>
                                      </p:tavLst>
                                    </p:anim>
                                  </p:childTnLst>
                                </p:cTn>
                              </p:par>
                              <p:par>
                                <p:cTn id="69" presetID="2" presetClass="entr" presetSubtype="6" fill="hold" grpId="2"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1+#ppt_w/2"/>
                                          </p:val>
                                        </p:tav>
                                        <p:tav tm="100000">
                                          <p:val>
                                            <p:strVal val="#ppt_x"/>
                                          </p:val>
                                        </p:tav>
                                      </p:tavLst>
                                    </p:anim>
                                    <p:anim calcmode="lin" valueType="num">
                                      <p:cBhvr additive="base">
                                        <p:cTn id="72" dur="2000" fill="hold"/>
                                        <p:tgtEl>
                                          <p:spTgt spid="10"/>
                                        </p:tgtEl>
                                        <p:attrNameLst>
                                          <p:attrName>ppt_y</p:attrName>
                                        </p:attrNameLst>
                                      </p:cBhvr>
                                      <p:tavLst>
                                        <p:tav tm="0">
                                          <p:val>
                                            <p:strVal val="1+#ppt_h/2"/>
                                          </p:val>
                                        </p:tav>
                                        <p:tav tm="100000">
                                          <p:val>
                                            <p:strVal val="#ppt_y"/>
                                          </p:val>
                                        </p:tav>
                                      </p:tavLst>
                                    </p:anim>
                                  </p:childTnLst>
                                </p:cTn>
                              </p:par>
                              <p:par>
                                <p:cTn id="73" presetID="3" presetClass="entr" presetSubtype="5"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2000"/>
                                        <p:tgtEl>
                                          <p:spTgt spid="11"/>
                                        </p:tgtEl>
                                      </p:cBhvr>
                                    </p:animEffect>
                                  </p:childTnLst>
                                </p:cTn>
                              </p:par>
                              <p:par>
                                <p:cTn id="76" presetID="1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p:val>
                                            <p:fltVal val="0"/>
                                          </p:val>
                                        </p:tav>
                                        <p:tav tm="100000">
                                          <p:val>
                                            <p:strVal val="#ppt_w"/>
                                          </p:val>
                                        </p:tav>
                                      </p:tavLst>
                                    </p:anim>
                                    <p:anim calcmode="lin" valueType="num">
                                      <p:cBhvr>
                                        <p:cTn id="79" dur="2000" fill="hold"/>
                                        <p:tgtEl>
                                          <p:spTgt spid="11"/>
                                        </p:tgtEl>
                                        <p:attrNameLst>
                                          <p:attrName>ppt_h</p:attrName>
                                        </p:attrNameLst>
                                      </p:cBhvr>
                                      <p:tavLst>
                                        <p:tav tm="0">
                                          <p:val>
                                            <p:fltVal val="0"/>
                                          </p:val>
                                        </p:tav>
                                        <p:tav tm="100000">
                                          <p:val>
                                            <p:strVal val="#ppt_h"/>
                                          </p:val>
                                        </p:tav>
                                      </p:tavLst>
                                    </p:anim>
                                    <p:anim calcmode="lin" valueType="num">
                                      <p:cBhvr>
                                        <p:cTn id="80"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1" dur="2000" fill="hold"/>
                                        <p:tgtEl>
                                          <p:spTgt spid="11"/>
                                        </p:tgtEl>
                                        <p:attrNameLst>
                                          <p:attrName>ppt_y</p:attrName>
                                        </p:attrNameLst>
                                      </p:cBhvr>
                                      <p:tavLst>
                                        <p:tav tm="0" fmla="#ppt_y+(sin(-2*pi*(1-$))*-#ppt_x+cos(-2*pi*(1-$))*(1-#ppt_y))*(1-$)">
                                          <p:val>
                                            <p:fltVal val="0"/>
                                          </p:val>
                                        </p:tav>
                                        <p:tav tm="100000">
                                          <p:val>
                                            <p:fltVal val="1"/>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2000" fill="hold"/>
                                        <p:tgtEl>
                                          <p:spTgt spid="11"/>
                                        </p:tgtEl>
                                        <p:attrNameLst>
                                          <p:attrName>ppt_x</p:attrName>
                                        </p:attrNameLst>
                                      </p:cBhvr>
                                      <p:tavLst>
                                        <p:tav tm="0">
                                          <p:val>
                                            <p:strVal val="1+#ppt_w/2"/>
                                          </p:val>
                                        </p:tav>
                                        <p:tav tm="100000">
                                          <p:val>
                                            <p:strVal val="#ppt_x"/>
                                          </p:val>
                                        </p:tav>
                                      </p:tavLst>
                                    </p:anim>
                                    <p:anim calcmode="lin" valueType="num">
                                      <p:cBhvr additive="base">
                                        <p:cTn id="85" dur="2000" fill="hold"/>
                                        <p:tgtEl>
                                          <p:spTgt spid="11"/>
                                        </p:tgtEl>
                                        <p:attrNameLst>
                                          <p:attrName>ppt_y</p:attrName>
                                        </p:attrNameLst>
                                      </p:cBhvr>
                                      <p:tavLst>
                                        <p:tav tm="0">
                                          <p:val>
                                            <p:strVal val="0-#ppt_h/2"/>
                                          </p:val>
                                        </p:tav>
                                        <p:tav tm="100000">
                                          <p:val>
                                            <p:strVal val="#ppt_y"/>
                                          </p:val>
                                        </p:tav>
                                      </p:tavLst>
                                    </p:anim>
                                  </p:childTnLst>
                                </p:cTn>
                              </p:par>
                              <p:par>
                                <p:cTn id="86" presetID="3" presetClass="entr" presetSubtype="5" fill="hold" grpId="0" nodeType="with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blinds(vertical)">
                                      <p:cBhvr>
                                        <p:cTn id="88" dur="2000"/>
                                        <p:tgtEl>
                                          <p:spTgt spid="12"/>
                                        </p:tgtEl>
                                      </p:cBhvr>
                                    </p:animEffect>
                                  </p:childTnLst>
                                </p:cTn>
                              </p:par>
                              <p:par>
                                <p:cTn id="89" presetID="15" presetClass="entr" presetSubtype="0" fill="hold" grpId="1"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2000" fill="hold"/>
                                        <p:tgtEl>
                                          <p:spTgt spid="12"/>
                                        </p:tgtEl>
                                        <p:attrNameLst>
                                          <p:attrName>ppt_w</p:attrName>
                                        </p:attrNameLst>
                                      </p:cBhvr>
                                      <p:tavLst>
                                        <p:tav tm="0">
                                          <p:val>
                                            <p:fltVal val="0"/>
                                          </p:val>
                                        </p:tav>
                                        <p:tav tm="100000">
                                          <p:val>
                                            <p:strVal val="#ppt_w"/>
                                          </p:val>
                                        </p:tav>
                                      </p:tavLst>
                                    </p:anim>
                                    <p:anim calcmode="lin" valueType="num">
                                      <p:cBhvr>
                                        <p:cTn id="92" dur="2000" fill="hold"/>
                                        <p:tgtEl>
                                          <p:spTgt spid="12"/>
                                        </p:tgtEl>
                                        <p:attrNameLst>
                                          <p:attrName>ppt_h</p:attrName>
                                        </p:attrNameLst>
                                      </p:cBhvr>
                                      <p:tavLst>
                                        <p:tav tm="0">
                                          <p:val>
                                            <p:fltVal val="0"/>
                                          </p:val>
                                        </p:tav>
                                        <p:tav tm="100000">
                                          <p:val>
                                            <p:strVal val="#ppt_h"/>
                                          </p:val>
                                        </p:tav>
                                      </p:tavLst>
                                    </p:anim>
                                    <p:anim calcmode="lin" valueType="num">
                                      <p:cBhvr>
                                        <p:cTn id="9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12"/>
                                        </p:tgtEl>
                                        <p:attrNameLst>
                                          <p:attrName>ppt_y</p:attrName>
                                        </p:attrNameLst>
                                      </p:cBhvr>
                                      <p:tavLst>
                                        <p:tav tm="0" fmla="#ppt_y+(sin(-2*pi*(1-$))*-#ppt_x+cos(-2*pi*(1-$))*(1-#ppt_y))*(1-$)">
                                          <p:val>
                                            <p:fltVal val="0"/>
                                          </p:val>
                                        </p:tav>
                                        <p:tav tm="100000">
                                          <p:val>
                                            <p:fltVal val="1"/>
                                          </p:val>
                                        </p:tav>
                                      </p:tavLst>
                                    </p:anim>
                                  </p:childTnLst>
                                </p:cTn>
                              </p:par>
                              <p:par>
                                <p:cTn id="95" presetID="2" presetClass="entr" presetSubtype="12" fill="hold" grpId="2"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1+#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2000"/>
                                        <p:tgtEl>
                                          <p:spTgt spid="13"/>
                                        </p:tgtEl>
                                      </p:cBhvr>
                                    </p:animEffect>
                                  </p:childTnLst>
                                </p:cTn>
                              </p:par>
                              <p:par>
                                <p:cTn id="102" presetID="15" presetClass="entr" presetSubtype="0" fill="hold" grpId="1" nodeType="withEffect">
                                  <p:stCondLst>
                                    <p:cond delay="0"/>
                                  </p:stCondLst>
                                  <p:childTnLst>
                                    <p:set>
                                      <p:cBhvr>
                                        <p:cTn id="103" dur="1" fill="hold">
                                          <p:stCondLst>
                                            <p:cond delay="0"/>
                                          </p:stCondLst>
                                        </p:cTn>
                                        <p:tgtEl>
                                          <p:spTgt spid="13"/>
                                        </p:tgtEl>
                                        <p:attrNameLst>
                                          <p:attrName>style.visibility</p:attrName>
                                        </p:attrNameLst>
                                      </p:cBhvr>
                                      <p:to>
                                        <p:strVal val="visible"/>
                                      </p:to>
                                    </p:set>
                                    <p:anim calcmode="lin" valueType="num">
                                      <p:cBhvr>
                                        <p:cTn id="104" dur="2000" fill="hold"/>
                                        <p:tgtEl>
                                          <p:spTgt spid="13"/>
                                        </p:tgtEl>
                                        <p:attrNameLst>
                                          <p:attrName>ppt_w</p:attrName>
                                        </p:attrNameLst>
                                      </p:cBhvr>
                                      <p:tavLst>
                                        <p:tav tm="0">
                                          <p:val>
                                            <p:fltVal val="0"/>
                                          </p:val>
                                        </p:tav>
                                        <p:tav tm="100000">
                                          <p:val>
                                            <p:strVal val="#ppt_w"/>
                                          </p:val>
                                        </p:tav>
                                      </p:tavLst>
                                    </p:anim>
                                    <p:anim calcmode="lin" valueType="num">
                                      <p:cBhvr>
                                        <p:cTn id="105" dur="2000" fill="hold"/>
                                        <p:tgtEl>
                                          <p:spTgt spid="13"/>
                                        </p:tgtEl>
                                        <p:attrNameLst>
                                          <p:attrName>ppt_h</p:attrName>
                                        </p:attrNameLst>
                                      </p:cBhvr>
                                      <p:tavLst>
                                        <p:tav tm="0">
                                          <p:val>
                                            <p:fltVal val="0"/>
                                          </p:val>
                                        </p:tav>
                                        <p:tav tm="100000">
                                          <p:val>
                                            <p:strVal val="#ppt_h"/>
                                          </p:val>
                                        </p:tav>
                                      </p:tavLst>
                                    </p:anim>
                                    <p:anim calcmode="lin" valueType="num">
                                      <p:cBhvr>
                                        <p:cTn id="106"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3"/>
                                        </p:tgtEl>
                                        <p:attrNameLst>
                                          <p:attrName>ppt_y</p:attrName>
                                        </p:attrNameLst>
                                      </p:cBhvr>
                                      <p:tavLst>
                                        <p:tav tm="0" fmla="#ppt_y+(sin(-2*pi*(1-$))*-#ppt_x+cos(-2*pi*(1-$))*(1-#ppt_y))*(1-$)">
                                          <p:val>
                                            <p:fltVal val="0"/>
                                          </p:val>
                                        </p:tav>
                                        <p:tav tm="100000">
                                          <p:val>
                                            <p:fltVal val="1"/>
                                          </p:val>
                                        </p:tav>
                                      </p:tavLst>
                                    </p:anim>
                                  </p:childTnLst>
                                </p:cTn>
                              </p:par>
                              <p:par>
                                <p:cTn id="108" presetID="2" presetClass="entr" presetSubtype="9" fill="hold" grpId="2"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0-#ppt_h/2"/>
                                          </p:val>
                                        </p:tav>
                                        <p:tav tm="100000">
                                          <p:val>
                                            <p:strVal val="#ppt_y"/>
                                          </p:val>
                                        </p:tav>
                                      </p:tavLst>
                                    </p:anim>
                                  </p:childTnLst>
                                </p:cTn>
                              </p:par>
                              <p:par>
                                <p:cTn id="112" presetID="8" presetClass="emph" presetSubtype="0" fill="hold" grpId="3"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0"/>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11"/>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childTnLst>
                          </p:cTn>
                        </p:par>
                        <p:par>
                          <p:cTn id="128" fill="hold">
                            <p:stCondLst>
                              <p:cond delay="2000"/>
                            </p:stCondLst>
                            <p:childTnLst>
                              <p:par>
                                <p:cTn id="129" presetID="3" presetClass="exit" presetSubtype="10" fill="hold" grpId="4" nodeType="afterEffect">
                                  <p:stCondLst>
                                    <p:cond delay="0"/>
                                  </p:stCondLst>
                                  <p:childTnLst>
                                    <p:animEffect transition="out" filter="blinds(horizontal)">
                                      <p:cBhvr>
                                        <p:cTn id="130" dur="2000"/>
                                        <p:tgtEl>
                                          <p:spTgt spid="8"/>
                                        </p:tgtEl>
                                      </p:cBhvr>
                                    </p:animEffect>
                                    <p:set>
                                      <p:cBhvr>
                                        <p:cTn id="131" dur="1" fill="hold">
                                          <p:stCondLst>
                                            <p:cond delay="1999"/>
                                          </p:stCondLst>
                                        </p:cTn>
                                        <p:tgtEl>
                                          <p:spTgt spid="8"/>
                                        </p:tgtEl>
                                        <p:attrNameLst>
                                          <p:attrName>style.visibility</p:attrName>
                                        </p:attrNameLst>
                                      </p:cBhvr>
                                      <p:to>
                                        <p:strVal val="hidden"/>
                                      </p:to>
                                    </p:set>
                                  </p:childTnLst>
                                </p:cTn>
                              </p:par>
                              <p:par>
                                <p:cTn id="132" presetID="3" presetClass="exit" presetSubtype="10" fill="hold" grpId="4" nodeType="withEffect">
                                  <p:stCondLst>
                                    <p:cond delay="0"/>
                                  </p:stCondLst>
                                  <p:childTnLst>
                                    <p:animEffect transition="out" filter="blinds(horizontal)">
                                      <p:cBhvr>
                                        <p:cTn id="133" dur="2000"/>
                                        <p:tgtEl>
                                          <p:spTgt spid="10"/>
                                        </p:tgtEl>
                                      </p:cBhvr>
                                    </p:animEffect>
                                    <p:set>
                                      <p:cBhvr>
                                        <p:cTn id="134" dur="1" fill="hold">
                                          <p:stCondLst>
                                            <p:cond delay="1999"/>
                                          </p:stCondLst>
                                        </p:cTn>
                                        <p:tgtEl>
                                          <p:spTgt spid="10"/>
                                        </p:tgtEl>
                                        <p:attrNameLst>
                                          <p:attrName>style.visibility</p:attrName>
                                        </p:attrNameLst>
                                      </p:cBhvr>
                                      <p:to>
                                        <p:strVal val="hidden"/>
                                      </p:to>
                                    </p:set>
                                  </p:childTnLst>
                                </p:cTn>
                              </p:par>
                              <p:par>
                                <p:cTn id="135" presetID="2" presetClass="exit" presetSubtype="6" fill="hold" grpId="5" nodeType="withEffect">
                                  <p:stCondLst>
                                    <p:cond delay="0"/>
                                  </p:stCondLst>
                                  <p:childTnLst>
                                    <p:anim calcmode="lin" valueType="num">
                                      <p:cBhvr additive="base">
                                        <p:cTn id="136" dur="2000"/>
                                        <p:tgtEl>
                                          <p:spTgt spid="8"/>
                                        </p:tgtEl>
                                        <p:attrNameLst>
                                          <p:attrName>ppt_x</p:attrName>
                                        </p:attrNameLst>
                                      </p:cBhvr>
                                      <p:tavLst>
                                        <p:tav tm="0">
                                          <p:val>
                                            <p:strVal val="ppt_x"/>
                                          </p:val>
                                        </p:tav>
                                        <p:tav tm="100000">
                                          <p:val>
                                            <p:strVal val="1+ppt_w/2"/>
                                          </p:val>
                                        </p:tav>
                                      </p:tavLst>
                                    </p:anim>
                                    <p:anim calcmode="lin" valueType="num">
                                      <p:cBhvr additive="base">
                                        <p:cTn id="137" dur="2000"/>
                                        <p:tgtEl>
                                          <p:spTgt spid="8"/>
                                        </p:tgtEl>
                                        <p:attrNameLst>
                                          <p:attrName>ppt_y</p:attrName>
                                        </p:attrNameLst>
                                      </p:cBhvr>
                                      <p:tavLst>
                                        <p:tav tm="0">
                                          <p:val>
                                            <p:strVal val="ppt_y"/>
                                          </p:val>
                                        </p:tav>
                                        <p:tav tm="100000">
                                          <p:val>
                                            <p:strVal val="1+ppt_h/2"/>
                                          </p:val>
                                        </p:tav>
                                      </p:tavLst>
                                    </p:anim>
                                    <p:set>
                                      <p:cBhvr>
                                        <p:cTn id="138" dur="1" fill="hold">
                                          <p:stCondLst>
                                            <p:cond delay="1999"/>
                                          </p:stCondLst>
                                        </p:cTn>
                                        <p:tgtEl>
                                          <p:spTgt spid="8"/>
                                        </p:tgtEl>
                                        <p:attrNameLst>
                                          <p:attrName>style.visibility</p:attrName>
                                        </p:attrNameLst>
                                      </p:cBhvr>
                                      <p:to>
                                        <p:strVal val="hidden"/>
                                      </p:to>
                                    </p:set>
                                  </p:childTnLst>
                                </p:cTn>
                              </p:par>
                              <p:par>
                                <p:cTn id="139" presetID="2" presetClass="exit" presetSubtype="6" fill="hold" grpId="5" nodeType="withEffect">
                                  <p:stCondLst>
                                    <p:cond delay="0"/>
                                  </p:stCondLst>
                                  <p:childTnLst>
                                    <p:anim calcmode="lin" valueType="num">
                                      <p:cBhvr additive="base">
                                        <p:cTn id="140" dur="2000"/>
                                        <p:tgtEl>
                                          <p:spTgt spid="10"/>
                                        </p:tgtEl>
                                        <p:attrNameLst>
                                          <p:attrName>ppt_x</p:attrName>
                                        </p:attrNameLst>
                                      </p:cBhvr>
                                      <p:tavLst>
                                        <p:tav tm="0">
                                          <p:val>
                                            <p:strVal val="ppt_x"/>
                                          </p:val>
                                        </p:tav>
                                        <p:tav tm="100000">
                                          <p:val>
                                            <p:strVal val="1+ppt_w/2"/>
                                          </p:val>
                                        </p:tav>
                                      </p:tavLst>
                                    </p:anim>
                                    <p:anim calcmode="lin" valueType="num">
                                      <p:cBhvr additive="base">
                                        <p:cTn id="141" dur="2000"/>
                                        <p:tgtEl>
                                          <p:spTgt spid="10"/>
                                        </p:tgtEl>
                                        <p:attrNameLst>
                                          <p:attrName>ppt_y</p:attrName>
                                        </p:attrNameLst>
                                      </p:cBhvr>
                                      <p:tavLst>
                                        <p:tav tm="0">
                                          <p:val>
                                            <p:strVal val="ppt_y"/>
                                          </p:val>
                                        </p:tav>
                                        <p:tav tm="100000">
                                          <p:val>
                                            <p:strVal val="1+ppt_h/2"/>
                                          </p:val>
                                        </p:tav>
                                      </p:tavLst>
                                    </p:anim>
                                    <p:set>
                                      <p:cBhvr>
                                        <p:cTn id="142" dur="1" fill="hold">
                                          <p:stCondLst>
                                            <p:cond delay="1999"/>
                                          </p:stCondLst>
                                        </p:cTn>
                                        <p:tgtEl>
                                          <p:spTgt spid="10"/>
                                        </p:tgtEl>
                                        <p:attrNameLst>
                                          <p:attrName>style.visibility</p:attrName>
                                        </p:attrNameLst>
                                      </p:cBhvr>
                                      <p:to>
                                        <p:strVal val="hidden"/>
                                      </p:to>
                                    </p:set>
                                  </p:childTnLst>
                                </p:cTn>
                              </p:par>
                              <p:par>
                                <p:cTn id="143" presetID="2" presetClass="exit" presetSubtype="9" fill="hold" grpId="4" nodeType="withEffect">
                                  <p:stCondLst>
                                    <p:cond delay="0"/>
                                  </p:stCondLst>
                                  <p:childTnLst>
                                    <p:anim calcmode="lin" valueType="num">
                                      <p:cBhvr additive="base">
                                        <p:cTn id="144" dur="2000"/>
                                        <p:tgtEl>
                                          <p:spTgt spid="9"/>
                                        </p:tgtEl>
                                        <p:attrNameLst>
                                          <p:attrName>ppt_x</p:attrName>
                                        </p:attrNameLst>
                                      </p:cBhvr>
                                      <p:tavLst>
                                        <p:tav tm="0">
                                          <p:val>
                                            <p:strVal val="ppt_x"/>
                                          </p:val>
                                        </p:tav>
                                        <p:tav tm="100000">
                                          <p:val>
                                            <p:strVal val="0-ppt_w/2"/>
                                          </p:val>
                                        </p:tav>
                                      </p:tavLst>
                                    </p:anim>
                                    <p:anim calcmode="lin" valueType="num">
                                      <p:cBhvr additive="base">
                                        <p:cTn id="145" dur="2000"/>
                                        <p:tgtEl>
                                          <p:spTgt spid="9"/>
                                        </p:tgtEl>
                                        <p:attrNameLst>
                                          <p:attrName>ppt_y</p:attrName>
                                        </p:attrNameLst>
                                      </p:cBhvr>
                                      <p:tavLst>
                                        <p:tav tm="0">
                                          <p:val>
                                            <p:strVal val="ppt_y"/>
                                          </p:val>
                                        </p:tav>
                                        <p:tav tm="100000">
                                          <p:val>
                                            <p:strVal val="0-ppt_h/2"/>
                                          </p:val>
                                        </p:tav>
                                      </p:tavLst>
                                    </p:anim>
                                    <p:set>
                                      <p:cBhvr>
                                        <p:cTn id="146" dur="1" fill="hold">
                                          <p:stCondLst>
                                            <p:cond delay="1999"/>
                                          </p:stCondLst>
                                        </p:cTn>
                                        <p:tgtEl>
                                          <p:spTgt spid="9"/>
                                        </p:tgtEl>
                                        <p:attrNameLst>
                                          <p:attrName>style.visibility</p:attrName>
                                        </p:attrNameLst>
                                      </p:cBhvr>
                                      <p:to>
                                        <p:strVal val="hidden"/>
                                      </p:to>
                                    </p:set>
                                  </p:childTnLst>
                                </p:cTn>
                              </p:par>
                              <p:par>
                                <p:cTn id="147" presetID="2" presetClass="exit" presetSubtype="9" fill="hold" grpId="4"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0-ppt_w/2"/>
                                          </p:val>
                                        </p:tav>
                                      </p:tavLst>
                                    </p:anim>
                                    <p:anim calcmode="lin" valueType="num">
                                      <p:cBhvr additive="base">
                                        <p:cTn id="149" dur="2000"/>
                                        <p:tgtEl>
                                          <p:spTgt spid="13"/>
                                        </p:tgtEl>
                                        <p:attrNameLst>
                                          <p:attrName>ppt_y</p:attrName>
                                        </p:attrNameLst>
                                      </p:cBhvr>
                                      <p:tavLst>
                                        <p:tav tm="0">
                                          <p:val>
                                            <p:strVal val="ppt_y"/>
                                          </p:val>
                                        </p:tav>
                                        <p:tav tm="100000">
                                          <p:val>
                                            <p:strVal val="0-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12" fill="hold" grpId="4" nodeType="withEffect">
                                  <p:stCondLst>
                                    <p:cond delay="0"/>
                                  </p:stCondLst>
                                  <p:childTnLst>
                                    <p:anim calcmode="lin" valueType="num">
                                      <p:cBhvr additive="base">
                                        <p:cTn id="152" dur="2000"/>
                                        <p:tgtEl>
                                          <p:spTgt spid="7"/>
                                        </p:tgtEl>
                                        <p:attrNameLst>
                                          <p:attrName>ppt_x</p:attrName>
                                        </p:attrNameLst>
                                      </p:cBhvr>
                                      <p:tavLst>
                                        <p:tav tm="0">
                                          <p:val>
                                            <p:strVal val="ppt_x"/>
                                          </p:val>
                                        </p:tav>
                                        <p:tav tm="100000">
                                          <p:val>
                                            <p:strVal val="0-ppt_w/2"/>
                                          </p:val>
                                        </p:tav>
                                      </p:tavLst>
                                    </p:anim>
                                    <p:anim calcmode="lin" valueType="num">
                                      <p:cBhvr additive="base">
                                        <p:cTn id="153" dur="2000"/>
                                        <p:tgtEl>
                                          <p:spTgt spid="7"/>
                                        </p:tgtEl>
                                        <p:attrNameLst>
                                          <p:attrName>ppt_y</p:attrName>
                                        </p:attrNameLst>
                                      </p:cBhvr>
                                      <p:tavLst>
                                        <p:tav tm="0">
                                          <p:val>
                                            <p:strVal val="ppt_y"/>
                                          </p:val>
                                        </p:tav>
                                        <p:tav tm="100000">
                                          <p:val>
                                            <p:strVal val="1+ppt_h/2"/>
                                          </p:val>
                                        </p:tav>
                                      </p:tavLst>
                                    </p:anim>
                                    <p:set>
                                      <p:cBhvr>
                                        <p:cTn id="154" dur="1" fill="hold">
                                          <p:stCondLst>
                                            <p:cond delay="1999"/>
                                          </p:stCondLst>
                                        </p:cTn>
                                        <p:tgtEl>
                                          <p:spTgt spid="7"/>
                                        </p:tgtEl>
                                        <p:attrNameLst>
                                          <p:attrName>style.visibility</p:attrName>
                                        </p:attrNameLst>
                                      </p:cBhvr>
                                      <p:to>
                                        <p:strVal val="hidden"/>
                                      </p:to>
                                    </p:set>
                                  </p:childTnLst>
                                </p:cTn>
                              </p:par>
                              <p:par>
                                <p:cTn id="155" presetID="2" presetClass="exit" presetSubtype="12" fill="hold" grpId="4" nodeType="withEffect">
                                  <p:stCondLst>
                                    <p:cond delay="0"/>
                                  </p:stCondLst>
                                  <p:childTnLst>
                                    <p:anim calcmode="lin" valueType="num">
                                      <p:cBhvr additive="base">
                                        <p:cTn id="156" dur="2000"/>
                                        <p:tgtEl>
                                          <p:spTgt spid="12"/>
                                        </p:tgtEl>
                                        <p:attrNameLst>
                                          <p:attrName>ppt_x</p:attrName>
                                        </p:attrNameLst>
                                      </p:cBhvr>
                                      <p:tavLst>
                                        <p:tav tm="0">
                                          <p:val>
                                            <p:strVal val="ppt_x"/>
                                          </p:val>
                                        </p:tav>
                                        <p:tav tm="100000">
                                          <p:val>
                                            <p:strVal val="0-ppt_w/2"/>
                                          </p:val>
                                        </p:tav>
                                      </p:tavLst>
                                    </p:anim>
                                    <p:anim calcmode="lin" valueType="num">
                                      <p:cBhvr additive="base">
                                        <p:cTn id="157" dur="2000"/>
                                        <p:tgtEl>
                                          <p:spTgt spid="12"/>
                                        </p:tgtEl>
                                        <p:attrNameLst>
                                          <p:attrName>ppt_y</p:attrName>
                                        </p:attrNameLst>
                                      </p:cBhvr>
                                      <p:tavLst>
                                        <p:tav tm="0">
                                          <p:val>
                                            <p:strVal val="ppt_y"/>
                                          </p:val>
                                        </p:tav>
                                        <p:tav tm="100000">
                                          <p:val>
                                            <p:strVal val="1+ppt_h/2"/>
                                          </p:val>
                                        </p:tav>
                                      </p:tavLst>
                                    </p:anim>
                                    <p:set>
                                      <p:cBhvr>
                                        <p:cTn id="158" dur="1" fill="hold">
                                          <p:stCondLst>
                                            <p:cond delay="1999"/>
                                          </p:stCondLst>
                                        </p:cTn>
                                        <p:tgtEl>
                                          <p:spTgt spid="12"/>
                                        </p:tgtEl>
                                        <p:attrNameLst>
                                          <p:attrName>style.visibility</p:attrName>
                                        </p:attrNameLst>
                                      </p:cBhvr>
                                      <p:to>
                                        <p:strVal val="hidden"/>
                                      </p:to>
                                    </p:set>
                                  </p:childTnLst>
                                </p:cTn>
                              </p:par>
                              <p:par>
                                <p:cTn id="159" presetID="2" presetClass="exit" presetSubtype="3" fill="hold" grpId="4" nodeType="withEffect">
                                  <p:stCondLst>
                                    <p:cond delay="0"/>
                                  </p:stCondLst>
                                  <p:childTnLst>
                                    <p:anim calcmode="lin" valueType="num">
                                      <p:cBhvr additive="base">
                                        <p:cTn id="160" dur="2000"/>
                                        <p:tgtEl>
                                          <p:spTgt spid="6"/>
                                        </p:tgtEl>
                                        <p:attrNameLst>
                                          <p:attrName>ppt_x</p:attrName>
                                        </p:attrNameLst>
                                      </p:cBhvr>
                                      <p:tavLst>
                                        <p:tav tm="0">
                                          <p:val>
                                            <p:strVal val="ppt_x"/>
                                          </p:val>
                                        </p:tav>
                                        <p:tav tm="100000">
                                          <p:val>
                                            <p:strVal val="1+ppt_w/2"/>
                                          </p:val>
                                        </p:tav>
                                      </p:tavLst>
                                    </p:anim>
                                    <p:anim calcmode="lin" valueType="num">
                                      <p:cBhvr additive="base">
                                        <p:cTn id="161" dur="2000"/>
                                        <p:tgtEl>
                                          <p:spTgt spid="6"/>
                                        </p:tgtEl>
                                        <p:attrNameLst>
                                          <p:attrName>ppt_y</p:attrName>
                                        </p:attrNameLst>
                                      </p:cBhvr>
                                      <p:tavLst>
                                        <p:tav tm="0">
                                          <p:val>
                                            <p:strVal val="ppt_y"/>
                                          </p:val>
                                        </p:tav>
                                        <p:tav tm="100000">
                                          <p:val>
                                            <p:strVal val="0-ppt_h/2"/>
                                          </p:val>
                                        </p:tav>
                                      </p:tavLst>
                                    </p:anim>
                                    <p:set>
                                      <p:cBhvr>
                                        <p:cTn id="162" dur="1" fill="hold">
                                          <p:stCondLst>
                                            <p:cond delay="1999"/>
                                          </p:stCondLst>
                                        </p:cTn>
                                        <p:tgtEl>
                                          <p:spTgt spid="6"/>
                                        </p:tgtEl>
                                        <p:attrNameLst>
                                          <p:attrName>style.visibility</p:attrName>
                                        </p:attrNameLst>
                                      </p:cBhvr>
                                      <p:to>
                                        <p:strVal val="hidden"/>
                                      </p:to>
                                    </p:set>
                                  </p:childTnLst>
                                </p:cTn>
                              </p:par>
                              <p:par>
                                <p:cTn id="163" presetID="2" presetClass="exit" presetSubtype="3" fill="hold" grpId="4" nodeType="withEffect">
                                  <p:stCondLst>
                                    <p:cond delay="0"/>
                                  </p:stCondLst>
                                  <p:childTnLst>
                                    <p:anim calcmode="lin" valueType="num">
                                      <p:cBhvr additive="base">
                                        <p:cTn id="164" dur="2000"/>
                                        <p:tgtEl>
                                          <p:spTgt spid="11"/>
                                        </p:tgtEl>
                                        <p:attrNameLst>
                                          <p:attrName>ppt_x</p:attrName>
                                        </p:attrNameLst>
                                      </p:cBhvr>
                                      <p:tavLst>
                                        <p:tav tm="0">
                                          <p:val>
                                            <p:strVal val="ppt_x"/>
                                          </p:val>
                                        </p:tav>
                                        <p:tav tm="100000">
                                          <p:val>
                                            <p:strVal val="1+ppt_w/2"/>
                                          </p:val>
                                        </p:tav>
                                      </p:tavLst>
                                    </p:anim>
                                    <p:anim calcmode="lin" valueType="num">
                                      <p:cBhvr additive="base">
                                        <p:cTn id="165" dur="2000"/>
                                        <p:tgtEl>
                                          <p:spTgt spid="11"/>
                                        </p:tgtEl>
                                        <p:attrNameLst>
                                          <p:attrName>ppt_y</p:attrName>
                                        </p:attrNameLst>
                                      </p:cBhvr>
                                      <p:tavLst>
                                        <p:tav tm="0">
                                          <p:val>
                                            <p:strVal val="ppt_y"/>
                                          </p:val>
                                        </p:tav>
                                        <p:tav tm="100000">
                                          <p:val>
                                            <p:strVal val="0-ppt_h/2"/>
                                          </p:val>
                                        </p:tav>
                                      </p:tavLst>
                                    </p:anim>
                                    <p:set>
                                      <p:cBhvr>
                                        <p:cTn id="166" dur="1" fill="hold">
                                          <p:stCondLst>
                                            <p:cond delay="1999"/>
                                          </p:stCondLst>
                                        </p:cTn>
                                        <p:tgtEl>
                                          <p:spTgt spid="11"/>
                                        </p:tgtEl>
                                        <p:attrNameLst>
                                          <p:attrName>style.visibility</p:attrName>
                                        </p:attrNameLst>
                                      </p:cBhvr>
                                      <p:to>
                                        <p:strVal val="hidden"/>
                                      </p:to>
                                    </p:set>
                                  </p:childTnLst>
                                </p:cTn>
                              </p:par>
                              <p:par>
                                <p:cTn id="167" presetID="3" presetClass="exit" presetSubtype="10" fill="hold" grpId="5" nodeType="withEffect">
                                  <p:stCondLst>
                                    <p:cond delay="0"/>
                                  </p:stCondLst>
                                  <p:childTnLst>
                                    <p:animEffect transition="out" filter="blinds(horizontal)">
                                      <p:cBhvr>
                                        <p:cTn id="168" dur="2000"/>
                                        <p:tgtEl>
                                          <p:spTgt spid="7"/>
                                        </p:tgtEl>
                                      </p:cBhvr>
                                    </p:animEffect>
                                    <p:set>
                                      <p:cBhvr>
                                        <p:cTn id="169" dur="1" fill="hold">
                                          <p:stCondLst>
                                            <p:cond delay="1999"/>
                                          </p:stCondLst>
                                        </p:cTn>
                                        <p:tgtEl>
                                          <p:spTgt spid="7"/>
                                        </p:tgtEl>
                                        <p:attrNameLst>
                                          <p:attrName>style.visibility</p:attrName>
                                        </p:attrNameLst>
                                      </p:cBhvr>
                                      <p:to>
                                        <p:strVal val="hidden"/>
                                      </p:to>
                                    </p:set>
                                  </p:childTnLst>
                                </p:cTn>
                              </p:par>
                              <p:par>
                                <p:cTn id="170" presetID="3" presetClass="exit" presetSubtype="10" fill="hold" grpId="5" nodeType="withEffect">
                                  <p:stCondLst>
                                    <p:cond delay="0"/>
                                  </p:stCondLst>
                                  <p:childTnLst>
                                    <p:animEffect transition="out" filter="blinds(horizontal)">
                                      <p:cBhvr>
                                        <p:cTn id="171" dur="2000"/>
                                        <p:tgtEl>
                                          <p:spTgt spid="12"/>
                                        </p:tgtEl>
                                      </p:cBhvr>
                                    </p:animEffect>
                                    <p:set>
                                      <p:cBhvr>
                                        <p:cTn id="172" dur="1" fill="hold">
                                          <p:stCondLst>
                                            <p:cond delay="1999"/>
                                          </p:stCondLst>
                                        </p:cTn>
                                        <p:tgtEl>
                                          <p:spTgt spid="12"/>
                                        </p:tgtEl>
                                        <p:attrNameLst>
                                          <p:attrName>style.visibility</p:attrName>
                                        </p:attrNameLst>
                                      </p:cBhvr>
                                      <p:to>
                                        <p:strVal val="hidden"/>
                                      </p:to>
                                    </p:set>
                                  </p:childTnLst>
                                </p:cTn>
                              </p:par>
                              <p:par>
                                <p:cTn id="173" presetID="3" presetClass="exit" presetSubtype="10" fill="hold" grpId="5" nodeType="withEffect">
                                  <p:stCondLst>
                                    <p:cond delay="0"/>
                                  </p:stCondLst>
                                  <p:childTnLst>
                                    <p:animEffect transition="out" filter="blinds(horizontal)">
                                      <p:cBhvr>
                                        <p:cTn id="174" dur="2000"/>
                                        <p:tgtEl>
                                          <p:spTgt spid="9"/>
                                        </p:tgtEl>
                                      </p:cBhvr>
                                    </p:animEffect>
                                    <p:set>
                                      <p:cBhvr>
                                        <p:cTn id="175" dur="1" fill="hold">
                                          <p:stCondLst>
                                            <p:cond delay="1999"/>
                                          </p:stCondLst>
                                        </p:cTn>
                                        <p:tgtEl>
                                          <p:spTgt spid="9"/>
                                        </p:tgtEl>
                                        <p:attrNameLst>
                                          <p:attrName>style.visibility</p:attrName>
                                        </p:attrNameLst>
                                      </p:cBhvr>
                                      <p:to>
                                        <p:strVal val="hidden"/>
                                      </p:to>
                                    </p:set>
                                  </p:childTnLst>
                                </p:cTn>
                              </p:par>
                              <p:par>
                                <p:cTn id="176" presetID="3" presetClass="exit" presetSubtype="10" fill="hold" grpId="5" nodeType="withEffect">
                                  <p:stCondLst>
                                    <p:cond delay="0"/>
                                  </p:stCondLst>
                                  <p:childTnLst>
                                    <p:animEffect transition="out" filter="blinds(horizontal)">
                                      <p:cBhvr>
                                        <p:cTn id="177" dur="2000"/>
                                        <p:tgtEl>
                                          <p:spTgt spid="13"/>
                                        </p:tgtEl>
                                      </p:cBhvr>
                                    </p:animEffect>
                                    <p:set>
                                      <p:cBhvr>
                                        <p:cTn id="178" dur="1" fill="hold">
                                          <p:stCondLst>
                                            <p:cond delay="1999"/>
                                          </p:stCondLst>
                                        </p:cTn>
                                        <p:tgtEl>
                                          <p:spTgt spid="13"/>
                                        </p:tgtEl>
                                        <p:attrNameLst>
                                          <p:attrName>style.visibility</p:attrName>
                                        </p:attrNameLst>
                                      </p:cBhvr>
                                      <p:to>
                                        <p:strVal val="hidden"/>
                                      </p:to>
                                    </p:set>
                                  </p:childTnLst>
                                </p:cTn>
                              </p:par>
                              <p:par>
                                <p:cTn id="179" presetID="3" presetClass="exit" presetSubtype="10" fill="hold" grpId="5" nodeType="withEffect">
                                  <p:stCondLst>
                                    <p:cond delay="0"/>
                                  </p:stCondLst>
                                  <p:childTnLst>
                                    <p:animEffect transition="out" filter="blinds(horizontal)">
                                      <p:cBhvr>
                                        <p:cTn id="180" dur="2000"/>
                                        <p:tgtEl>
                                          <p:spTgt spid="6"/>
                                        </p:tgtEl>
                                      </p:cBhvr>
                                    </p:animEffect>
                                    <p:set>
                                      <p:cBhvr>
                                        <p:cTn id="181" dur="1" fill="hold">
                                          <p:stCondLst>
                                            <p:cond delay="1999"/>
                                          </p:stCondLst>
                                        </p:cTn>
                                        <p:tgtEl>
                                          <p:spTgt spid="6"/>
                                        </p:tgtEl>
                                        <p:attrNameLst>
                                          <p:attrName>style.visibility</p:attrName>
                                        </p:attrNameLst>
                                      </p:cBhvr>
                                      <p:to>
                                        <p:strVal val="hidden"/>
                                      </p:to>
                                    </p:set>
                                  </p:childTnLst>
                                </p:cTn>
                              </p:par>
                              <p:par>
                                <p:cTn id="182" presetID="3" presetClass="exit" presetSubtype="10" fill="hold" grpId="5" nodeType="withEffect">
                                  <p:stCondLst>
                                    <p:cond delay="0"/>
                                  </p:stCondLst>
                                  <p:childTnLst>
                                    <p:animEffect transition="out" filter="blinds(horizontal)">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strVal val="2/3*#ppt_w"/>
                                          </p:val>
                                        </p:tav>
                                        <p:tav tm="100000">
                                          <p:val>
                                            <p:strVal val="#ppt_w"/>
                                          </p:val>
                                        </p:tav>
                                      </p:tavLst>
                                    </p:anim>
                                    <p:anim calcmode="lin" valueType="num">
                                      <p:cBhvr>
                                        <p:cTn id="188" dur="2000" fill="hold"/>
                                        <p:tgtEl>
                                          <p:spTgt spid="4"/>
                                        </p:tgtEl>
                                        <p:attrNameLst>
                                          <p:attrName>ppt_h</p:attrName>
                                        </p:attrNameLst>
                                      </p:cBhvr>
                                      <p:tavLst>
                                        <p:tav tm="0">
                                          <p:val>
                                            <p:strVal val="2/3*#ppt_h"/>
                                          </p:val>
                                        </p:tav>
                                        <p:tav tm="100000">
                                          <p:val>
                                            <p:strVal val="#ppt_h"/>
                                          </p:val>
                                        </p:tav>
                                      </p:tavLst>
                                    </p:anim>
                                  </p:childTnLst>
                                </p:cTn>
                              </p:par>
                              <p:par>
                                <p:cTn id="189" presetID="8" presetClass="entr" presetSubtype="3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diamond(out)">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5">
              <a:lumMod val="50000"/>
            </a:schemeClr>
          </a:solidFill>
        </p:spPr>
        <p:txBody>
          <a:bodyPr/>
          <a:lstStyle/>
          <a:p>
            <a:endParaRPr lang="es-ES" dirty="0"/>
          </a:p>
        </p:txBody>
      </p:sp>
      <p:pic>
        <p:nvPicPr>
          <p:cNvPr id="4" name="3 Marcador de contenido" descr="indoor-skicenter-11.jpg"/>
          <p:cNvPicPr>
            <a:picLocks noGrp="1" noChangeAspect="1"/>
          </p:cNvPicPr>
          <p:nvPr>
            <p:ph idx="1"/>
          </p:nvPr>
        </p:nvPicPr>
        <p:blipFill>
          <a:blip r:embed="rId2"/>
          <a:stretch>
            <a:fillRect/>
          </a:stretch>
        </p:blipFill>
        <p:spPr>
          <a:xfrm>
            <a:off x="17790" y="0"/>
            <a:ext cx="9126210" cy="6858000"/>
          </a:xfrm>
        </p:spPr>
      </p:pic>
      <p:sp>
        <p:nvSpPr>
          <p:cNvPr id="6" name="5 Paralelogramo"/>
          <p:cNvSpPr/>
          <p:nvPr/>
        </p:nvSpPr>
        <p:spPr>
          <a:xfrm rot="5400000">
            <a:off x="642938" y="-214334"/>
            <a:ext cx="2928934" cy="4214810"/>
          </a:xfrm>
          <a:prstGeom prst="parallelogram">
            <a:avLst>
              <a:gd name="adj" fmla="val 89024"/>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678657" y="3321847"/>
            <a:ext cx="2857496" cy="4214810"/>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602457" y="-602457"/>
            <a:ext cx="3081336" cy="4286250"/>
          </a:xfrm>
          <a:prstGeom prst="parallelogram">
            <a:avLst>
              <a:gd name="adj" fmla="val 90639"/>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678657" y="2893219"/>
            <a:ext cx="2857496" cy="4214810"/>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88855" flipH="1">
            <a:off x="5516123" y="3148350"/>
            <a:ext cx="3002794" cy="4425587"/>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5429240" y="-714364"/>
            <a:ext cx="3000396" cy="4429124"/>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5429240" y="-285760"/>
            <a:ext cx="3000396" cy="4429124"/>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488855" flipH="1">
            <a:off x="5583069" y="2791159"/>
            <a:ext cx="3002794" cy="4425587"/>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a:off x="642938" y="285732"/>
            <a:ext cx="2928934" cy="4214810"/>
          </a:xfrm>
          <a:prstGeom prst="parallelogram">
            <a:avLst>
              <a:gd name="adj" fmla="val 89024"/>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678657" y="2536029"/>
            <a:ext cx="2857496" cy="4214810"/>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H="1">
            <a:off x="5429240" y="71430"/>
            <a:ext cx="3000396" cy="4429124"/>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20488855" flipH="1">
            <a:off x="5579813" y="1972941"/>
            <a:ext cx="3215049" cy="4501025"/>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a:off x="642938" y="714360"/>
            <a:ext cx="2928934" cy="4214810"/>
          </a:xfrm>
          <a:prstGeom prst="parallelogram">
            <a:avLst>
              <a:gd name="adj" fmla="val 89024"/>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678657" y="2178839"/>
            <a:ext cx="2857496" cy="4214810"/>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flipH="1">
            <a:off x="5429240" y="500058"/>
            <a:ext cx="3000396" cy="4429124"/>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20488855" flipH="1">
            <a:off x="5735468" y="2468534"/>
            <a:ext cx="3002794" cy="4425587"/>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a:off x="642938" y="1142988"/>
            <a:ext cx="2928934" cy="4214810"/>
          </a:xfrm>
          <a:prstGeom prst="parallelogram">
            <a:avLst>
              <a:gd name="adj" fmla="val 89024"/>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678657" y="1750211"/>
            <a:ext cx="2857496" cy="4214810"/>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5429240" y="928686"/>
            <a:ext cx="3000396" cy="4429124"/>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20488855" flipH="1">
            <a:off x="5583791" y="1505362"/>
            <a:ext cx="3001469" cy="4429539"/>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642938" y="1643054"/>
            <a:ext cx="2928934" cy="4214810"/>
          </a:xfrm>
          <a:prstGeom prst="parallelogram">
            <a:avLst>
              <a:gd name="adj" fmla="val 89024"/>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flipH="1">
            <a:off x="678657" y="1393021"/>
            <a:ext cx="2857496" cy="4214810"/>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16200000" flipH="1">
            <a:off x="5429240" y="1428752"/>
            <a:ext cx="3000396" cy="4429124"/>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20401423" flipH="1">
            <a:off x="5540051" y="991923"/>
            <a:ext cx="2953779" cy="4571791"/>
          </a:xfrm>
          <a:prstGeom prst="parallelogram">
            <a:avLst>
              <a:gd name="adj" fmla="val 90693"/>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28660" y="0"/>
            <a:ext cx="1000132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1+#ppt_w/2"/>
                                          </p:val>
                                        </p:tav>
                                        <p:tav tm="100000">
                                          <p:val>
                                            <p:strVal val="#ppt_x"/>
                                          </p:val>
                                        </p:tav>
                                      </p:tavLst>
                                    </p:anim>
                                    <p:anim calcmode="lin" valueType="num">
                                      <p:cBhvr additive="base">
                                        <p:cTn id="23" dur="2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000" fill="hold"/>
                                        <p:tgtEl>
                                          <p:spTgt spid="22"/>
                                        </p:tgtEl>
                                        <p:attrNameLst>
                                          <p:attrName>ppt_x</p:attrName>
                                        </p:attrNameLst>
                                      </p:cBhvr>
                                      <p:tavLst>
                                        <p:tav tm="0">
                                          <p:val>
                                            <p:strVal val="1+#ppt_w/2"/>
                                          </p:val>
                                        </p:tav>
                                        <p:tav tm="100000">
                                          <p:val>
                                            <p:strVal val="#ppt_x"/>
                                          </p:val>
                                        </p:tav>
                                      </p:tavLst>
                                    </p:anim>
                                    <p:anim calcmode="lin" valueType="num">
                                      <p:cBhvr additive="base">
                                        <p:cTn id="27" dur="2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2000" fill="hold"/>
                                        <p:tgtEl>
                                          <p:spTgt spid="26"/>
                                        </p:tgtEl>
                                        <p:attrNameLst>
                                          <p:attrName>ppt_x</p:attrName>
                                        </p:attrNameLst>
                                      </p:cBhvr>
                                      <p:tavLst>
                                        <p:tav tm="0">
                                          <p:val>
                                            <p:strVal val="1+#ppt_w/2"/>
                                          </p:val>
                                        </p:tav>
                                        <p:tav tm="100000">
                                          <p:val>
                                            <p:strVal val="#ppt_x"/>
                                          </p:val>
                                        </p:tav>
                                      </p:tavLst>
                                    </p:anim>
                                    <p:anim calcmode="lin" valueType="num">
                                      <p:cBhvr additive="base">
                                        <p:cTn id="31" dur="2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000" fill="hold"/>
                                        <p:tgtEl>
                                          <p:spTgt spid="19"/>
                                        </p:tgtEl>
                                        <p:attrNameLst>
                                          <p:attrName>ppt_x</p:attrName>
                                        </p:attrNameLst>
                                      </p:cBhvr>
                                      <p:tavLst>
                                        <p:tav tm="0">
                                          <p:val>
                                            <p:strVal val="1+#ppt_w/2"/>
                                          </p:val>
                                        </p:tav>
                                        <p:tav tm="100000">
                                          <p:val>
                                            <p:strVal val="#ppt_x"/>
                                          </p:val>
                                        </p:tav>
                                      </p:tavLst>
                                    </p:anim>
                                    <p:anim calcmode="lin" valueType="num">
                                      <p:cBhvr additive="base">
                                        <p:cTn id="47" dur="2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1+#ppt_w/2"/>
                                          </p:val>
                                        </p:tav>
                                        <p:tav tm="100000">
                                          <p:val>
                                            <p:strVal val="#ppt_x"/>
                                          </p:val>
                                        </p:tav>
                                      </p:tavLst>
                                    </p:anim>
                                    <p:anim calcmode="lin" valueType="num">
                                      <p:cBhvr additive="base">
                                        <p:cTn id="51" dur="2000" fill="hold"/>
                                        <p:tgtEl>
                                          <p:spTgt spid="2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0-#ppt_w/2"/>
                                          </p:val>
                                        </p:tav>
                                        <p:tav tm="100000">
                                          <p:val>
                                            <p:strVal val="#ppt_x"/>
                                          </p:val>
                                        </p:tav>
                                      </p:tavLst>
                                    </p:anim>
                                    <p:anim calcmode="lin" valueType="num">
                                      <p:cBhvr additive="base">
                                        <p:cTn id="67" dur="2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2000" fill="hold"/>
                                        <p:tgtEl>
                                          <p:spTgt spid="24"/>
                                        </p:tgtEl>
                                        <p:attrNameLst>
                                          <p:attrName>ppt_x</p:attrName>
                                        </p:attrNameLst>
                                      </p:cBhvr>
                                      <p:tavLst>
                                        <p:tav tm="0">
                                          <p:val>
                                            <p:strVal val="0-#ppt_w/2"/>
                                          </p:val>
                                        </p:tav>
                                        <p:tav tm="100000">
                                          <p:val>
                                            <p:strVal val="#ppt_x"/>
                                          </p:val>
                                        </p:tav>
                                      </p:tavLst>
                                    </p:anim>
                                    <p:anim calcmode="lin" valueType="num">
                                      <p:cBhvr additive="base">
                                        <p:cTn id="75" dur="2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2000" fill="hold"/>
                                        <p:tgtEl>
                                          <p:spTgt spid="28"/>
                                        </p:tgtEl>
                                        <p:attrNameLst>
                                          <p:attrName>ppt_x</p:attrName>
                                        </p:attrNameLst>
                                      </p:cBhvr>
                                      <p:tavLst>
                                        <p:tav tm="0">
                                          <p:val>
                                            <p:strVal val="0-#ppt_w/2"/>
                                          </p:val>
                                        </p:tav>
                                        <p:tav tm="100000">
                                          <p:val>
                                            <p:strVal val="#ppt_x"/>
                                          </p:val>
                                        </p:tav>
                                      </p:tavLst>
                                    </p:anim>
                                    <p:anim calcmode="lin" valueType="num">
                                      <p:cBhvr additive="base">
                                        <p:cTn id="79" dur="2000" fill="hold"/>
                                        <p:tgtEl>
                                          <p:spTgt spid="28"/>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2000" fill="hold"/>
                                        <p:tgtEl>
                                          <p:spTgt spid="29"/>
                                        </p:tgtEl>
                                        <p:attrNameLst>
                                          <p:attrName>ppt_x</p:attrName>
                                        </p:attrNameLst>
                                      </p:cBhvr>
                                      <p:tavLst>
                                        <p:tav tm="0">
                                          <p:val>
                                            <p:strVal val="0-#ppt_w/2"/>
                                          </p:val>
                                        </p:tav>
                                        <p:tav tm="100000">
                                          <p:val>
                                            <p:strVal val="#ppt_x"/>
                                          </p:val>
                                        </p:tav>
                                      </p:tavLst>
                                    </p:anim>
                                    <p:anim calcmode="lin" valueType="num">
                                      <p:cBhvr additive="base">
                                        <p:cTn id="83" dur="2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2000" fill="hold"/>
                                        <p:tgtEl>
                                          <p:spTgt spid="25"/>
                                        </p:tgtEl>
                                        <p:attrNameLst>
                                          <p:attrName>ppt_x</p:attrName>
                                        </p:attrNameLst>
                                      </p:cBhvr>
                                      <p:tavLst>
                                        <p:tav tm="0">
                                          <p:val>
                                            <p:strVal val="0-#ppt_w/2"/>
                                          </p:val>
                                        </p:tav>
                                        <p:tav tm="100000">
                                          <p:val>
                                            <p:strVal val="#ppt_x"/>
                                          </p:val>
                                        </p:tav>
                                      </p:tavLst>
                                    </p:anim>
                                    <p:anim calcmode="lin" valueType="num">
                                      <p:cBhvr additive="base">
                                        <p:cTn id="87" dur="2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2000" fill="hold"/>
                                        <p:tgtEl>
                                          <p:spTgt spid="17"/>
                                        </p:tgtEl>
                                        <p:attrNameLst>
                                          <p:attrName>ppt_x</p:attrName>
                                        </p:attrNameLst>
                                      </p:cBhvr>
                                      <p:tavLst>
                                        <p:tav tm="0">
                                          <p:val>
                                            <p:strVal val="0-#ppt_w/2"/>
                                          </p:val>
                                        </p:tav>
                                        <p:tav tm="100000">
                                          <p:val>
                                            <p:strVal val="#ppt_x"/>
                                          </p:val>
                                        </p:tav>
                                      </p:tavLst>
                                    </p:anim>
                                    <p:anim calcmode="lin" valueType="num">
                                      <p:cBhvr additive="base">
                                        <p:cTn id="91" dur="2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2000" fill="hold"/>
                                        <p:tgtEl>
                                          <p:spTgt spid="21"/>
                                        </p:tgtEl>
                                        <p:attrNameLst>
                                          <p:attrName>ppt_x</p:attrName>
                                        </p:attrNameLst>
                                      </p:cBhvr>
                                      <p:tavLst>
                                        <p:tav tm="0">
                                          <p:val>
                                            <p:strVal val="0-#ppt_w/2"/>
                                          </p:val>
                                        </p:tav>
                                        <p:tav tm="100000">
                                          <p:val>
                                            <p:strVal val="#ppt_x"/>
                                          </p:val>
                                        </p:tav>
                                      </p:tavLst>
                                    </p:anim>
                                    <p:anim calcmode="lin" valueType="num">
                                      <p:cBhvr additive="base">
                                        <p:cTn id="95" dur="2000" fill="hold"/>
                                        <p:tgtEl>
                                          <p:spTgt spid="21"/>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2000" fill="hold"/>
                                        <p:tgtEl>
                                          <p:spTgt spid="13"/>
                                        </p:tgtEl>
                                        <p:attrNameLst>
                                          <p:attrName>ppt_x</p:attrName>
                                        </p:attrNameLst>
                                      </p:cBhvr>
                                      <p:tavLst>
                                        <p:tav tm="0">
                                          <p:val>
                                            <p:strVal val="0-#ppt_w/2"/>
                                          </p:val>
                                        </p:tav>
                                        <p:tav tm="100000">
                                          <p:val>
                                            <p:strVal val="#ppt_x"/>
                                          </p:val>
                                        </p:tav>
                                      </p:tavLst>
                                    </p:anim>
                                    <p:anim calcmode="lin" valueType="num">
                                      <p:cBhvr additive="base">
                                        <p:cTn id="99" dur="2000" fill="hold"/>
                                        <p:tgtEl>
                                          <p:spTgt spid="1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0-#ppt_w/2"/>
                                          </p:val>
                                        </p:tav>
                                        <p:tav tm="100000">
                                          <p:val>
                                            <p:strVal val="#ppt_x"/>
                                          </p:val>
                                        </p:tav>
                                      </p:tavLst>
                                    </p:anim>
                                    <p:anim calcmode="lin" valueType="num">
                                      <p:cBhvr additive="base">
                                        <p:cTn id="103" dur="2000" fill="hold"/>
                                        <p:tgtEl>
                                          <p:spTgt spid="10"/>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2000"/>
                                        <p:tgtEl>
                                          <p:spTgt spid="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Effect transition="in" filter="checkerboard(across)">
                                      <p:cBhvr>
                                        <p:cTn id="109" dur="2000"/>
                                        <p:tgtEl>
                                          <p:spTgt spid="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checkerboard(across)">
                                      <p:cBhvr>
                                        <p:cTn id="112" dur="2000"/>
                                        <p:tgtEl>
                                          <p:spTgt spid="8"/>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checkerboard(across)">
                                      <p:cBhvr>
                                        <p:cTn id="115" dur="2000"/>
                                        <p:tgtEl>
                                          <p:spTgt spid="9"/>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checkerboard(across)">
                                      <p:cBhvr>
                                        <p:cTn id="118" dur="2000"/>
                                        <p:tgtEl>
                                          <p:spTgt spid="14"/>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checkerboard(across)">
                                      <p:cBhvr>
                                        <p:cTn id="121" dur="2000"/>
                                        <p:tgtEl>
                                          <p:spTgt spid="15"/>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8"/>
                                        </p:tgtEl>
                                        <p:attrNameLst>
                                          <p:attrName>style.visibility</p:attrName>
                                        </p:attrNameLst>
                                      </p:cBhvr>
                                      <p:to>
                                        <p:strVal val="visible"/>
                                      </p:to>
                                    </p:set>
                                    <p:animEffect transition="in" filter="checkerboard(across)">
                                      <p:cBhvr>
                                        <p:cTn id="124" dur="2000"/>
                                        <p:tgtEl>
                                          <p:spTgt spid="18"/>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checkerboard(across)">
                                      <p:cBhvr>
                                        <p:cTn id="127" dur="2000"/>
                                        <p:tgtEl>
                                          <p:spTgt spid="19"/>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animEffect transition="in" filter="checkerboard(across)">
                                      <p:cBhvr>
                                        <p:cTn id="130" dur="2000"/>
                                        <p:tgtEl>
                                          <p:spTgt spid="22"/>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3"/>
                                        </p:tgtEl>
                                        <p:attrNameLst>
                                          <p:attrName>style.visibility</p:attrName>
                                        </p:attrNameLst>
                                      </p:cBhvr>
                                      <p:to>
                                        <p:strVal val="visible"/>
                                      </p:to>
                                    </p:set>
                                    <p:animEffect transition="in" filter="checkerboard(across)">
                                      <p:cBhvr>
                                        <p:cTn id="133" dur="2000"/>
                                        <p:tgtEl>
                                          <p:spTgt spid="23"/>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26"/>
                                        </p:tgtEl>
                                        <p:attrNameLst>
                                          <p:attrName>style.visibility</p:attrName>
                                        </p:attrNameLst>
                                      </p:cBhvr>
                                      <p:to>
                                        <p:strVal val="visible"/>
                                      </p:to>
                                    </p:set>
                                    <p:animEffect transition="in" filter="checkerboard(across)">
                                      <p:cBhvr>
                                        <p:cTn id="136" dur="2000"/>
                                        <p:tgtEl>
                                          <p:spTgt spid="26"/>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checkerboard(across)">
                                      <p:cBhvr>
                                        <p:cTn id="139" dur="2000"/>
                                        <p:tgtEl>
                                          <p:spTgt spid="27"/>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checkerboard(across)">
                                      <p:cBhvr>
                                        <p:cTn id="142" dur="2000"/>
                                        <p:tgtEl>
                                          <p:spTgt spid="10"/>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checkerboard(across)">
                                      <p:cBhvr>
                                        <p:cTn id="145" dur="2000"/>
                                        <p:tgtEl>
                                          <p:spTgt spid="11"/>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checkerboard(across)">
                                      <p:cBhvr>
                                        <p:cTn id="148" dur="2000"/>
                                        <p:tgtEl>
                                          <p:spTgt spid="12"/>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checkerboard(across)">
                                      <p:cBhvr>
                                        <p:cTn id="151" dur="2000"/>
                                        <p:tgtEl>
                                          <p:spTgt spid="13"/>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checkerboard(across)">
                                      <p:cBhvr>
                                        <p:cTn id="154" dur="2000"/>
                                        <p:tgtEl>
                                          <p:spTgt spid="16"/>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checkerboard(across)">
                                      <p:cBhvr>
                                        <p:cTn id="157" dur="2000"/>
                                        <p:tgtEl>
                                          <p:spTgt spid="17"/>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2000"/>
                                        <p:tgtEl>
                                          <p:spTgt spid="20"/>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2000"/>
                                        <p:tgtEl>
                                          <p:spTgt spid="21"/>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2000"/>
                                        <p:tgtEl>
                                          <p:spTgt spid="24"/>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2000"/>
                                        <p:tgtEl>
                                          <p:spTgt spid="25"/>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checkerboard(across)">
                                      <p:cBhvr>
                                        <p:cTn id="172" dur="2000"/>
                                        <p:tgtEl>
                                          <p:spTgt spid="28"/>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29"/>
                                        </p:tgtEl>
                                        <p:attrNameLst>
                                          <p:attrName>style.visibility</p:attrName>
                                        </p:attrNameLst>
                                      </p:cBhvr>
                                      <p:to>
                                        <p:strVal val="visible"/>
                                      </p:to>
                                    </p:set>
                                    <p:animEffect transition="in" filter="checkerboard(across)">
                                      <p:cBhvr>
                                        <p:cTn id="175" dur="2000"/>
                                        <p:tgtEl>
                                          <p:spTgt spid="29"/>
                                        </p:tgtEl>
                                      </p:cBhvr>
                                    </p:animEffect>
                                  </p:childTnLst>
                                </p:cTn>
                              </p:par>
                            </p:childTnLst>
                          </p:cTn>
                        </p:par>
                        <p:par>
                          <p:cTn id="176" fill="hold">
                            <p:stCondLst>
                              <p:cond delay="2000"/>
                            </p:stCondLst>
                            <p:childTnLst>
                              <p:par>
                                <p:cTn id="177" presetID="17" presetClass="exit" presetSubtype="8" fill="hold" grpId="2" nodeType="afterEffect">
                                  <p:stCondLst>
                                    <p:cond delay="0"/>
                                  </p:stCondLst>
                                  <p:childTnLst>
                                    <p:anim calcmode="lin" valueType="num">
                                      <p:cBhvr>
                                        <p:cTn id="178" dur="2000"/>
                                        <p:tgtEl>
                                          <p:spTgt spid="6"/>
                                        </p:tgtEl>
                                        <p:attrNameLst>
                                          <p:attrName>ppt_x</p:attrName>
                                        </p:attrNameLst>
                                      </p:cBhvr>
                                      <p:tavLst>
                                        <p:tav tm="0">
                                          <p:val>
                                            <p:strVal val="ppt_x"/>
                                          </p:val>
                                        </p:tav>
                                        <p:tav tm="100000">
                                          <p:val>
                                            <p:strVal val="ppt_x-ppt_w/2"/>
                                          </p:val>
                                        </p:tav>
                                      </p:tavLst>
                                    </p:anim>
                                    <p:anim calcmode="lin" valueType="num">
                                      <p:cBhvr>
                                        <p:cTn id="179" dur="2000"/>
                                        <p:tgtEl>
                                          <p:spTgt spid="6"/>
                                        </p:tgtEl>
                                        <p:attrNameLst>
                                          <p:attrName>ppt_y</p:attrName>
                                        </p:attrNameLst>
                                      </p:cBhvr>
                                      <p:tavLst>
                                        <p:tav tm="0">
                                          <p:val>
                                            <p:strVal val="ppt_y"/>
                                          </p:val>
                                        </p:tav>
                                        <p:tav tm="100000">
                                          <p:val>
                                            <p:strVal val="ppt_y"/>
                                          </p:val>
                                        </p:tav>
                                      </p:tavLst>
                                    </p:anim>
                                    <p:anim calcmode="lin" valueType="num">
                                      <p:cBhvr>
                                        <p:cTn id="180" dur="2000"/>
                                        <p:tgtEl>
                                          <p:spTgt spid="6"/>
                                        </p:tgtEl>
                                        <p:attrNameLst>
                                          <p:attrName>ppt_w</p:attrName>
                                        </p:attrNameLst>
                                      </p:cBhvr>
                                      <p:tavLst>
                                        <p:tav tm="0">
                                          <p:val>
                                            <p:strVal val="ppt_w"/>
                                          </p:val>
                                        </p:tav>
                                        <p:tav tm="100000">
                                          <p:val>
                                            <p:fltVal val="0"/>
                                          </p:val>
                                        </p:tav>
                                      </p:tavLst>
                                    </p:anim>
                                    <p:anim calcmode="lin" valueType="num">
                                      <p:cBhvr>
                                        <p:cTn id="181" dur="2000"/>
                                        <p:tgtEl>
                                          <p:spTgt spid="6"/>
                                        </p:tgtEl>
                                        <p:attrNameLst>
                                          <p:attrName>ppt_h</p:attrName>
                                        </p:attrNameLst>
                                      </p:cBhvr>
                                      <p:tavLst>
                                        <p:tav tm="0">
                                          <p:val>
                                            <p:strVal val="ppt_h"/>
                                          </p:val>
                                        </p:tav>
                                        <p:tav tm="100000">
                                          <p:val>
                                            <p:strVal val="ppt_h"/>
                                          </p:val>
                                        </p:tav>
                                      </p:tavLst>
                                    </p:anim>
                                    <p:set>
                                      <p:cBhvr>
                                        <p:cTn id="182" dur="1" fill="hold">
                                          <p:stCondLst>
                                            <p:cond delay="1999"/>
                                          </p:stCondLst>
                                        </p:cTn>
                                        <p:tgtEl>
                                          <p:spTgt spid="6"/>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2000"/>
                                        <p:tgtEl>
                                          <p:spTgt spid="7"/>
                                        </p:tgtEl>
                                        <p:attrNameLst>
                                          <p:attrName>ppt_x</p:attrName>
                                        </p:attrNameLst>
                                      </p:cBhvr>
                                      <p:tavLst>
                                        <p:tav tm="0">
                                          <p:val>
                                            <p:strVal val="ppt_x"/>
                                          </p:val>
                                        </p:tav>
                                        <p:tav tm="100000">
                                          <p:val>
                                            <p:strVal val="ppt_x-ppt_w/2"/>
                                          </p:val>
                                        </p:tav>
                                      </p:tavLst>
                                    </p:anim>
                                    <p:anim calcmode="lin" valueType="num">
                                      <p:cBhvr>
                                        <p:cTn id="185" dur="2000"/>
                                        <p:tgtEl>
                                          <p:spTgt spid="7"/>
                                        </p:tgtEl>
                                        <p:attrNameLst>
                                          <p:attrName>ppt_y</p:attrName>
                                        </p:attrNameLst>
                                      </p:cBhvr>
                                      <p:tavLst>
                                        <p:tav tm="0">
                                          <p:val>
                                            <p:strVal val="ppt_y"/>
                                          </p:val>
                                        </p:tav>
                                        <p:tav tm="100000">
                                          <p:val>
                                            <p:strVal val="ppt_y"/>
                                          </p:val>
                                        </p:tav>
                                      </p:tavLst>
                                    </p:anim>
                                    <p:anim calcmode="lin" valueType="num">
                                      <p:cBhvr>
                                        <p:cTn id="186" dur="2000"/>
                                        <p:tgtEl>
                                          <p:spTgt spid="7"/>
                                        </p:tgtEl>
                                        <p:attrNameLst>
                                          <p:attrName>ppt_w</p:attrName>
                                        </p:attrNameLst>
                                      </p:cBhvr>
                                      <p:tavLst>
                                        <p:tav tm="0">
                                          <p:val>
                                            <p:strVal val="ppt_w"/>
                                          </p:val>
                                        </p:tav>
                                        <p:tav tm="100000">
                                          <p:val>
                                            <p:fltVal val="0"/>
                                          </p:val>
                                        </p:tav>
                                      </p:tavLst>
                                    </p:anim>
                                    <p:anim calcmode="lin" valueType="num">
                                      <p:cBhvr>
                                        <p:cTn id="187" dur="2000"/>
                                        <p:tgtEl>
                                          <p:spTgt spid="7"/>
                                        </p:tgtEl>
                                        <p:attrNameLst>
                                          <p:attrName>ppt_h</p:attrName>
                                        </p:attrNameLst>
                                      </p:cBhvr>
                                      <p:tavLst>
                                        <p:tav tm="0">
                                          <p:val>
                                            <p:strVal val="ppt_h"/>
                                          </p:val>
                                        </p:tav>
                                        <p:tav tm="100000">
                                          <p:val>
                                            <p:strVal val="ppt_h"/>
                                          </p:val>
                                        </p:tav>
                                      </p:tavLst>
                                    </p:anim>
                                    <p:set>
                                      <p:cBhvr>
                                        <p:cTn id="188" dur="1" fill="hold">
                                          <p:stCondLst>
                                            <p:cond delay="1999"/>
                                          </p:stCondLst>
                                        </p:cTn>
                                        <p:tgtEl>
                                          <p:spTgt spid="7"/>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2000"/>
                                        <p:tgtEl>
                                          <p:spTgt spid="8"/>
                                        </p:tgtEl>
                                        <p:attrNameLst>
                                          <p:attrName>ppt_x</p:attrName>
                                        </p:attrNameLst>
                                      </p:cBhvr>
                                      <p:tavLst>
                                        <p:tav tm="0">
                                          <p:val>
                                            <p:strVal val="ppt_x"/>
                                          </p:val>
                                        </p:tav>
                                        <p:tav tm="100000">
                                          <p:val>
                                            <p:strVal val="ppt_x-ppt_w/2"/>
                                          </p:val>
                                        </p:tav>
                                      </p:tavLst>
                                    </p:anim>
                                    <p:anim calcmode="lin" valueType="num">
                                      <p:cBhvr>
                                        <p:cTn id="191" dur="2000"/>
                                        <p:tgtEl>
                                          <p:spTgt spid="8"/>
                                        </p:tgtEl>
                                        <p:attrNameLst>
                                          <p:attrName>ppt_y</p:attrName>
                                        </p:attrNameLst>
                                      </p:cBhvr>
                                      <p:tavLst>
                                        <p:tav tm="0">
                                          <p:val>
                                            <p:strVal val="ppt_y"/>
                                          </p:val>
                                        </p:tav>
                                        <p:tav tm="100000">
                                          <p:val>
                                            <p:strVal val="ppt_y"/>
                                          </p:val>
                                        </p:tav>
                                      </p:tavLst>
                                    </p:anim>
                                    <p:anim calcmode="lin" valueType="num">
                                      <p:cBhvr>
                                        <p:cTn id="192" dur="2000"/>
                                        <p:tgtEl>
                                          <p:spTgt spid="8"/>
                                        </p:tgtEl>
                                        <p:attrNameLst>
                                          <p:attrName>ppt_w</p:attrName>
                                        </p:attrNameLst>
                                      </p:cBhvr>
                                      <p:tavLst>
                                        <p:tav tm="0">
                                          <p:val>
                                            <p:strVal val="ppt_w"/>
                                          </p:val>
                                        </p:tav>
                                        <p:tav tm="100000">
                                          <p:val>
                                            <p:fltVal val="0"/>
                                          </p:val>
                                        </p:tav>
                                      </p:tavLst>
                                    </p:anim>
                                    <p:anim calcmode="lin" valueType="num">
                                      <p:cBhvr>
                                        <p:cTn id="193" dur="2000"/>
                                        <p:tgtEl>
                                          <p:spTgt spid="8"/>
                                        </p:tgtEl>
                                        <p:attrNameLst>
                                          <p:attrName>ppt_h</p:attrName>
                                        </p:attrNameLst>
                                      </p:cBhvr>
                                      <p:tavLst>
                                        <p:tav tm="0">
                                          <p:val>
                                            <p:strVal val="ppt_h"/>
                                          </p:val>
                                        </p:tav>
                                        <p:tav tm="100000">
                                          <p:val>
                                            <p:strVal val="ppt_h"/>
                                          </p:val>
                                        </p:tav>
                                      </p:tavLst>
                                    </p:anim>
                                    <p:set>
                                      <p:cBhvr>
                                        <p:cTn id="194" dur="1" fill="hold">
                                          <p:stCondLst>
                                            <p:cond delay="1999"/>
                                          </p:stCondLst>
                                        </p:cTn>
                                        <p:tgtEl>
                                          <p:spTgt spid="8"/>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2000"/>
                                        <p:tgtEl>
                                          <p:spTgt spid="9"/>
                                        </p:tgtEl>
                                        <p:attrNameLst>
                                          <p:attrName>ppt_x</p:attrName>
                                        </p:attrNameLst>
                                      </p:cBhvr>
                                      <p:tavLst>
                                        <p:tav tm="0">
                                          <p:val>
                                            <p:strVal val="ppt_x"/>
                                          </p:val>
                                        </p:tav>
                                        <p:tav tm="100000">
                                          <p:val>
                                            <p:strVal val="ppt_x-ppt_w/2"/>
                                          </p:val>
                                        </p:tav>
                                      </p:tavLst>
                                    </p:anim>
                                    <p:anim calcmode="lin" valueType="num">
                                      <p:cBhvr>
                                        <p:cTn id="197" dur="2000"/>
                                        <p:tgtEl>
                                          <p:spTgt spid="9"/>
                                        </p:tgtEl>
                                        <p:attrNameLst>
                                          <p:attrName>ppt_y</p:attrName>
                                        </p:attrNameLst>
                                      </p:cBhvr>
                                      <p:tavLst>
                                        <p:tav tm="0">
                                          <p:val>
                                            <p:strVal val="ppt_y"/>
                                          </p:val>
                                        </p:tav>
                                        <p:tav tm="100000">
                                          <p:val>
                                            <p:strVal val="ppt_y"/>
                                          </p:val>
                                        </p:tav>
                                      </p:tavLst>
                                    </p:anim>
                                    <p:anim calcmode="lin" valueType="num">
                                      <p:cBhvr>
                                        <p:cTn id="198" dur="2000"/>
                                        <p:tgtEl>
                                          <p:spTgt spid="9"/>
                                        </p:tgtEl>
                                        <p:attrNameLst>
                                          <p:attrName>ppt_w</p:attrName>
                                        </p:attrNameLst>
                                      </p:cBhvr>
                                      <p:tavLst>
                                        <p:tav tm="0">
                                          <p:val>
                                            <p:strVal val="ppt_w"/>
                                          </p:val>
                                        </p:tav>
                                        <p:tav tm="100000">
                                          <p:val>
                                            <p:fltVal val="0"/>
                                          </p:val>
                                        </p:tav>
                                      </p:tavLst>
                                    </p:anim>
                                    <p:anim calcmode="lin" valueType="num">
                                      <p:cBhvr>
                                        <p:cTn id="199" dur="2000"/>
                                        <p:tgtEl>
                                          <p:spTgt spid="9"/>
                                        </p:tgtEl>
                                        <p:attrNameLst>
                                          <p:attrName>ppt_h</p:attrName>
                                        </p:attrNameLst>
                                      </p:cBhvr>
                                      <p:tavLst>
                                        <p:tav tm="0">
                                          <p:val>
                                            <p:strVal val="ppt_h"/>
                                          </p:val>
                                        </p:tav>
                                        <p:tav tm="100000">
                                          <p:val>
                                            <p:strVal val="ppt_h"/>
                                          </p:val>
                                        </p:tav>
                                      </p:tavLst>
                                    </p:anim>
                                    <p:set>
                                      <p:cBhvr>
                                        <p:cTn id="200" dur="1" fill="hold">
                                          <p:stCondLst>
                                            <p:cond delay="1999"/>
                                          </p:stCondLst>
                                        </p:cTn>
                                        <p:tgtEl>
                                          <p:spTgt spid="9"/>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2000"/>
                                        <p:tgtEl>
                                          <p:spTgt spid="14"/>
                                        </p:tgtEl>
                                        <p:attrNameLst>
                                          <p:attrName>ppt_x</p:attrName>
                                        </p:attrNameLst>
                                      </p:cBhvr>
                                      <p:tavLst>
                                        <p:tav tm="0">
                                          <p:val>
                                            <p:strVal val="ppt_x"/>
                                          </p:val>
                                        </p:tav>
                                        <p:tav tm="100000">
                                          <p:val>
                                            <p:strVal val="ppt_x-ppt_w/2"/>
                                          </p:val>
                                        </p:tav>
                                      </p:tavLst>
                                    </p:anim>
                                    <p:anim calcmode="lin" valueType="num">
                                      <p:cBhvr>
                                        <p:cTn id="203" dur="2000"/>
                                        <p:tgtEl>
                                          <p:spTgt spid="14"/>
                                        </p:tgtEl>
                                        <p:attrNameLst>
                                          <p:attrName>ppt_y</p:attrName>
                                        </p:attrNameLst>
                                      </p:cBhvr>
                                      <p:tavLst>
                                        <p:tav tm="0">
                                          <p:val>
                                            <p:strVal val="ppt_y"/>
                                          </p:val>
                                        </p:tav>
                                        <p:tav tm="100000">
                                          <p:val>
                                            <p:strVal val="ppt_y"/>
                                          </p:val>
                                        </p:tav>
                                      </p:tavLst>
                                    </p:anim>
                                    <p:anim calcmode="lin" valueType="num">
                                      <p:cBhvr>
                                        <p:cTn id="204" dur="2000"/>
                                        <p:tgtEl>
                                          <p:spTgt spid="14"/>
                                        </p:tgtEl>
                                        <p:attrNameLst>
                                          <p:attrName>ppt_w</p:attrName>
                                        </p:attrNameLst>
                                      </p:cBhvr>
                                      <p:tavLst>
                                        <p:tav tm="0">
                                          <p:val>
                                            <p:strVal val="ppt_w"/>
                                          </p:val>
                                        </p:tav>
                                        <p:tav tm="100000">
                                          <p:val>
                                            <p:fltVal val="0"/>
                                          </p:val>
                                        </p:tav>
                                      </p:tavLst>
                                    </p:anim>
                                    <p:anim calcmode="lin" valueType="num">
                                      <p:cBhvr>
                                        <p:cTn id="205" dur="2000"/>
                                        <p:tgtEl>
                                          <p:spTgt spid="14"/>
                                        </p:tgtEl>
                                        <p:attrNameLst>
                                          <p:attrName>ppt_h</p:attrName>
                                        </p:attrNameLst>
                                      </p:cBhvr>
                                      <p:tavLst>
                                        <p:tav tm="0">
                                          <p:val>
                                            <p:strVal val="ppt_h"/>
                                          </p:val>
                                        </p:tav>
                                        <p:tav tm="100000">
                                          <p:val>
                                            <p:strVal val="ppt_h"/>
                                          </p:val>
                                        </p:tav>
                                      </p:tavLst>
                                    </p:anim>
                                    <p:set>
                                      <p:cBhvr>
                                        <p:cTn id="206" dur="1" fill="hold">
                                          <p:stCondLst>
                                            <p:cond delay="1999"/>
                                          </p:stCondLst>
                                        </p:cTn>
                                        <p:tgtEl>
                                          <p:spTgt spid="14"/>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2000"/>
                                        <p:tgtEl>
                                          <p:spTgt spid="15"/>
                                        </p:tgtEl>
                                        <p:attrNameLst>
                                          <p:attrName>ppt_x</p:attrName>
                                        </p:attrNameLst>
                                      </p:cBhvr>
                                      <p:tavLst>
                                        <p:tav tm="0">
                                          <p:val>
                                            <p:strVal val="ppt_x"/>
                                          </p:val>
                                        </p:tav>
                                        <p:tav tm="100000">
                                          <p:val>
                                            <p:strVal val="ppt_x-ppt_w/2"/>
                                          </p:val>
                                        </p:tav>
                                      </p:tavLst>
                                    </p:anim>
                                    <p:anim calcmode="lin" valueType="num">
                                      <p:cBhvr>
                                        <p:cTn id="209" dur="2000"/>
                                        <p:tgtEl>
                                          <p:spTgt spid="15"/>
                                        </p:tgtEl>
                                        <p:attrNameLst>
                                          <p:attrName>ppt_y</p:attrName>
                                        </p:attrNameLst>
                                      </p:cBhvr>
                                      <p:tavLst>
                                        <p:tav tm="0">
                                          <p:val>
                                            <p:strVal val="ppt_y"/>
                                          </p:val>
                                        </p:tav>
                                        <p:tav tm="100000">
                                          <p:val>
                                            <p:strVal val="ppt_y"/>
                                          </p:val>
                                        </p:tav>
                                      </p:tavLst>
                                    </p:anim>
                                    <p:anim calcmode="lin" valueType="num">
                                      <p:cBhvr>
                                        <p:cTn id="210" dur="2000"/>
                                        <p:tgtEl>
                                          <p:spTgt spid="15"/>
                                        </p:tgtEl>
                                        <p:attrNameLst>
                                          <p:attrName>ppt_w</p:attrName>
                                        </p:attrNameLst>
                                      </p:cBhvr>
                                      <p:tavLst>
                                        <p:tav tm="0">
                                          <p:val>
                                            <p:strVal val="ppt_w"/>
                                          </p:val>
                                        </p:tav>
                                        <p:tav tm="100000">
                                          <p:val>
                                            <p:fltVal val="0"/>
                                          </p:val>
                                        </p:tav>
                                      </p:tavLst>
                                    </p:anim>
                                    <p:anim calcmode="lin" valueType="num">
                                      <p:cBhvr>
                                        <p:cTn id="211" dur="2000"/>
                                        <p:tgtEl>
                                          <p:spTgt spid="15"/>
                                        </p:tgtEl>
                                        <p:attrNameLst>
                                          <p:attrName>ppt_h</p:attrName>
                                        </p:attrNameLst>
                                      </p:cBhvr>
                                      <p:tavLst>
                                        <p:tav tm="0">
                                          <p:val>
                                            <p:strVal val="ppt_h"/>
                                          </p:val>
                                        </p:tav>
                                        <p:tav tm="100000">
                                          <p:val>
                                            <p:strVal val="ppt_h"/>
                                          </p:val>
                                        </p:tav>
                                      </p:tavLst>
                                    </p:anim>
                                    <p:set>
                                      <p:cBhvr>
                                        <p:cTn id="212" dur="1" fill="hold">
                                          <p:stCondLst>
                                            <p:cond delay="1999"/>
                                          </p:stCondLst>
                                        </p:cTn>
                                        <p:tgtEl>
                                          <p:spTgt spid="15"/>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2000"/>
                                        <p:tgtEl>
                                          <p:spTgt spid="18"/>
                                        </p:tgtEl>
                                        <p:attrNameLst>
                                          <p:attrName>ppt_x</p:attrName>
                                        </p:attrNameLst>
                                      </p:cBhvr>
                                      <p:tavLst>
                                        <p:tav tm="0">
                                          <p:val>
                                            <p:strVal val="ppt_x"/>
                                          </p:val>
                                        </p:tav>
                                        <p:tav tm="100000">
                                          <p:val>
                                            <p:strVal val="ppt_x-ppt_w/2"/>
                                          </p:val>
                                        </p:tav>
                                      </p:tavLst>
                                    </p:anim>
                                    <p:anim calcmode="lin" valueType="num">
                                      <p:cBhvr>
                                        <p:cTn id="215" dur="2000"/>
                                        <p:tgtEl>
                                          <p:spTgt spid="18"/>
                                        </p:tgtEl>
                                        <p:attrNameLst>
                                          <p:attrName>ppt_y</p:attrName>
                                        </p:attrNameLst>
                                      </p:cBhvr>
                                      <p:tavLst>
                                        <p:tav tm="0">
                                          <p:val>
                                            <p:strVal val="ppt_y"/>
                                          </p:val>
                                        </p:tav>
                                        <p:tav tm="100000">
                                          <p:val>
                                            <p:strVal val="ppt_y"/>
                                          </p:val>
                                        </p:tav>
                                      </p:tavLst>
                                    </p:anim>
                                    <p:anim calcmode="lin" valueType="num">
                                      <p:cBhvr>
                                        <p:cTn id="216" dur="2000"/>
                                        <p:tgtEl>
                                          <p:spTgt spid="18"/>
                                        </p:tgtEl>
                                        <p:attrNameLst>
                                          <p:attrName>ppt_w</p:attrName>
                                        </p:attrNameLst>
                                      </p:cBhvr>
                                      <p:tavLst>
                                        <p:tav tm="0">
                                          <p:val>
                                            <p:strVal val="ppt_w"/>
                                          </p:val>
                                        </p:tav>
                                        <p:tav tm="100000">
                                          <p:val>
                                            <p:fltVal val="0"/>
                                          </p:val>
                                        </p:tav>
                                      </p:tavLst>
                                    </p:anim>
                                    <p:anim calcmode="lin" valueType="num">
                                      <p:cBhvr>
                                        <p:cTn id="217" dur="2000"/>
                                        <p:tgtEl>
                                          <p:spTgt spid="18"/>
                                        </p:tgtEl>
                                        <p:attrNameLst>
                                          <p:attrName>ppt_h</p:attrName>
                                        </p:attrNameLst>
                                      </p:cBhvr>
                                      <p:tavLst>
                                        <p:tav tm="0">
                                          <p:val>
                                            <p:strVal val="ppt_h"/>
                                          </p:val>
                                        </p:tav>
                                        <p:tav tm="100000">
                                          <p:val>
                                            <p:strVal val="ppt_h"/>
                                          </p:val>
                                        </p:tav>
                                      </p:tavLst>
                                    </p:anim>
                                    <p:set>
                                      <p:cBhvr>
                                        <p:cTn id="218" dur="1" fill="hold">
                                          <p:stCondLst>
                                            <p:cond delay="1999"/>
                                          </p:stCondLst>
                                        </p:cTn>
                                        <p:tgtEl>
                                          <p:spTgt spid="18"/>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2000"/>
                                        <p:tgtEl>
                                          <p:spTgt spid="19"/>
                                        </p:tgtEl>
                                        <p:attrNameLst>
                                          <p:attrName>ppt_x</p:attrName>
                                        </p:attrNameLst>
                                      </p:cBhvr>
                                      <p:tavLst>
                                        <p:tav tm="0">
                                          <p:val>
                                            <p:strVal val="ppt_x"/>
                                          </p:val>
                                        </p:tav>
                                        <p:tav tm="100000">
                                          <p:val>
                                            <p:strVal val="ppt_x-ppt_w/2"/>
                                          </p:val>
                                        </p:tav>
                                      </p:tavLst>
                                    </p:anim>
                                    <p:anim calcmode="lin" valueType="num">
                                      <p:cBhvr>
                                        <p:cTn id="221" dur="2000"/>
                                        <p:tgtEl>
                                          <p:spTgt spid="19"/>
                                        </p:tgtEl>
                                        <p:attrNameLst>
                                          <p:attrName>ppt_y</p:attrName>
                                        </p:attrNameLst>
                                      </p:cBhvr>
                                      <p:tavLst>
                                        <p:tav tm="0">
                                          <p:val>
                                            <p:strVal val="ppt_y"/>
                                          </p:val>
                                        </p:tav>
                                        <p:tav tm="100000">
                                          <p:val>
                                            <p:strVal val="ppt_y"/>
                                          </p:val>
                                        </p:tav>
                                      </p:tavLst>
                                    </p:anim>
                                    <p:anim calcmode="lin" valueType="num">
                                      <p:cBhvr>
                                        <p:cTn id="222" dur="2000"/>
                                        <p:tgtEl>
                                          <p:spTgt spid="19"/>
                                        </p:tgtEl>
                                        <p:attrNameLst>
                                          <p:attrName>ppt_w</p:attrName>
                                        </p:attrNameLst>
                                      </p:cBhvr>
                                      <p:tavLst>
                                        <p:tav tm="0">
                                          <p:val>
                                            <p:strVal val="ppt_w"/>
                                          </p:val>
                                        </p:tav>
                                        <p:tav tm="100000">
                                          <p:val>
                                            <p:fltVal val="0"/>
                                          </p:val>
                                        </p:tav>
                                      </p:tavLst>
                                    </p:anim>
                                    <p:anim calcmode="lin" valueType="num">
                                      <p:cBhvr>
                                        <p:cTn id="223" dur="2000"/>
                                        <p:tgtEl>
                                          <p:spTgt spid="19"/>
                                        </p:tgtEl>
                                        <p:attrNameLst>
                                          <p:attrName>ppt_h</p:attrName>
                                        </p:attrNameLst>
                                      </p:cBhvr>
                                      <p:tavLst>
                                        <p:tav tm="0">
                                          <p:val>
                                            <p:strVal val="ppt_h"/>
                                          </p:val>
                                        </p:tav>
                                        <p:tav tm="100000">
                                          <p:val>
                                            <p:strVal val="ppt_h"/>
                                          </p:val>
                                        </p:tav>
                                      </p:tavLst>
                                    </p:anim>
                                    <p:set>
                                      <p:cBhvr>
                                        <p:cTn id="224" dur="1" fill="hold">
                                          <p:stCondLst>
                                            <p:cond delay="1999"/>
                                          </p:stCondLst>
                                        </p:cTn>
                                        <p:tgtEl>
                                          <p:spTgt spid="19"/>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2000"/>
                                        <p:tgtEl>
                                          <p:spTgt spid="22"/>
                                        </p:tgtEl>
                                        <p:attrNameLst>
                                          <p:attrName>ppt_x</p:attrName>
                                        </p:attrNameLst>
                                      </p:cBhvr>
                                      <p:tavLst>
                                        <p:tav tm="0">
                                          <p:val>
                                            <p:strVal val="ppt_x"/>
                                          </p:val>
                                        </p:tav>
                                        <p:tav tm="100000">
                                          <p:val>
                                            <p:strVal val="ppt_x-ppt_w/2"/>
                                          </p:val>
                                        </p:tav>
                                      </p:tavLst>
                                    </p:anim>
                                    <p:anim calcmode="lin" valueType="num">
                                      <p:cBhvr>
                                        <p:cTn id="227" dur="2000"/>
                                        <p:tgtEl>
                                          <p:spTgt spid="22"/>
                                        </p:tgtEl>
                                        <p:attrNameLst>
                                          <p:attrName>ppt_y</p:attrName>
                                        </p:attrNameLst>
                                      </p:cBhvr>
                                      <p:tavLst>
                                        <p:tav tm="0">
                                          <p:val>
                                            <p:strVal val="ppt_y"/>
                                          </p:val>
                                        </p:tav>
                                        <p:tav tm="100000">
                                          <p:val>
                                            <p:strVal val="ppt_y"/>
                                          </p:val>
                                        </p:tav>
                                      </p:tavLst>
                                    </p:anim>
                                    <p:anim calcmode="lin" valueType="num">
                                      <p:cBhvr>
                                        <p:cTn id="228" dur="2000"/>
                                        <p:tgtEl>
                                          <p:spTgt spid="22"/>
                                        </p:tgtEl>
                                        <p:attrNameLst>
                                          <p:attrName>ppt_w</p:attrName>
                                        </p:attrNameLst>
                                      </p:cBhvr>
                                      <p:tavLst>
                                        <p:tav tm="0">
                                          <p:val>
                                            <p:strVal val="ppt_w"/>
                                          </p:val>
                                        </p:tav>
                                        <p:tav tm="100000">
                                          <p:val>
                                            <p:fltVal val="0"/>
                                          </p:val>
                                        </p:tav>
                                      </p:tavLst>
                                    </p:anim>
                                    <p:anim calcmode="lin" valueType="num">
                                      <p:cBhvr>
                                        <p:cTn id="229" dur="2000"/>
                                        <p:tgtEl>
                                          <p:spTgt spid="22"/>
                                        </p:tgtEl>
                                        <p:attrNameLst>
                                          <p:attrName>ppt_h</p:attrName>
                                        </p:attrNameLst>
                                      </p:cBhvr>
                                      <p:tavLst>
                                        <p:tav tm="0">
                                          <p:val>
                                            <p:strVal val="ppt_h"/>
                                          </p:val>
                                        </p:tav>
                                        <p:tav tm="100000">
                                          <p:val>
                                            <p:strVal val="ppt_h"/>
                                          </p:val>
                                        </p:tav>
                                      </p:tavLst>
                                    </p:anim>
                                    <p:set>
                                      <p:cBhvr>
                                        <p:cTn id="230" dur="1" fill="hold">
                                          <p:stCondLst>
                                            <p:cond delay="1999"/>
                                          </p:stCondLst>
                                        </p:cTn>
                                        <p:tgtEl>
                                          <p:spTgt spid="22"/>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2000"/>
                                        <p:tgtEl>
                                          <p:spTgt spid="23"/>
                                        </p:tgtEl>
                                        <p:attrNameLst>
                                          <p:attrName>ppt_x</p:attrName>
                                        </p:attrNameLst>
                                      </p:cBhvr>
                                      <p:tavLst>
                                        <p:tav tm="0">
                                          <p:val>
                                            <p:strVal val="ppt_x"/>
                                          </p:val>
                                        </p:tav>
                                        <p:tav tm="100000">
                                          <p:val>
                                            <p:strVal val="ppt_x-ppt_w/2"/>
                                          </p:val>
                                        </p:tav>
                                      </p:tavLst>
                                    </p:anim>
                                    <p:anim calcmode="lin" valueType="num">
                                      <p:cBhvr>
                                        <p:cTn id="233" dur="2000"/>
                                        <p:tgtEl>
                                          <p:spTgt spid="23"/>
                                        </p:tgtEl>
                                        <p:attrNameLst>
                                          <p:attrName>ppt_y</p:attrName>
                                        </p:attrNameLst>
                                      </p:cBhvr>
                                      <p:tavLst>
                                        <p:tav tm="0">
                                          <p:val>
                                            <p:strVal val="ppt_y"/>
                                          </p:val>
                                        </p:tav>
                                        <p:tav tm="100000">
                                          <p:val>
                                            <p:strVal val="ppt_y"/>
                                          </p:val>
                                        </p:tav>
                                      </p:tavLst>
                                    </p:anim>
                                    <p:anim calcmode="lin" valueType="num">
                                      <p:cBhvr>
                                        <p:cTn id="234" dur="2000"/>
                                        <p:tgtEl>
                                          <p:spTgt spid="23"/>
                                        </p:tgtEl>
                                        <p:attrNameLst>
                                          <p:attrName>ppt_w</p:attrName>
                                        </p:attrNameLst>
                                      </p:cBhvr>
                                      <p:tavLst>
                                        <p:tav tm="0">
                                          <p:val>
                                            <p:strVal val="ppt_w"/>
                                          </p:val>
                                        </p:tav>
                                        <p:tav tm="100000">
                                          <p:val>
                                            <p:fltVal val="0"/>
                                          </p:val>
                                        </p:tav>
                                      </p:tavLst>
                                    </p:anim>
                                    <p:anim calcmode="lin" valueType="num">
                                      <p:cBhvr>
                                        <p:cTn id="235" dur="2000"/>
                                        <p:tgtEl>
                                          <p:spTgt spid="23"/>
                                        </p:tgtEl>
                                        <p:attrNameLst>
                                          <p:attrName>ppt_h</p:attrName>
                                        </p:attrNameLst>
                                      </p:cBhvr>
                                      <p:tavLst>
                                        <p:tav tm="0">
                                          <p:val>
                                            <p:strVal val="ppt_h"/>
                                          </p:val>
                                        </p:tav>
                                        <p:tav tm="100000">
                                          <p:val>
                                            <p:strVal val="ppt_h"/>
                                          </p:val>
                                        </p:tav>
                                      </p:tavLst>
                                    </p:anim>
                                    <p:set>
                                      <p:cBhvr>
                                        <p:cTn id="236" dur="1" fill="hold">
                                          <p:stCondLst>
                                            <p:cond delay="1999"/>
                                          </p:stCondLst>
                                        </p:cTn>
                                        <p:tgtEl>
                                          <p:spTgt spid="23"/>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2000"/>
                                        <p:tgtEl>
                                          <p:spTgt spid="26"/>
                                        </p:tgtEl>
                                        <p:attrNameLst>
                                          <p:attrName>ppt_x</p:attrName>
                                        </p:attrNameLst>
                                      </p:cBhvr>
                                      <p:tavLst>
                                        <p:tav tm="0">
                                          <p:val>
                                            <p:strVal val="ppt_x"/>
                                          </p:val>
                                        </p:tav>
                                        <p:tav tm="100000">
                                          <p:val>
                                            <p:strVal val="ppt_x-ppt_w/2"/>
                                          </p:val>
                                        </p:tav>
                                      </p:tavLst>
                                    </p:anim>
                                    <p:anim calcmode="lin" valueType="num">
                                      <p:cBhvr>
                                        <p:cTn id="239" dur="2000"/>
                                        <p:tgtEl>
                                          <p:spTgt spid="26"/>
                                        </p:tgtEl>
                                        <p:attrNameLst>
                                          <p:attrName>ppt_y</p:attrName>
                                        </p:attrNameLst>
                                      </p:cBhvr>
                                      <p:tavLst>
                                        <p:tav tm="0">
                                          <p:val>
                                            <p:strVal val="ppt_y"/>
                                          </p:val>
                                        </p:tav>
                                        <p:tav tm="100000">
                                          <p:val>
                                            <p:strVal val="ppt_y"/>
                                          </p:val>
                                        </p:tav>
                                      </p:tavLst>
                                    </p:anim>
                                    <p:anim calcmode="lin" valueType="num">
                                      <p:cBhvr>
                                        <p:cTn id="240" dur="2000"/>
                                        <p:tgtEl>
                                          <p:spTgt spid="26"/>
                                        </p:tgtEl>
                                        <p:attrNameLst>
                                          <p:attrName>ppt_w</p:attrName>
                                        </p:attrNameLst>
                                      </p:cBhvr>
                                      <p:tavLst>
                                        <p:tav tm="0">
                                          <p:val>
                                            <p:strVal val="ppt_w"/>
                                          </p:val>
                                        </p:tav>
                                        <p:tav tm="100000">
                                          <p:val>
                                            <p:fltVal val="0"/>
                                          </p:val>
                                        </p:tav>
                                      </p:tavLst>
                                    </p:anim>
                                    <p:anim calcmode="lin" valueType="num">
                                      <p:cBhvr>
                                        <p:cTn id="241" dur="2000"/>
                                        <p:tgtEl>
                                          <p:spTgt spid="26"/>
                                        </p:tgtEl>
                                        <p:attrNameLst>
                                          <p:attrName>ppt_h</p:attrName>
                                        </p:attrNameLst>
                                      </p:cBhvr>
                                      <p:tavLst>
                                        <p:tav tm="0">
                                          <p:val>
                                            <p:strVal val="ppt_h"/>
                                          </p:val>
                                        </p:tav>
                                        <p:tav tm="100000">
                                          <p:val>
                                            <p:strVal val="ppt_h"/>
                                          </p:val>
                                        </p:tav>
                                      </p:tavLst>
                                    </p:anim>
                                    <p:set>
                                      <p:cBhvr>
                                        <p:cTn id="242" dur="1" fill="hold">
                                          <p:stCondLst>
                                            <p:cond delay="1999"/>
                                          </p:stCondLst>
                                        </p:cTn>
                                        <p:tgtEl>
                                          <p:spTgt spid="26"/>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2000"/>
                                        <p:tgtEl>
                                          <p:spTgt spid="27"/>
                                        </p:tgtEl>
                                        <p:attrNameLst>
                                          <p:attrName>ppt_x</p:attrName>
                                        </p:attrNameLst>
                                      </p:cBhvr>
                                      <p:tavLst>
                                        <p:tav tm="0">
                                          <p:val>
                                            <p:strVal val="ppt_x"/>
                                          </p:val>
                                        </p:tav>
                                        <p:tav tm="100000">
                                          <p:val>
                                            <p:strVal val="ppt_x-ppt_w/2"/>
                                          </p:val>
                                        </p:tav>
                                      </p:tavLst>
                                    </p:anim>
                                    <p:anim calcmode="lin" valueType="num">
                                      <p:cBhvr>
                                        <p:cTn id="245" dur="2000"/>
                                        <p:tgtEl>
                                          <p:spTgt spid="27"/>
                                        </p:tgtEl>
                                        <p:attrNameLst>
                                          <p:attrName>ppt_y</p:attrName>
                                        </p:attrNameLst>
                                      </p:cBhvr>
                                      <p:tavLst>
                                        <p:tav tm="0">
                                          <p:val>
                                            <p:strVal val="ppt_y"/>
                                          </p:val>
                                        </p:tav>
                                        <p:tav tm="100000">
                                          <p:val>
                                            <p:strVal val="ppt_y"/>
                                          </p:val>
                                        </p:tav>
                                      </p:tavLst>
                                    </p:anim>
                                    <p:anim calcmode="lin" valueType="num">
                                      <p:cBhvr>
                                        <p:cTn id="246" dur="2000"/>
                                        <p:tgtEl>
                                          <p:spTgt spid="27"/>
                                        </p:tgtEl>
                                        <p:attrNameLst>
                                          <p:attrName>ppt_w</p:attrName>
                                        </p:attrNameLst>
                                      </p:cBhvr>
                                      <p:tavLst>
                                        <p:tav tm="0">
                                          <p:val>
                                            <p:strVal val="ppt_w"/>
                                          </p:val>
                                        </p:tav>
                                        <p:tav tm="100000">
                                          <p:val>
                                            <p:fltVal val="0"/>
                                          </p:val>
                                        </p:tav>
                                      </p:tavLst>
                                    </p:anim>
                                    <p:anim calcmode="lin" valueType="num">
                                      <p:cBhvr>
                                        <p:cTn id="247" dur="2000"/>
                                        <p:tgtEl>
                                          <p:spTgt spid="27"/>
                                        </p:tgtEl>
                                        <p:attrNameLst>
                                          <p:attrName>ppt_h</p:attrName>
                                        </p:attrNameLst>
                                      </p:cBhvr>
                                      <p:tavLst>
                                        <p:tav tm="0">
                                          <p:val>
                                            <p:strVal val="ppt_h"/>
                                          </p:val>
                                        </p:tav>
                                        <p:tav tm="100000">
                                          <p:val>
                                            <p:strVal val="ppt_h"/>
                                          </p:val>
                                        </p:tav>
                                      </p:tavLst>
                                    </p:anim>
                                    <p:set>
                                      <p:cBhvr>
                                        <p:cTn id="248" dur="1" fill="hold">
                                          <p:stCondLst>
                                            <p:cond delay="1999"/>
                                          </p:stCondLst>
                                        </p:cTn>
                                        <p:tgtEl>
                                          <p:spTgt spid="27"/>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2000"/>
                                        <p:tgtEl>
                                          <p:spTgt spid="10"/>
                                        </p:tgtEl>
                                        <p:attrNameLst>
                                          <p:attrName>ppt_x</p:attrName>
                                        </p:attrNameLst>
                                      </p:cBhvr>
                                      <p:tavLst>
                                        <p:tav tm="0">
                                          <p:val>
                                            <p:strVal val="ppt_x"/>
                                          </p:val>
                                        </p:tav>
                                        <p:tav tm="100000">
                                          <p:val>
                                            <p:strVal val="ppt_x+ppt_w/2"/>
                                          </p:val>
                                        </p:tav>
                                      </p:tavLst>
                                    </p:anim>
                                    <p:anim calcmode="lin" valueType="num">
                                      <p:cBhvr>
                                        <p:cTn id="251" dur="2000"/>
                                        <p:tgtEl>
                                          <p:spTgt spid="10"/>
                                        </p:tgtEl>
                                        <p:attrNameLst>
                                          <p:attrName>ppt_y</p:attrName>
                                        </p:attrNameLst>
                                      </p:cBhvr>
                                      <p:tavLst>
                                        <p:tav tm="0">
                                          <p:val>
                                            <p:strVal val="ppt_y"/>
                                          </p:val>
                                        </p:tav>
                                        <p:tav tm="100000">
                                          <p:val>
                                            <p:strVal val="ppt_y"/>
                                          </p:val>
                                        </p:tav>
                                      </p:tavLst>
                                    </p:anim>
                                    <p:anim calcmode="lin" valueType="num">
                                      <p:cBhvr>
                                        <p:cTn id="252" dur="2000"/>
                                        <p:tgtEl>
                                          <p:spTgt spid="10"/>
                                        </p:tgtEl>
                                        <p:attrNameLst>
                                          <p:attrName>ppt_w</p:attrName>
                                        </p:attrNameLst>
                                      </p:cBhvr>
                                      <p:tavLst>
                                        <p:tav tm="0">
                                          <p:val>
                                            <p:strVal val="ppt_w"/>
                                          </p:val>
                                        </p:tav>
                                        <p:tav tm="100000">
                                          <p:val>
                                            <p:fltVal val="0"/>
                                          </p:val>
                                        </p:tav>
                                      </p:tavLst>
                                    </p:anim>
                                    <p:anim calcmode="lin" valueType="num">
                                      <p:cBhvr>
                                        <p:cTn id="253" dur="2000"/>
                                        <p:tgtEl>
                                          <p:spTgt spid="10"/>
                                        </p:tgtEl>
                                        <p:attrNameLst>
                                          <p:attrName>ppt_h</p:attrName>
                                        </p:attrNameLst>
                                      </p:cBhvr>
                                      <p:tavLst>
                                        <p:tav tm="0">
                                          <p:val>
                                            <p:strVal val="ppt_h"/>
                                          </p:val>
                                        </p:tav>
                                        <p:tav tm="100000">
                                          <p:val>
                                            <p:strVal val="ppt_h"/>
                                          </p:val>
                                        </p:tav>
                                      </p:tavLst>
                                    </p:anim>
                                    <p:set>
                                      <p:cBhvr>
                                        <p:cTn id="254" dur="1" fill="hold">
                                          <p:stCondLst>
                                            <p:cond delay="1999"/>
                                          </p:stCondLst>
                                        </p:cTn>
                                        <p:tgtEl>
                                          <p:spTgt spid="10"/>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2000"/>
                                        <p:tgtEl>
                                          <p:spTgt spid="11"/>
                                        </p:tgtEl>
                                        <p:attrNameLst>
                                          <p:attrName>ppt_x</p:attrName>
                                        </p:attrNameLst>
                                      </p:cBhvr>
                                      <p:tavLst>
                                        <p:tav tm="0">
                                          <p:val>
                                            <p:strVal val="ppt_x"/>
                                          </p:val>
                                        </p:tav>
                                        <p:tav tm="100000">
                                          <p:val>
                                            <p:strVal val="ppt_x+ppt_w/2"/>
                                          </p:val>
                                        </p:tav>
                                      </p:tavLst>
                                    </p:anim>
                                    <p:anim calcmode="lin" valueType="num">
                                      <p:cBhvr>
                                        <p:cTn id="257" dur="2000"/>
                                        <p:tgtEl>
                                          <p:spTgt spid="11"/>
                                        </p:tgtEl>
                                        <p:attrNameLst>
                                          <p:attrName>ppt_y</p:attrName>
                                        </p:attrNameLst>
                                      </p:cBhvr>
                                      <p:tavLst>
                                        <p:tav tm="0">
                                          <p:val>
                                            <p:strVal val="ppt_y"/>
                                          </p:val>
                                        </p:tav>
                                        <p:tav tm="100000">
                                          <p:val>
                                            <p:strVal val="ppt_y"/>
                                          </p:val>
                                        </p:tav>
                                      </p:tavLst>
                                    </p:anim>
                                    <p:anim calcmode="lin" valueType="num">
                                      <p:cBhvr>
                                        <p:cTn id="258" dur="2000"/>
                                        <p:tgtEl>
                                          <p:spTgt spid="11"/>
                                        </p:tgtEl>
                                        <p:attrNameLst>
                                          <p:attrName>ppt_w</p:attrName>
                                        </p:attrNameLst>
                                      </p:cBhvr>
                                      <p:tavLst>
                                        <p:tav tm="0">
                                          <p:val>
                                            <p:strVal val="ppt_w"/>
                                          </p:val>
                                        </p:tav>
                                        <p:tav tm="100000">
                                          <p:val>
                                            <p:fltVal val="0"/>
                                          </p:val>
                                        </p:tav>
                                      </p:tavLst>
                                    </p:anim>
                                    <p:anim calcmode="lin" valueType="num">
                                      <p:cBhvr>
                                        <p:cTn id="259" dur="2000"/>
                                        <p:tgtEl>
                                          <p:spTgt spid="11"/>
                                        </p:tgtEl>
                                        <p:attrNameLst>
                                          <p:attrName>ppt_h</p:attrName>
                                        </p:attrNameLst>
                                      </p:cBhvr>
                                      <p:tavLst>
                                        <p:tav tm="0">
                                          <p:val>
                                            <p:strVal val="ppt_h"/>
                                          </p:val>
                                        </p:tav>
                                        <p:tav tm="100000">
                                          <p:val>
                                            <p:strVal val="ppt_h"/>
                                          </p:val>
                                        </p:tav>
                                      </p:tavLst>
                                    </p:anim>
                                    <p:set>
                                      <p:cBhvr>
                                        <p:cTn id="260" dur="1" fill="hold">
                                          <p:stCondLst>
                                            <p:cond delay="1999"/>
                                          </p:stCondLst>
                                        </p:cTn>
                                        <p:tgtEl>
                                          <p:spTgt spid="11"/>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2000"/>
                                        <p:tgtEl>
                                          <p:spTgt spid="12"/>
                                        </p:tgtEl>
                                        <p:attrNameLst>
                                          <p:attrName>ppt_x</p:attrName>
                                        </p:attrNameLst>
                                      </p:cBhvr>
                                      <p:tavLst>
                                        <p:tav tm="0">
                                          <p:val>
                                            <p:strVal val="ppt_x"/>
                                          </p:val>
                                        </p:tav>
                                        <p:tav tm="100000">
                                          <p:val>
                                            <p:strVal val="ppt_x+ppt_w/2"/>
                                          </p:val>
                                        </p:tav>
                                      </p:tavLst>
                                    </p:anim>
                                    <p:anim calcmode="lin" valueType="num">
                                      <p:cBhvr>
                                        <p:cTn id="263" dur="2000"/>
                                        <p:tgtEl>
                                          <p:spTgt spid="12"/>
                                        </p:tgtEl>
                                        <p:attrNameLst>
                                          <p:attrName>ppt_y</p:attrName>
                                        </p:attrNameLst>
                                      </p:cBhvr>
                                      <p:tavLst>
                                        <p:tav tm="0">
                                          <p:val>
                                            <p:strVal val="ppt_y"/>
                                          </p:val>
                                        </p:tav>
                                        <p:tav tm="100000">
                                          <p:val>
                                            <p:strVal val="ppt_y"/>
                                          </p:val>
                                        </p:tav>
                                      </p:tavLst>
                                    </p:anim>
                                    <p:anim calcmode="lin" valueType="num">
                                      <p:cBhvr>
                                        <p:cTn id="264" dur="2000"/>
                                        <p:tgtEl>
                                          <p:spTgt spid="12"/>
                                        </p:tgtEl>
                                        <p:attrNameLst>
                                          <p:attrName>ppt_w</p:attrName>
                                        </p:attrNameLst>
                                      </p:cBhvr>
                                      <p:tavLst>
                                        <p:tav tm="0">
                                          <p:val>
                                            <p:strVal val="ppt_w"/>
                                          </p:val>
                                        </p:tav>
                                        <p:tav tm="100000">
                                          <p:val>
                                            <p:fltVal val="0"/>
                                          </p:val>
                                        </p:tav>
                                      </p:tavLst>
                                    </p:anim>
                                    <p:anim calcmode="lin" valueType="num">
                                      <p:cBhvr>
                                        <p:cTn id="265" dur="2000"/>
                                        <p:tgtEl>
                                          <p:spTgt spid="12"/>
                                        </p:tgtEl>
                                        <p:attrNameLst>
                                          <p:attrName>ppt_h</p:attrName>
                                        </p:attrNameLst>
                                      </p:cBhvr>
                                      <p:tavLst>
                                        <p:tav tm="0">
                                          <p:val>
                                            <p:strVal val="ppt_h"/>
                                          </p:val>
                                        </p:tav>
                                        <p:tav tm="100000">
                                          <p:val>
                                            <p:strVal val="ppt_h"/>
                                          </p:val>
                                        </p:tav>
                                      </p:tavLst>
                                    </p:anim>
                                    <p:set>
                                      <p:cBhvr>
                                        <p:cTn id="266" dur="1" fill="hold">
                                          <p:stCondLst>
                                            <p:cond delay="1999"/>
                                          </p:stCondLst>
                                        </p:cTn>
                                        <p:tgtEl>
                                          <p:spTgt spid="12"/>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2000"/>
                                        <p:tgtEl>
                                          <p:spTgt spid="13"/>
                                        </p:tgtEl>
                                        <p:attrNameLst>
                                          <p:attrName>ppt_x</p:attrName>
                                        </p:attrNameLst>
                                      </p:cBhvr>
                                      <p:tavLst>
                                        <p:tav tm="0">
                                          <p:val>
                                            <p:strVal val="ppt_x"/>
                                          </p:val>
                                        </p:tav>
                                        <p:tav tm="100000">
                                          <p:val>
                                            <p:strVal val="ppt_x+ppt_w/2"/>
                                          </p:val>
                                        </p:tav>
                                      </p:tavLst>
                                    </p:anim>
                                    <p:anim calcmode="lin" valueType="num">
                                      <p:cBhvr>
                                        <p:cTn id="269" dur="2000"/>
                                        <p:tgtEl>
                                          <p:spTgt spid="13"/>
                                        </p:tgtEl>
                                        <p:attrNameLst>
                                          <p:attrName>ppt_y</p:attrName>
                                        </p:attrNameLst>
                                      </p:cBhvr>
                                      <p:tavLst>
                                        <p:tav tm="0">
                                          <p:val>
                                            <p:strVal val="ppt_y"/>
                                          </p:val>
                                        </p:tav>
                                        <p:tav tm="100000">
                                          <p:val>
                                            <p:strVal val="ppt_y"/>
                                          </p:val>
                                        </p:tav>
                                      </p:tavLst>
                                    </p:anim>
                                    <p:anim calcmode="lin" valueType="num">
                                      <p:cBhvr>
                                        <p:cTn id="270" dur="2000"/>
                                        <p:tgtEl>
                                          <p:spTgt spid="13"/>
                                        </p:tgtEl>
                                        <p:attrNameLst>
                                          <p:attrName>ppt_w</p:attrName>
                                        </p:attrNameLst>
                                      </p:cBhvr>
                                      <p:tavLst>
                                        <p:tav tm="0">
                                          <p:val>
                                            <p:strVal val="ppt_w"/>
                                          </p:val>
                                        </p:tav>
                                        <p:tav tm="100000">
                                          <p:val>
                                            <p:fltVal val="0"/>
                                          </p:val>
                                        </p:tav>
                                      </p:tavLst>
                                    </p:anim>
                                    <p:anim calcmode="lin" valueType="num">
                                      <p:cBhvr>
                                        <p:cTn id="271" dur="2000"/>
                                        <p:tgtEl>
                                          <p:spTgt spid="13"/>
                                        </p:tgtEl>
                                        <p:attrNameLst>
                                          <p:attrName>ppt_h</p:attrName>
                                        </p:attrNameLst>
                                      </p:cBhvr>
                                      <p:tavLst>
                                        <p:tav tm="0">
                                          <p:val>
                                            <p:strVal val="ppt_h"/>
                                          </p:val>
                                        </p:tav>
                                        <p:tav tm="100000">
                                          <p:val>
                                            <p:strVal val="ppt_h"/>
                                          </p:val>
                                        </p:tav>
                                      </p:tavLst>
                                    </p:anim>
                                    <p:set>
                                      <p:cBhvr>
                                        <p:cTn id="272" dur="1" fill="hold">
                                          <p:stCondLst>
                                            <p:cond delay="1999"/>
                                          </p:stCondLst>
                                        </p:cTn>
                                        <p:tgtEl>
                                          <p:spTgt spid="13"/>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2000"/>
                                        <p:tgtEl>
                                          <p:spTgt spid="16"/>
                                        </p:tgtEl>
                                        <p:attrNameLst>
                                          <p:attrName>ppt_x</p:attrName>
                                        </p:attrNameLst>
                                      </p:cBhvr>
                                      <p:tavLst>
                                        <p:tav tm="0">
                                          <p:val>
                                            <p:strVal val="ppt_x"/>
                                          </p:val>
                                        </p:tav>
                                        <p:tav tm="100000">
                                          <p:val>
                                            <p:strVal val="ppt_x+ppt_w/2"/>
                                          </p:val>
                                        </p:tav>
                                      </p:tavLst>
                                    </p:anim>
                                    <p:anim calcmode="lin" valueType="num">
                                      <p:cBhvr>
                                        <p:cTn id="275" dur="2000"/>
                                        <p:tgtEl>
                                          <p:spTgt spid="16"/>
                                        </p:tgtEl>
                                        <p:attrNameLst>
                                          <p:attrName>ppt_y</p:attrName>
                                        </p:attrNameLst>
                                      </p:cBhvr>
                                      <p:tavLst>
                                        <p:tav tm="0">
                                          <p:val>
                                            <p:strVal val="ppt_y"/>
                                          </p:val>
                                        </p:tav>
                                        <p:tav tm="100000">
                                          <p:val>
                                            <p:strVal val="ppt_y"/>
                                          </p:val>
                                        </p:tav>
                                      </p:tavLst>
                                    </p:anim>
                                    <p:anim calcmode="lin" valueType="num">
                                      <p:cBhvr>
                                        <p:cTn id="276" dur="2000"/>
                                        <p:tgtEl>
                                          <p:spTgt spid="16"/>
                                        </p:tgtEl>
                                        <p:attrNameLst>
                                          <p:attrName>ppt_w</p:attrName>
                                        </p:attrNameLst>
                                      </p:cBhvr>
                                      <p:tavLst>
                                        <p:tav tm="0">
                                          <p:val>
                                            <p:strVal val="ppt_w"/>
                                          </p:val>
                                        </p:tav>
                                        <p:tav tm="100000">
                                          <p:val>
                                            <p:fltVal val="0"/>
                                          </p:val>
                                        </p:tav>
                                      </p:tavLst>
                                    </p:anim>
                                    <p:anim calcmode="lin" valueType="num">
                                      <p:cBhvr>
                                        <p:cTn id="277" dur="2000"/>
                                        <p:tgtEl>
                                          <p:spTgt spid="16"/>
                                        </p:tgtEl>
                                        <p:attrNameLst>
                                          <p:attrName>ppt_h</p:attrName>
                                        </p:attrNameLst>
                                      </p:cBhvr>
                                      <p:tavLst>
                                        <p:tav tm="0">
                                          <p:val>
                                            <p:strVal val="ppt_h"/>
                                          </p:val>
                                        </p:tav>
                                        <p:tav tm="100000">
                                          <p:val>
                                            <p:strVal val="ppt_h"/>
                                          </p:val>
                                        </p:tav>
                                      </p:tavLst>
                                    </p:anim>
                                    <p:set>
                                      <p:cBhvr>
                                        <p:cTn id="278" dur="1" fill="hold">
                                          <p:stCondLst>
                                            <p:cond delay="1999"/>
                                          </p:stCondLst>
                                        </p:cTn>
                                        <p:tgtEl>
                                          <p:spTgt spid="16"/>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2000"/>
                                        <p:tgtEl>
                                          <p:spTgt spid="17"/>
                                        </p:tgtEl>
                                        <p:attrNameLst>
                                          <p:attrName>ppt_x</p:attrName>
                                        </p:attrNameLst>
                                      </p:cBhvr>
                                      <p:tavLst>
                                        <p:tav tm="0">
                                          <p:val>
                                            <p:strVal val="ppt_x"/>
                                          </p:val>
                                        </p:tav>
                                        <p:tav tm="100000">
                                          <p:val>
                                            <p:strVal val="ppt_x+ppt_w/2"/>
                                          </p:val>
                                        </p:tav>
                                      </p:tavLst>
                                    </p:anim>
                                    <p:anim calcmode="lin" valueType="num">
                                      <p:cBhvr>
                                        <p:cTn id="281" dur="2000"/>
                                        <p:tgtEl>
                                          <p:spTgt spid="17"/>
                                        </p:tgtEl>
                                        <p:attrNameLst>
                                          <p:attrName>ppt_y</p:attrName>
                                        </p:attrNameLst>
                                      </p:cBhvr>
                                      <p:tavLst>
                                        <p:tav tm="0">
                                          <p:val>
                                            <p:strVal val="ppt_y"/>
                                          </p:val>
                                        </p:tav>
                                        <p:tav tm="100000">
                                          <p:val>
                                            <p:strVal val="ppt_y"/>
                                          </p:val>
                                        </p:tav>
                                      </p:tavLst>
                                    </p:anim>
                                    <p:anim calcmode="lin" valueType="num">
                                      <p:cBhvr>
                                        <p:cTn id="282" dur="2000"/>
                                        <p:tgtEl>
                                          <p:spTgt spid="17"/>
                                        </p:tgtEl>
                                        <p:attrNameLst>
                                          <p:attrName>ppt_w</p:attrName>
                                        </p:attrNameLst>
                                      </p:cBhvr>
                                      <p:tavLst>
                                        <p:tav tm="0">
                                          <p:val>
                                            <p:strVal val="ppt_w"/>
                                          </p:val>
                                        </p:tav>
                                        <p:tav tm="100000">
                                          <p:val>
                                            <p:fltVal val="0"/>
                                          </p:val>
                                        </p:tav>
                                      </p:tavLst>
                                    </p:anim>
                                    <p:anim calcmode="lin" valueType="num">
                                      <p:cBhvr>
                                        <p:cTn id="283" dur="2000"/>
                                        <p:tgtEl>
                                          <p:spTgt spid="17"/>
                                        </p:tgtEl>
                                        <p:attrNameLst>
                                          <p:attrName>ppt_h</p:attrName>
                                        </p:attrNameLst>
                                      </p:cBhvr>
                                      <p:tavLst>
                                        <p:tav tm="0">
                                          <p:val>
                                            <p:strVal val="ppt_h"/>
                                          </p:val>
                                        </p:tav>
                                        <p:tav tm="100000">
                                          <p:val>
                                            <p:strVal val="ppt_h"/>
                                          </p:val>
                                        </p:tav>
                                      </p:tavLst>
                                    </p:anim>
                                    <p:set>
                                      <p:cBhvr>
                                        <p:cTn id="284" dur="1" fill="hold">
                                          <p:stCondLst>
                                            <p:cond delay="1999"/>
                                          </p:stCondLst>
                                        </p:cTn>
                                        <p:tgtEl>
                                          <p:spTgt spid="17"/>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2000"/>
                                        <p:tgtEl>
                                          <p:spTgt spid="20"/>
                                        </p:tgtEl>
                                        <p:attrNameLst>
                                          <p:attrName>ppt_x</p:attrName>
                                        </p:attrNameLst>
                                      </p:cBhvr>
                                      <p:tavLst>
                                        <p:tav tm="0">
                                          <p:val>
                                            <p:strVal val="ppt_x"/>
                                          </p:val>
                                        </p:tav>
                                        <p:tav tm="100000">
                                          <p:val>
                                            <p:strVal val="ppt_x+ppt_w/2"/>
                                          </p:val>
                                        </p:tav>
                                      </p:tavLst>
                                    </p:anim>
                                    <p:anim calcmode="lin" valueType="num">
                                      <p:cBhvr>
                                        <p:cTn id="287" dur="2000"/>
                                        <p:tgtEl>
                                          <p:spTgt spid="20"/>
                                        </p:tgtEl>
                                        <p:attrNameLst>
                                          <p:attrName>ppt_y</p:attrName>
                                        </p:attrNameLst>
                                      </p:cBhvr>
                                      <p:tavLst>
                                        <p:tav tm="0">
                                          <p:val>
                                            <p:strVal val="ppt_y"/>
                                          </p:val>
                                        </p:tav>
                                        <p:tav tm="100000">
                                          <p:val>
                                            <p:strVal val="ppt_y"/>
                                          </p:val>
                                        </p:tav>
                                      </p:tavLst>
                                    </p:anim>
                                    <p:anim calcmode="lin" valueType="num">
                                      <p:cBhvr>
                                        <p:cTn id="288" dur="2000"/>
                                        <p:tgtEl>
                                          <p:spTgt spid="20"/>
                                        </p:tgtEl>
                                        <p:attrNameLst>
                                          <p:attrName>ppt_w</p:attrName>
                                        </p:attrNameLst>
                                      </p:cBhvr>
                                      <p:tavLst>
                                        <p:tav tm="0">
                                          <p:val>
                                            <p:strVal val="ppt_w"/>
                                          </p:val>
                                        </p:tav>
                                        <p:tav tm="100000">
                                          <p:val>
                                            <p:fltVal val="0"/>
                                          </p:val>
                                        </p:tav>
                                      </p:tavLst>
                                    </p:anim>
                                    <p:anim calcmode="lin" valueType="num">
                                      <p:cBhvr>
                                        <p:cTn id="289" dur="2000"/>
                                        <p:tgtEl>
                                          <p:spTgt spid="20"/>
                                        </p:tgtEl>
                                        <p:attrNameLst>
                                          <p:attrName>ppt_h</p:attrName>
                                        </p:attrNameLst>
                                      </p:cBhvr>
                                      <p:tavLst>
                                        <p:tav tm="0">
                                          <p:val>
                                            <p:strVal val="ppt_h"/>
                                          </p:val>
                                        </p:tav>
                                        <p:tav tm="100000">
                                          <p:val>
                                            <p:strVal val="ppt_h"/>
                                          </p:val>
                                        </p:tav>
                                      </p:tavLst>
                                    </p:anim>
                                    <p:set>
                                      <p:cBhvr>
                                        <p:cTn id="290" dur="1" fill="hold">
                                          <p:stCondLst>
                                            <p:cond delay="1999"/>
                                          </p:stCondLst>
                                        </p:cTn>
                                        <p:tgtEl>
                                          <p:spTgt spid="20"/>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2000"/>
                                        <p:tgtEl>
                                          <p:spTgt spid="21"/>
                                        </p:tgtEl>
                                        <p:attrNameLst>
                                          <p:attrName>ppt_x</p:attrName>
                                        </p:attrNameLst>
                                      </p:cBhvr>
                                      <p:tavLst>
                                        <p:tav tm="0">
                                          <p:val>
                                            <p:strVal val="ppt_x"/>
                                          </p:val>
                                        </p:tav>
                                        <p:tav tm="100000">
                                          <p:val>
                                            <p:strVal val="ppt_x+ppt_w/2"/>
                                          </p:val>
                                        </p:tav>
                                      </p:tavLst>
                                    </p:anim>
                                    <p:anim calcmode="lin" valueType="num">
                                      <p:cBhvr>
                                        <p:cTn id="293" dur="2000"/>
                                        <p:tgtEl>
                                          <p:spTgt spid="21"/>
                                        </p:tgtEl>
                                        <p:attrNameLst>
                                          <p:attrName>ppt_y</p:attrName>
                                        </p:attrNameLst>
                                      </p:cBhvr>
                                      <p:tavLst>
                                        <p:tav tm="0">
                                          <p:val>
                                            <p:strVal val="ppt_y"/>
                                          </p:val>
                                        </p:tav>
                                        <p:tav tm="100000">
                                          <p:val>
                                            <p:strVal val="ppt_y"/>
                                          </p:val>
                                        </p:tav>
                                      </p:tavLst>
                                    </p:anim>
                                    <p:anim calcmode="lin" valueType="num">
                                      <p:cBhvr>
                                        <p:cTn id="294" dur="2000"/>
                                        <p:tgtEl>
                                          <p:spTgt spid="21"/>
                                        </p:tgtEl>
                                        <p:attrNameLst>
                                          <p:attrName>ppt_w</p:attrName>
                                        </p:attrNameLst>
                                      </p:cBhvr>
                                      <p:tavLst>
                                        <p:tav tm="0">
                                          <p:val>
                                            <p:strVal val="ppt_w"/>
                                          </p:val>
                                        </p:tav>
                                        <p:tav tm="100000">
                                          <p:val>
                                            <p:fltVal val="0"/>
                                          </p:val>
                                        </p:tav>
                                      </p:tavLst>
                                    </p:anim>
                                    <p:anim calcmode="lin" valueType="num">
                                      <p:cBhvr>
                                        <p:cTn id="295" dur="2000"/>
                                        <p:tgtEl>
                                          <p:spTgt spid="21"/>
                                        </p:tgtEl>
                                        <p:attrNameLst>
                                          <p:attrName>ppt_h</p:attrName>
                                        </p:attrNameLst>
                                      </p:cBhvr>
                                      <p:tavLst>
                                        <p:tav tm="0">
                                          <p:val>
                                            <p:strVal val="ppt_h"/>
                                          </p:val>
                                        </p:tav>
                                        <p:tav tm="100000">
                                          <p:val>
                                            <p:strVal val="ppt_h"/>
                                          </p:val>
                                        </p:tav>
                                      </p:tavLst>
                                    </p:anim>
                                    <p:set>
                                      <p:cBhvr>
                                        <p:cTn id="296" dur="1" fill="hold">
                                          <p:stCondLst>
                                            <p:cond delay="1999"/>
                                          </p:stCondLst>
                                        </p:cTn>
                                        <p:tgtEl>
                                          <p:spTgt spid="21"/>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2000"/>
                                        <p:tgtEl>
                                          <p:spTgt spid="24"/>
                                        </p:tgtEl>
                                        <p:attrNameLst>
                                          <p:attrName>ppt_x</p:attrName>
                                        </p:attrNameLst>
                                      </p:cBhvr>
                                      <p:tavLst>
                                        <p:tav tm="0">
                                          <p:val>
                                            <p:strVal val="ppt_x"/>
                                          </p:val>
                                        </p:tav>
                                        <p:tav tm="100000">
                                          <p:val>
                                            <p:strVal val="ppt_x+ppt_w/2"/>
                                          </p:val>
                                        </p:tav>
                                      </p:tavLst>
                                    </p:anim>
                                    <p:anim calcmode="lin" valueType="num">
                                      <p:cBhvr>
                                        <p:cTn id="299" dur="2000"/>
                                        <p:tgtEl>
                                          <p:spTgt spid="24"/>
                                        </p:tgtEl>
                                        <p:attrNameLst>
                                          <p:attrName>ppt_y</p:attrName>
                                        </p:attrNameLst>
                                      </p:cBhvr>
                                      <p:tavLst>
                                        <p:tav tm="0">
                                          <p:val>
                                            <p:strVal val="ppt_y"/>
                                          </p:val>
                                        </p:tav>
                                        <p:tav tm="100000">
                                          <p:val>
                                            <p:strVal val="ppt_y"/>
                                          </p:val>
                                        </p:tav>
                                      </p:tavLst>
                                    </p:anim>
                                    <p:anim calcmode="lin" valueType="num">
                                      <p:cBhvr>
                                        <p:cTn id="300" dur="2000"/>
                                        <p:tgtEl>
                                          <p:spTgt spid="24"/>
                                        </p:tgtEl>
                                        <p:attrNameLst>
                                          <p:attrName>ppt_w</p:attrName>
                                        </p:attrNameLst>
                                      </p:cBhvr>
                                      <p:tavLst>
                                        <p:tav tm="0">
                                          <p:val>
                                            <p:strVal val="ppt_w"/>
                                          </p:val>
                                        </p:tav>
                                        <p:tav tm="100000">
                                          <p:val>
                                            <p:fltVal val="0"/>
                                          </p:val>
                                        </p:tav>
                                      </p:tavLst>
                                    </p:anim>
                                    <p:anim calcmode="lin" valueType="num">
                                      <p:cBhvr>
                                        <p:cTn id="301" dur="2000"/>
                                        <p:tgtEl>
                                          <p:spTgt spid="24"/>
                                        </p:tgtEl>
                                        <p:attrNameLst>
                                          <p:attrName>ppt_h</p:attrName>
                                        </p:attrNameLst>
                                      </p:cBhvr>
                                      <p:tavLst>
                                        <p:tav tm="0">
                                          <p:val>
                                            <p:strVal val="ppt_h"/>
                                          </p:val>
                                        </p:tav>
                                        <p:tav tm="100000">
                                          <p:val>
                                            <p:strVal val="ppt_h"/>
                                          </p:val>
                                        </p:tav>
                                      </p:tavLst>
                                    </p:anim>
                                    <p:set>
                                      <p:cBhvr>
                                        <p:cTn id="302" dur="1" fill="hold">
                                          <p:stCondLst>
                                            <p:cond delay="1999"/>
                                          </p:stCondLst>
                                        </p:cTn>
                                        <p:tgtEl>
                                          <p:spTgt spid="24"/>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2000"/>
                                        <p:tgtEl>
                                          <p:spTgt spid="25"/>
                                        </p:tgtEl>
                                        <p:attrNameLst>
                                          <p:attrName>ppt_x</p:attrName>
                                        </p:attrNameLst>
                                      </p:cBhvr>
                                      <p:tavLst>
                                        <p:tav tm="0">
                                          <p:val>
                                            <p:strVal val="ppt_x"/>
                                          </p:val>
                                        </p:tav>
                                        <p:tav tm="100000">
                                          <p:val>
                                            <p:strVal val="ppt_x+ppt_w/2"/>
                                          </p:val>
                                        </p:tav>
                                      </p:tavLst>
                                    </p:anim>
                                    <p:anim calcmode="lin" valueType="num">
                                      <p:cBhvr>
                                        <p:cTn id="305" dur="2000"/>
                                        <p:tgtEl>
                                          <p:spTgt spid="25"/>
                                        </p:tgtEl>
                                        <p:attrNameLst>
                                          <p:attrName>ppt_y</p:attrName>
                                        </p:attrNameLst>
                                      </p:cBhvr>
                                      <p:tavLst>
                                        <p:tav tm="0">
                                          <p:val>
                                            <p:strVal val="ppt_y"/>
                                          </p:val>
                                        </p:tav>
                                        <p:tav tm="100000">
                                          <p:val>
                                            <p:strVal val="ppt_y"/>
                                          </p:val>
                                        </p:tav>
                                      </p:tavLst>
                                    </p:anim>
                                    <p:anim calcmode="lin" valueType="num">
                                      <p:cBhvr>
                                        <p:cTn id="306" dur="2000"/>
                                        <p:tgtEl>
                                          <p:spTgt spid="25"/>
                                        </p:tgtEl>
                                        <p:attrNameLst>
                                          <p:attrName>ppt_w</p:attrName>
                                        </p:attrNameLst>
                                      </p:cBhvr>
                                      <p:tavLst>
                                        <p:tav tm="0">
                                          <p:val>
                                            <p:strVal val="ppt_w"/>
                                          </p:val>
                                        </p:tav>
                                        <p:tav tm="100000">
                                          <p:val>
                                            <p:fltVal val="0"/>
                                          </p:val>
                                        </p:tav>
                                      </p:tavLst>
                                    </p:anim>
                                    <p:anim calcmode="lin" valueType="num">
                                      <p:cBhvr>
                                        <p:cTn id="307" dur="2000"/>
                                        <p:tgtEl>
                                          <p:spTgt spid="25"/>
                                        </p:tgtEl>
                                        <p:attrNameLst>
                                          <p:attrName>ppt_h</p:attrName>
                                        </p:attrNameLst>
                                      </p:cBhvr>
                                      <p:tavLst>
                                        <p:tav tm="0">
                                          <p:val>
                                            <p:strVal val="ppt_h"/>
                                          </p:val>
                                        </p:tav>
                                        <p:tav tm="100000">
                                          <p:val>
                                            <p:strVal val="ppt_h"/>
                                          </p:val>
                                        </p:tav>
                                      </p:tavLst>
                                    </p:anim>
                                    <p:set>
                                      <p:cBhvr>
                                        <p:cTn id="308" dur="1" fill="hold">
                                          <p:stCondLst>
                                            <p:cond delay="1999"/>
                                          </p:stCondLst>
                                        </p:cTn>
                                        <p:tgtEl>
                                          <p:spTgt spid="25"/>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2000"/>
                                        <p:tgtEl>
                                          <p:spTgt spid="28"/>
                                        </p:tgtEl>
                                        <p:attrNameLst>
                                          <p:attrName>ppt_x</p:attrName>
                                        </p:attrNameLst>
                                      </p:cBhvr>
                                      <p:tavLst>
                                        <p:tav tm="0">
                                          <p:val>
                                            <p:strVal val="ppt_x"/>
                                          </p:val>
                                        </p:tav>
                                        <p:tav tm="100000">
                                          <p:val>
                                            <p:strVal val="ppt_x+ppt_w/2"/>
                                          </p:val>
                                        </p:tav>
                                      </p:tavLst>
                                    </p:anim>
                                    <p:anim calcmode="lin" valueType="num">
                                      <p:cBhvr>
                                        <p:cTn id="311" dur="2000"/>
                                        <p:tgtEl>
                                          <p:spTgt spid="28"/>
                                        </p:tgtEl>
                                        <p:attrNameLst>
                                          <p:attrName>ppt_y</p:attrName>
                                        </p:attrNameLst>
                                      </p:cBhvr>
                                      <p:tavLst>
                                        <p:tav tm="0">
                                          <p:val>
                                            <p:strVal val="ppt_y"/>
                                          </p:val>
                                        </p:tav>
                                        <p:tav tm="100000">
                                          <p:val>
                                            <p:strVal val="ppt_y"/>
                                          </p:val>
                                        </p:tav>
                                      </p:tavLst>
                                    </p:anim>
                                    <p:anim calcmode="lin" valueType="num">
                                      <p:cBhvr>
                                        <p:cTn id="312" dur="2000"/>
                                        <p:tgtEl>
                                          <p:spTgt spid="28"/>
                                        </p:tgtEl>
                                        <p:attrNameLst>
                                          <p:attrName>ppt_w</p:attrName>
                                        </p:attrNameLst>
                                      </p:cBhvr>
                                      <p:tavLst>
                                        <p:tav tm="0">
                                          <p:val>
                                            <p:strVal val="ppt_w"/>
                                          </p:val>
                                        </p:tav>
                                        <p:tav tm="100000">
                                          <p:val>
                                            <p:fltVal val="0"/>
                                          </p:val>
                                        </p:tav>
                                      </p:tavLst>
                                    </p:anim>
                                    <p:anim calcmode="lin" valueType="num">
                                      <p:cBhvr>
                                        <p:cTn id="313" dur="2000"/>
                                        <p:tgtEl>
                                          <p:spTgt spid="28"/>
                                        </p:tgtEl>
                                        <p:attrNameLst>
                                          <p:attrName>ppt_h</p:attrName>
                                        </p:attrNameLst>
                                      </p:cBhvr>
                                      <p:tavLst>
                                        <p:tav tm="0">
                                          <p:val>
                                            <p:strVal val="ppt_h"/>
                                          </p:val>
                                        </p:tav>
                                        <p:tav tm="100000">
                                          <p:val>
                                            <p:strVal val="ppt_h"/>
                                          </p:val>
                                        </p:tav>
                                      </p:tavLst>
                                    </p:anim>
                                    <p:set>
                                      <p:cBhvr>
                                        <p:cTn id="314" dur="1" fill="hold">
                                          <p:stCondLst>
                                            <p:cond delay="1999"/>
                                          </p:stCondLst>
                                        </p:cTn>
                                        <p:tgtEl>
                                          <p:spTgt spid="28"/>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2000"/>
                                        <p:tgtEl>
                                          <p:spTgt spid="29"/>
                                        </p:tgtEl>
                                        <p:attrNameLst>
                                          <p:attrName>ppt_x</p:attrName>
                                        </p:attrNameLst>
                                      </p:cBhvr>
                                      <p:tavLst>
                                        <p:tav tm="0">
                                          <p:val>
                                            <p:strVal val="ppt_x"/>
                                          </p:val>
                                        </p:tav>
                                        <p:tav tm="100000">
                                          <p:val>
                                            <p:strVal val="ppt_x+ppt_w/2"/>
                                          </p:val>
                                        </p:tav>
                                      </p:tavLst>
                                    </p:anim>
                                    <p:anim calcmode="lin" valueType="num">
                                      <p:cBhvr>
                                        <p:cTn id="317" dur="2000"/>
                                        <p:tgtEl>
                                          <p:spTgt spid="29"/>
                                        </p:tgtEl>
                                        <p:attrNameLst>
                                          <p:attrName>ppt_y</p:attrName>
                                        </p:attrNameLst>
                                      </p:cBhvr>
                                      <p:tavLst>
                                        <p:tav tm="0">
                                          <p:val>
                                            <p:strVal val="ppt_y"/>
                                          </p:val>
                                        </p:tav>
                                        <p:tav tm="100000">
                                          <p:val>
                                            <p:strVal val="ppt_y"/>
                                          </p:val>
                                        </p:tav>
                                      </p:tavLst>
                                    </p:anim>
                                    <p:anim calcmode="lin" valueType="num">
                                      <p:cBhvr>
                                        <p:cTn id="318" dur="2000"/>
                                        <p:tgtEl>
                                          <p:spTgt spid="29"/>
                                        </p:tgtEl>
                                        <p:attrNameLst>
                                          <p:attrName>ppt_w</p:attrName>
                                        </p:attrNameLst>
                                      </p:cBhvr>
                                      <p:tavLst>
                                        <p:tav tm="0">
                                          <p:val>
                                            <p:strVal val="ppt_w"/>
                                          </p:val>
                                        </p:tav>
                                        <p:tav tm="100000">
                                          <p:val>
                                            <p:fltVal val="0"/>
                                          </p:val>
                                        </p:tav>
                                      </p:tavLst>
                                    </p:anim>
                                    <p:anim calcmode="lin" valueType="num">
                                      <p:cBhvr>
                                        <p:cTn id="319" dur="2000"/>
                                        <p:tgtEl>
                                          <p:spTgt spid="29"/>
                                        </p:tgtEl>
                                        <p:attrNameLst>
                                          <p:attrName>ppt_h</p:attrName>
                                        </p:attrNameLst>
                                      </p:cBhvr>
                                      <p:tavLst>
                                        <p:tav tm="0">
                                          <p:val>
                                            <p:strVal val="ppt_h"/>
                                          </p:val>
                                        </p:tav>
                                        <p:tav tm="100000">
                                          <p:val>
                                            <p:strVal val="ppt_h"/>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88"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4/3*#ppt_w"/>
                                          </p:val>
                                        </p:tav>
                                        <p:tav tm="100000">
                                          <p:val>
                                            <p:strVal val="#ppt_w"/>
                                          </p:val>
                                        </p:tav>
                                      </p:tavLst>
                                    </p:anim>
                                    <p:anim calcmode="lin" valueType="num">
                                      <p:cBhvr>
                                        <p:cTn id="324" dur="2000" fill="hold"/>
                                        <p:tgtEl>
                                          <p:spTgt spid="4"/>
                                        </p:tgtEl>
                                        <p:attrNameLst>
                                          <p:attrName>ppt_h</p:attrName>
                                        </p:attrNameLst>
                                      </p:cBhvr>
                                      <p:tavLst>
                                        <p:tav tm="0">
                                          <p:val>
                                            <p:strVal val="4/3*#ppt_h"/>
                                          </p:val>
                                        </p:tav>
                                        <p:tav tm="100000">
                                          <p:val>
                                            <p:strVal val="#ppt_h"/>
                                          </p:val>
                                        </p:tav>
                                      </p:tavLst>
                                    </p:anim>
                                  </p:childTnLst>
                                </p:cTn>
                              </p:par>
                              <p:par>
                                <p:cTn id="325" presetID="16" presetClass="entr" presetSubtype="37"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arn(outVertical)">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4" name="3 Imagen" descr="Imagen44.jpg"/>
          <p:cNvPicPr>
            <a:picLocks noChangeAspect="1"/>
          </p:cNvPicPr>
          <p:nvPr/>
        </p:nvPicPr>
        <p:blipFill>
          <a:blip r:embed="rId2"/>
          <a:srcRect t="6299"/>
          <a:stretch>
            <a:fillRect/>
          </a:stretch>
        </p:blipFill>
        <p:spPr>
          <a:xfrm>
            <a:off x="0" y="0"/>
            <a:ext cx="9144000" cy="6858000"/>
          </a:xfrm>
          <a:prstGeom prst="rect">
            <a:avLst/>
          </a:prstGeom>
        </p:spPr>
      </p:pic>
      <p:sp>
        <p:nvSpPr>
          <p:cNvPr id="5" name="4 Lágrima"/>
          <p:cNvSpPr/>
          <p:nvPr/>
        </p:nvSpPr>
        <p:spPr>
          <a:xfrm rot="5400000">
            <a:off x="3964432" y="2749024"/>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390478">
            <a:off x="4633841" y="2672532"/>
            <a:ext cx="639748" cy="616077"/>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7054">
            <a:off x="3931966" y="3359500"/>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578828" y="3279293"/>
            <a:ext cx="582224" cy="59588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3750118" y="2534710"/>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921806" y="2423887"/>
            <a:ext cx="639748" cy="578835"/>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47054">
            <a:off x="3646215" y="3573815"/>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2247">
            <a:off x="4846701" y="3546652"/>
            <a:ext cx="582224" cy="59588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3464366" y="2248958"/>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207558" y="2209573"/>
            <a:ext cx="639748" cy="578835"/>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47054">
            <a:off x="3360463" y="3788129"/>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5150332" y="3850797"/>
            <a:ext cx="582224" cy="59588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3250052" y="1963206"/>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1162426">
            <a:off x="5493310" y="1995259"/>
            <a:ext cx="639748" cy="578835"/>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5436085" y="4136551"/>
            <a:ext cx="582224" cy="59588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47054">
            <a:off x="3003274" y="4073880"/>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3035738" y="1748892"/>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2821424" y="1534578"/>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5400000">
            <a:off x="2535672" y="1248826"/>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5400000">
            <a:off x="2321358" y="963074"/>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1162426">
            <a:off x="5779062" y="1780945"/>
            <a:ext cx="639748" cy="578835"/>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1236259">
            <a:off x="6036134" y="1534578"/>
            <a:ext cx="639748" cy="578835"/>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1162426">
            <a:off x="6350566" y="1280879"/>
            <a:ext cx="639748" cy="578835"/>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1162426">
            <a:off x="6636317" y="1066565"/>
            <a:ext cx="639748" cy="578835"/>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447054">
            <a:off x="2646081" y="4288196"/>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447054">
            <a:off x="2360330" y="4502511"/>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47054">
            <a:off x="2074578" y="4716825"/>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447054">
            <a:off x="1717389" y="5002576"/>
            <a:ext cx="642942" cy="64294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658472">
            <a:off x="5721836" y="4422300"/>
            <a:ext cx="582224" cy="59588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5903804">
            <a:off x="6066910" y="4695581"/>
            <a:ext cx="582224" cy="59588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200000">
            <a:off x="6364777" y="4922366"/>
            <a:ext cx="582224" cy="59588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37752">
            <a:off x="6633522" y="5190619"/>
            <a:ext cx="582224" cy="595882"/>
          </a:xfrm>
          <a:prstGeom prst="teardrop">
            <a:avLst/>
          </a:prstGeom>
          <a:solidFill>
            <a:schemeClr val="accent6">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8"/>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9"/>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0-#ppt_w/2"/>
                                          </p:val>
                                        </p:tav>
                                        <p:tav tm="100000">
                                          <p:val>
                                            <p:strVal val="#ppt_x"/>
                                          </p:val>
                                        </p:tav>
                                      </p:tavLst>
                                    </p:anim>
                                    <p:anim calcmode="lin" valueType="num">
                                      <p:cBhvr additive="base">
                                        <p:cTn id="41" dur="2000" fill="hold"/>
                                        <p:tgtEl>
                                          <p:spTgt spid="10"/>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1+#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11"/>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0-#ppt_w/2"/>
                                          </p:val>
                                        </p:tav>
                                        <p:tav tm="100000">
                                          <p:val>
                                            <p:strVal val="#ppt_x"/>
                                          </p:val>
                                        </p:tav>
                                      </p:tavLst>
                                    </p:anim>
                                    <p:anim calcmode="lin" valueType="num">
                                      <p:cBhvr additive="base">
                                        <p:cTn id="53" dur="2000" fill="hold"/>
                                        <p:tgtEl>
                                          <p:spTgt spid="12"/>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1+#ppt_w/2"/>
                                          </p:val>
                                        </p:tav>
                                        <p:tav tm="100000">
                                          <p:val>
                                            <p:strVal val="#ppt_x"/>
                                          </p:val>
                                        </p:tav>
                                      </p:tavLst>
                                    </p:anim>
                                    <p:anim calcmode="lin" valueType="num">
                                      <p:cBhvr additive="base">
                                        <p:cTn id="59" dur="20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2000" fill="hold"/>
                                        <p:tgtEl>
                                          <p:spTgt spid="14"/>
                                        </p:tgtEl>
                                        <p:attrNameLst>
                                          <p:attrName>ppt_x</p:attrName>
                                        </p:attrNameLst>
                                      </p:cBhvr>
                                      <p:tavLst>
                                        <p:tav tm="0">
                                          <p:val>
                                            <p:strVal val="0-#ppt_w/2"/>
                                          </p:val>
                                        </p:tav>
                                        <p:tav tm="100000">
                                          <p:val>
                                            <p:strVal val="#ppt_x"/>
                                          </p:val>
                                        </p:tav>
                                      </p:tavLst>
                                    </p:anim>
                                    <p:anim calcmode="lin" valueType="num">
                                      <p:cBhvr additive="base">
                                        <p:cTn id="65" dur="2000" fill="hold"/>
                                        <p:tgtEl>
                                          <p:spTgt spid="14"/>
                                        </p:tgtEl>
                                        <p:attrNameLst>
                                          <p:attrName>ppt_y</p:attrName>
                                        </p:attrNameLst>
                                      </p:cBhvr>
                                      <p:tavLst>
                                        <p:tav tm="0">
                                          <p:val>
                                            <p:strVal val="1+#ppt_h/2"/>
                                          </p:val>
                                        </p:tav>
                                        <p:tav tm="100000">
                                          <p:val>
                                            <p:strVal val="#ppt_y"/>
                                          </p:val>
                                        </p:tav>
                                      </p:tavLst>
                                    </p:anim>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2000" fill="hold"/>
                                        <p:tgtEl>
                                          <p:spTgt spid="15"/>
                                        </p:tgtEl>
                                        <p:attrNameLst>
                                          <p:attrName>ppt_x</p:attrName>
                                        </p:attrNameLst>
                                      </p:cBhvr>
                                      <p:tavLst>
                                        <p:tav tm="0">
                                          <p:val>
                                            <p:strVal val="1+#ppt_w/2"/>
                                          </p:val>
                                        </p:tav>
                                        <p:tav tm="100000">
                                          <p:val>
                                            <p:strVal val="#ppt_x"/>
                                          </p:val>
                                        </p:tav>
                                      </p:tavLst>
                                    </p:anim>
                                    <p:anim calcmode="lin" valueType="num">
                                      <p:cBhvr additive="base">
                                        <p:cTn id="71" dur="2000" fill="hold"/>
                                        <p:tgtEl>
                                          <p:spTgt spid="15"/>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15"/>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0-#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2000" fill="hold"/>
                                        <p:tgtEl>
                                          <p:spTgt spid="17"/>
                                        </p:tgtEl>
                                        <p:attrNameLst>
                                          <p:attrName>ppt_x</p:attrName>
                                        </p:attrNameLst>
                                      </p:cBhvr>
                                      <p:tavLst>
                                        <p:tav tm="0">
                                          <p:val>
                                            <p:strVal val="1+#ppt_w/2"/>
                                          </p:val>
                                        </p:tav>
                                        <p:tav tm="100000">
                                          <p:val>
                                            <p:strVal val="#ppt_x"/>
                                          </p:val>
                                        </p:tav>
                                      </p:tavLst>
                                    </p:anim>
                                    <p:anim calcmode="lin" valueType="num">
                                      <p:cBhvr additive="base">
                                        <p:cTn id="83" dur="2000" fill="hold"/>
                                        <p:tgtEl>
                                          <p:spTgt spid="17"/>
                                        </p:tgtEl>
                                        <p:attrNameLst>
                                          <p:attrName>ppt_y</p:attrName>
                                        </p:attrNameLst>
                                      </p:cBhvr>
                                      <p:tavLst>
                                        <p:tav tm="0">
                                          <p:val>
                                            <p:strVal val="1+#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2" presetClass="entr" presetSubtype="1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2000" fill="hold"/>
                                        <p:tgtEl>
                                          <p:spTgt spid="18"/>
                                        </p:tgtEl>
                                        <p:attrNameLst>
                                          <p:attrName>ppt_x</p:attrName>
                                        </p:attrNameLst>
                                      </p:cBhvr>
                                      <p:tavLst>
                                        <p:tav tm="0">
                                          <p:val>
                                            <p:strVal val="0-#ppt_w/2"/>
                                          </p:val>
                                        </p:tav>
                                        <p:tav tm="100000">
                                          <p:val>
                                            <p:strVal val="#ppt_x"/>
                                          </p:val>
                                        </p:tav>
                                      </p:tavLst>
                                    </p:anim>
                                    <p:anim calcmode="lin" valueType="num">
                                      <p:cBhvr additive="base">
                                        <p:cTn id="89" dur="2000" fill="hold"/>
                                        <p:tgtEl>
                                          <p:spTgt spid="18"/>
                                        </p:tgtEl>
                                        <p:attrNameLst>
                                          <p:attrName>ppt_y</p:attrName>
                                        </p:attrNameLst>
                                      </p:cBhvr>
                                      <p:tavLst>
                                        <p:tav tm="0">
                                          <p:val>
                                            <p:strVal val="1+#ppt_h/2"/>
                                          </p:val>
                                        </p:tav>
                                        <p:tav tm="100000">
                                          <p:val>
                                            <p:strVal val="#ppt_y"/>
                                          </p:val>
                                        </p:tav>
                                      </p:tavLst>
                                    </p:anim>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0-#ppt_w/2"/>
                                          </p:val>
                                        </p:tav>
                                        <p:tav tm="100000">
                                          <p:val>
                                            <p:strVal val="#ppt_x"/>
                                          </p:val>
                                        </p:tav>
                                      </p:tavLst>
                                    </p:anim>
                                    <p:anim calcmode="lin" valueType="num">
                                      <p:cBhvr additive="base">
                                        <p:cTn id="95" dur="2000" fill="hold"/>
                                        <p:tgtEl>
                                          <p:spTgt spid="19"/>
                                        </p:tgtEl>
                                        <p:attrNameLst>
                                          <p:attrName>ppt_y</p:attrName>
                                        </p:attrNameLst>
                                      </p:cBhvr>
                                      <p:tavLst>
                                        <p:tav tm="0">
                                          <p:val>
                                            <p:strVal val="0-#ppt_h/2"/>
                                          </p:val>
                                        </p:tav>
                                        <p:tav tm="100000">
                                          <p:val>
                                            <p:strVal val="#ppt_y"/>
                                          </p:val>
                                        </p:tav>
                                      </p:tavLst>
                                    </p:anim>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additive="base">
                                        <p:cTn id="100" dur="2000" fill="hold"/>
                                        <p:tgtEl>
                                          <p:spTgt spid="20"/>
                                        </p:tgtEl>
                                        <p:attrNameLst>
                                          <p:attrName>ppt_x</p:attrName>
                                        </p:attrNameLst>
                                      </p:cBhvr>
                                      <p:tavLst>
                                        <p:tav tm="0">
                                          <p:val>
                                            <p:strVal val="1+#ppt_w/2"/>
                                          </p:val>
                                        </p:tav>
                                        <p:tav tm="100000">
                                          <p:val>
                                            <p:strVal val="#ppt_x"/>
                                          </p:val>
                                        </p:tav>
                                      </p:tavLst>
                                    </p:anim>
                                    <p:anim calcmode="lin" valueType="num">
                                      <p:cBhvr additive="base">
                                        <p:cTn id="101" dur="2000" fill="hold"/>
                                        <p:tgtEl>
                                          <p:spTgt spid="20"/>
                                        </p:tgtEl>
                                        <p:attrNameLst>
                                          <p:attrName>ppt_y</p:attrName>
                                        </p:attrNameLst>
                                      </p:cBhvr>
                                      <p:tavLst>
                                        <p:tav tm="0">
                                          <p:val>
                                            <p:strVal val="0-#ppt_h/2"/>
                                          </p:val>
                                        </p:tav>
                                        <p:tav tm="100000">
                                          <p:val>
                                            <p:strVal val="#ppt_y"/>
                                          </p:val>
                                        </p:tav>
                                      </p:tavLst>
                                    </p:anim>
                                  </p:childTnLst>
                                </p:cTn>
                              </p:par>
                              <p:par>
                                <p:cTn id="102" presetID="8" presetClass="emph" presetSubtype="0" fill="hold" grpId="1" nodeType="withEffect">
                                  <p:stCondLst>
                                    <p:cond delay="0"/>
                                  </p:stCondLst>
                                  <p:childTnLst>
                                    <p:animRot by="21600000">
                                      <p:cBhvr>
                                        <p:cTn id="103" dur="2000" fill="hold"/>
                                        <p:tgtEl>
                                          <p:spTgt spid="20"/>
                                        </p:tgtEl>
                                        <p:attrNameLst>
                                          <p:attrName>r</p:attrName>
                                        </p:attrNameLst>
                                      </p:cBhvr>
                                    </p:animRot>
                                  </p:childTnLst>
                                </p:cTn>
                              </p:par>
                              <p:par>
                                <p:cTn id="104" presetID="2" presetClass="entr" presetSubtype="6"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1+#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8" presetClass="emph" presetSubtype="0" fill="hold" grpId="1" nodeType="withEffect">
                                  <p:stCondLst>
                                    <p:cond delay="0"/>
                                  </p:stCondLst>
                                  <p:childTnLst>
                                    <p:animRot by="21600000">
                                      <p:cBhvr>
                                        <p:cTn id="109" dur="2000" fill="hold"/>
                                        <p:tgtEl>
                                          <p:spTgt spid="21"/>
                                        </p:tgtEl>
                                        <p:attrNameLst>
                                          <p:attrName>r</p:attrName>
                                        </p:attrNameLst>
                                      </p:cBhvr>
                                    </p:animRot>
                                  </p:childTnLst>
                                </p:cTn>
                              </p:par>
                              <p:par>
                                <p:cTn id="110" presetID="2" presetClass="entr" presetSubtype="6"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additive="base">
                                        <p:cTn id="112" dur="2000" fill="hold"/>
                                        <p:tgtEl>
                                          <p:spTgt spid="22"/>
                                        </p:tgtEl>
                                        <p:attrNameLst>
                                          <p:attrName>ppt_x</p:attrName>
                                        </p:attrNameLst>
                                      </p:cBhvr>
                                      <p:tavLst>
                                        <p:tav tm="0">
                                          <p:val>
                                            <p:strVal val="1+#ppt_w/2"/>
                                          </p:val>
                                        </p:tav>
                                        <p:tav tm="100000">
                                          <p:val>
                                            <p:strVal val="#ppt_x"/>
                                          </p:val>
                                        </p:tav>
                                      </p:tavLst>
                                    </p:anim>
                                    <p:anim calcmode="lin" valueType="num">
                                      <p:cBhvr additive="base">
                                        <p:cTn id="113" dur="2000" fill="hold"/>
                                        <p:tgtEl>
                                          <p:spTgt spid="22"/>
                                        </p:tgtEl>
                                        <p:attrNameLst>
                                          <p:attrName>ppt_y</p:attrName>
                                        </p:attrNameLst>
                                      </p:cBhvr>
                                      <p:tavLst>
                                        <p:tav tm="0">
                                          <p:val>
                                            <p:strVal val="1+#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22"/>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2000" fill="hold"/>
                                        <p:tgtEl>
                                          <p:spTgt spid="23"/>
                                        </p:tgtEl>
                                        <p:attrNameLst>
                                          <p:attrName>ppt_x</p:attrName>
                                        </p:attrNameLst>
                                      </p:cBhvr>
                                      <p:tavLst>
                                        <p:tav tm="0">
                                          <p:val>
                                            <p:strVal val="1+#ppt_w/2"/>
                                          </p:val>
                                        </p:tav>
                                        <p:tav tm="100000">
                                          <p:val>
                                            <p:strVal val="#ppt_x"/>
                                          </p:val>
                                        </p:tav>
                                      </p:tavLst>
                                    </p:anim>
                                    <p:anim calcmode="lin" valueType="num">
                                      <p:cBhvr additive="base">
                                        <p:cTn id="119" dur="2000" fill="hold"/>
                                        <p:tgtEl>
                                          <p:spTgt spid="23"/>
                                        </p:tgtEl>
                                        <p:attrNameLst>
                                          <p:attrName>ppt_y</p:attrName>
                                        </p:attrNameLst>
                                      </p:cBhvr>
                                      <p:tavLst>
                                        <p:tav tm="0">
                                          <p:val>
                                            <p:strVal val="1+#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23"/>
                                        </p:tgtEl>
                                        <p:attrNameLst>
                                          <p:attrName>r</p:attrName>
                                        </p:attrNameLst>
                                      </p:cBhvr>
                                    </p:animRot>
                                  </p:childTnLst>
                                </p:cTn>
                              </p:par>
                              <p:par>
                                <p:cTn id="122" presetID="2" presetClass="entr" presetSubtype="6"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additive="base">
                                        <p:cTn id="124" dur="2000" fill="hold"/>
                                        <p:tgtEl>
                                          <p:spTgt spid="24"/>
                                        </p:tgtEl>
                                        <p:attrNameLst>
                                          <p:attrName>ppt_x</p:attrName>
                                        </p:attrNameLst>
                                      </p:cBhvr>
                                      <p:tavLst>
                                        <p:tav tm="0">
                                          <p:val>
                                            <p:strVal val="1+#ppt_w/2"/>
                                          </p:val>
                                        </p:tav>
                                        <p:tav tm="100000">
                                          <p:val>
                                            <p:strVal val="#ppt_x"/>
                                          </p:val>
                                        </p:tav>
                                      </p:tavLst>
                                    </p:anim>
                                    <p:anim calcmode="lin" valueType="num">
                                      <p:cBhvr additive="base">
                                        <p:cTn id="125" dur="2000" fill="hold"/>
                                        <p:tgtEl>
                                          <p:spTgt spid="24"/>
                                        </p:tgtEl>
                                        <p:attrNameLst>
                                          <p:attrName>ppt_y</p:attrName>
                                        </p:attrNameLst>
                                      </p:cBhvr>
                                      <p:tavLst>
                                        <p:tav tm="0">
                                          <p:val>
                                            <p:strVal val="1+#ppt_h/2"/>
                                          </p:val>
                                        </p:tav>
                                        <p:tav tm="100000">
                                          <p:val>
                                            <p:strVal val="#ppt_y"/>
                                          </p:val>
                                        </p:tav>
                                      </p:tavLst>
                                    </p:anim>
                                  </p:childTnLst>
                                </p:cTn>
                              </p:par>
                              <p:par>
                                <p:cTn id="126" presetID="8" presetClass="emph" presetSubtype="0" fill="hold" grpId="1" nodeType="withEffect">
                                  <p:stCondLst>
                                    <p:cond delay="0"/>
                                  </p:stCondLst>
                                  <p:childTnLst>
                                    <p:animRot by="21600000">
                                      <p:cBhvr>
                                        <p:cTn id="127" dur="2000" fill="hold"/>
                                        <p:tgtEl>
                                          <p:spTgt spid="24"/>
                                        </p:tgtEl>
                                        <p:attrNameLst>
                                          <p:attrName>r</p:attrName>
                                        </p:attrNameLst>
                                      </p:cBhvr>
                                    </p:animRot>
                                  </p:childTnLst>
                                </p:cTn>
                              </p:par>
                              <p:par>
                                <p:cTn id="128" presetID="2" presetClass="entr" presetSubtype="12"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additive="base">
                                        <p:cTn id="130" dur="2000" fill="hold"/>
                                        <p:tgtEl>
                                          <p:spTgt spid="25"/>
                                        </p:tgtEl>
                                        <p:attrNameLst>
                                          <p:attrName>ppt_x</p:attrName>
                                        </p:attrNameLst>
                                      </p:cBhvr>
                                      <p:tavLst>
                                        <p:tav tm="0">
                                          <p:val>
                                            <p:strVal val="0-#ppt_w/2"/>
                                          </p:val>
                                        </p:tav>
                                        <p:tav tm="100000">
                                          <p:val>
                                            <p:strVal val="#ppt_x"/>
                                          </p:val>
                                        </p:tav>
                                      </p:tavLst>
                                    </p:anim>
                                    <p:anim calcmode="lin" valueType="num">
                                      <p:cBhvr additive="base">
                                        <p:cTn id="131" dur="2000" fill="hold"/>
                                        <p:tgtEl>
                                          <p:spTgt spid="25"/>
                                        </p:tgtEl>
                                        <p:attrNameLst>
                                          <p:attrName>ppt_y</p:attrName>
                                        </p:attrNameLst>
                                      </p:cBhvr>
                                      <p:tavLst>
                                        <p:tav tm="0">
                                          <p:val>
                                            <p:strVal val="1+#ppt_h/2"/>
                                          </p:val>
                                        </p:tav>
                                        <p:tav tm="100000">
                                          <p:val>
                                            <p:strVal val="#ppt_y"/>
                                          </p:val>
                                        </p:tav>
                                      </p:tavLst>
                                    </p:anim>
                                  </p:childTnLst>
                                </p:cTn>
                              </p:par>
                              <p:par>
                                <p:cTn id="132" presetID="8" presetClass="emph" presetSubtype="0" fill="hold" grpId="1" nodeType="withEffect">
                                  <p:stCondLst>
                                    <p:cond delay="0"/>
                                  </p:stCondLst>
                                  <p:childTnLst>
                                    <p:animRot by="-21600000">
                                      <p:cBhvr>
                                        <p:cTn id="133" dur="2000" fill="hold"/>
                                        <p:tgtEl>
                                          <p:spTgt spid="25"/>
                                        </p:tgtEl>
                                        <p:attrNameLst>
                                          <p:attrName>r</p:attrName>
                                        </p:attrNameLst>
                                      </p:cBhvr>
                                    </p:animRot>
                                  </p:childTnLst>
                                </p:cTn>
                              </p:par>
                              <p:par>
                                <p:cTn id="134" presetID="2" presetClass="entr" presetSubtype="12"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additive="base">
                                        <p:cTn id="136" dur="2000" fill="hold"/>
                                        <p:tgtEl>
                                          <p:spTgt spid="26"/>
                                        </p:tgtEl>
                                        <p:attrNameLst>
                                          <p:attrName>ppt_x</p:attrName>
                                        </p:attrNameLst>
                                      </p:cBhvr>
                                      <p:tavLst>
                                        <p:tav tm="0">
                                          <p:val>
                                            <p:strVal val="0-#ppt_w/2"/>
                                          </p:val>
                                        </p:tav>
                                        <p:tav tm="100000">
                                          <p:val>
                                            <p:strVal val="#ppt_x"/>
                                          </p:val>
                                        </p:tav>
                                      </p:tavLst>
                                    </p:anim>
                                    <p:anim calcmode="lin" valueType="num">
                                      <p:cBhvr additive="base">
                                        <p:cTn id="137" dur="2000" fill="hold"/>
                                        <p:tgtEl>
                                          <p:spTgt spid="26"/>
                                        </p:tgtEl>
                                        <p:attrNameLst>
                                          <p:attrName>ppt_y</p:attrName>
                                        </p:attrNameLst>
                                      </p:cBhvr>
                                      <p:tavLst>
                                        <p:tav tm="0">
                                          <p:val>
                                            <p:strVal val="1+#ppt_h/2"/>
                                          </p:val>
                                        </p:tav>
                                        <p:tav tm="100000">
                                          <p:val>
                                            <p:strVal val="#ppt_y"/>
                                          </p:val>
                                        </p:tav>
                                      </p:tavLst>
                                    </p:anim>
                                  </p:childTnLst>
                                </p:cTn>
                              </p:par>
                              <p:par>
                                <p:cTn id="138" presetID="8" presetClass="emph" presetSubtype="0" fill="hold" grpId="1" nodeType="withEffect">
                                  <p:stCondLst>
                                    <p:cond delay="0"/>
                                  </p:stCondLst>
                                  <p:childTnLst>
                                    <p:animRot by="-21600000">
                                      <p:cBhvr>
                                        <p:cTn id="139" dur="2000" fill="hold"/>
                                        <p:tgtEl>
                                          <p:spTgt spid="26"/>
                                        </p:tgtEl>
                                        <p:attrNameLst>
                                          <p:attrName>r</p:attrName>
                                        </p:attrNameLst>
                                      </p:cBhvr>
                                    </p:animRot>
                                  </p:childTnLst>
                                </p:cTn>
                              </p:par>
                              <p:par>
                                <p:cTn id="140" presetID="2" presetClass="entr" presetSubtype="12"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2000" fill="hold"/>
                                        <p:tgtEl>
                                          <p:spTgt spid="27"/>
                                        </p:tgtEl>
                                        <p:attrNameLst>
                                          <p:attrName>ppt_x</p:attrName>
                                        </p:attrNameLst>
                                      </p:cBhvr>
                                      <p:tavLst>
                                        <p:tav tm="0">
                                          <p:val>
                                            <p:strVal val="0-#ppt_w/2"/>
                                          </p:val>
                                        </p:tav>
                                        <p:tav tm="100000">
                                          <p:val>
                                            <p:strVal val="#ppt_x"/>
                                          </p:val>
                                        </p:tav>
                                      </p:tavLst>
                                    </p:anim>
                                    <p:anim calcmode="lin" valueType="num">
                                      <p:cBhvr additive="base">
                                        <p:cTn id="143" dur="2000" fill="hold"/>
                                        <p:tgtEl>
                                          <p:spTgt spid="2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27"/>
                                        </p:tgtEl>
                                        <p:attrNameLst>
                                          <p:attrName>r</p:attrName>
                                        </p:attrNameLst>
                                      </p:cBhvr>
                                    </p:animRot>
                                  </p:childTnLst>
                                </p:cTn>
                              </p:par>
                              <p:par>
                                <p:cTn id="146" presetID="2" presetClass="entr" presetSubtype="12"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additive="base">
                                        <p:cTn id="148" dur="2000" fill="hold"/>
                                        <p:tgtEl>
                                          <p:spTgt spid="28"/>
                                        </p:tgtEl>
                                        <p:attrNameLst>
                                          <p:attrName>ppt_x</p:attrName>
                                        </p:attrNameLst>
                                      </p:cBhvr>
                                      <p:tavLst>
                                        <p:tav tm="0">
                                          <p:val>
                                            <p:strVal val="0-#ppt_w/2"/>
                                          </p:val>
                                        </p:tav>
                                        <p:tav tm="100000">
                                          <p:val>
                                            <p:strVal val="#ppt_x"/>
                                          </p:val>
                                        </p:tav>
                                      </p:tavLst>
                                    </p:anim>
                                    <p:anim calcmode="lin" valueType="num">
                                      <p:cBhvr additive="base">
                                        <p:cTn id="149" dur="2000" fill="hold"/>
                                        <p:tgtEl>
                                          <p:spTgt spid="28"/>
                                        </p:tgtEl>
                                        <p:attrNameLst>
                                          <p:attrName>ppt_y</p:attrName>
                                        </p:attrNameLst>
                                      </p:cBhvr>
                                      <p:tavLst>
                                        <p:tav tm="0">
                                          <p:val>
                                            <p:strVal val="1+#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2000" fill="hold"/>
                                        <p:tgtEl>
                                          <p:spTgt spid="29"/>
                                        </p:tgtEl>
                                        <p:attrNameLst>
                                          <p:attrName>ppt_x</p:attrName>
                                        </p:attrNameLst>
                                      </p:cBhvr>
                                      <p:tavLst>
                                        <p:tav tm="0">
                                          <p:val>
                                            <p:strVal val="1+#ppt_w/2"/>
                                          </p:val>
                                        </p:tav>
                                        <p:tav tm="100000">
                                          <p:val>
                                            <p:strVal val="#ppt_x"/>
                                          </p:val>
                                        </p:tav>
                                      </p:tavLst>
                                    </p:anim>
                                    <p:anim calcmode="lin" valueType="num">
                                      <p:cBhvr additive="base">
                                        <p:cTn id="155" dur="2000" fill="hold"/>
                                        <p:tgtEl>
                                          <p:spTgt spid="29"/>
                                        </p:tgtEl>
                                        <p:attrNameLst>
                                          <p:attrName>ppt_y</p:attrName>
                                        </p:attrNameLst>
                                      </p:cBhvr>
                                      <p:tavLst>
                                        <p:tav tm="0">
                                          <p:val>
                                            <p:strVal val="0-#ppt_h/2"/>
                                          </p:val>
                                        </p:tav>
                                        <p:tav tm="100000">
                                          <p:val>
                                            <p:strVal val="#ppt_y"/>
                                          </p:val>
                                        </p:tav>
                                      </p:tavLst>
                                    </p:anim>
                                  </p:childTnLst>
                                </p:cTn>
                              </p:par>
                              <p:par>
                                <p:cTn id="156" presetID="8" presetClass="emph" presetSubtype="0" fill="hold" grpId="1" nodeType="withEffect">
                                  <p:stCondLst>
                                    <p:cond delay="0"/>
                                  </p:stCondLst>
                                  <p:childTnLst>
                                    <p:animRot by="21600000">
                                      <p:cBhvr>
                                        <p:cTn id="157" dur="2000" fill="hold"/>
                                        <p:tgtEl>
                                          <p:spTgt spid="29"/>
                                        </p:tgtEl>
                                        <p:attrNameLst>
                                          <p:attrName>r</p:attrName>
                                        </p:attrNameLst>
                                      </p:cBhvr>
                                    </p:animRot>
                                  </p:childTnLst>
                                </p:cTn>
                              </p:par>
                              <p:par>
                                <p:cTn id="158" presetID="2" presetClass="entr" presetSubtype="3"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additive="base">
                                        <p:cTn id="160" dur="2000" fill="hold"/>
                                        <p:tgtEl>
                                          <p:spTgt spid="30"/>
                                        </p:tgtEl>
                                        <p:attrNameLst>
                                          <p:attrName>ppt_x</p:attrName>
                                        </p:attrNameLst>
                                      </p:cBhvr>
                                      <p:tavLst>
                                        <p:tav tm="0">
                                          <p:val>
                                            <p:strVal val="1+#ppt_w/2"/>
                                          </p:val>
                                        </p:tav>
                                        <p:tav tm="100000">
                                          <p:val>
                                            <p:strVal val="#ppt_x"/>
                                          </p:val>
                                        </p:tav>
                                      </p:tavLst>
                                    </p:anim>
                                    <p:anim calcmode="lin" valueType="num">
                                      <p:cBhvr additive="base">
                                        <p:cTn id="161" dur="2000" fill="hold"/>
                                        <p:tgtEl>
                                          <p:spTgt spid="30"/>
                                        </p:tgtEl>
                                        <p:attrNameLst>
                                          <p:attrName>ppt_y</p:attrName>
                                        </p:attrNameLst>
                                      </p:cBhvr>
                                      <p:tavLst>
                                        <p:tav tm="0">
                                          <p:val>
                                            <p:strVal val="0-#ppt_h/2"/>
                                          </p:val>
                                        </p:tav>
                                        <p:tav tm="100000">
                                          <p:val>
                                            <p:strVal val="#ppt_y"/>
                                          </p:val>
                                        </p:tav>
                                      </p:tavLst>
                                    </p:anim>
                                  </p:childTnLst>
                                </p:cTn>
                              </p:par>
                              <p:par>
                                <p:cTn id="162" presetID="8" presetClass="emph" presetSubtype="0" fill="hold" grpId="1" nodeType="withEffect">
                                  <p:stCondLst>
                                    <p:cond delay="0"/>
                                  </p:stCondLst>
                                  <p:childTnLst>
                                    <p:animRot by="21600000">
                                      <p:cBhvr>
                                        <p:cTn id="163" dur="2000" fill="hold"/>
                                        <p:tgtEl>
                                          <p:spTgt spid="30"/>
                                        </p:tgtEl>
                                        <p:attrNameLst>
                                          <p:attrName>r</p:attrName>
                                        </p:attrNameLst>
                                      </p:cBhvr>
                                    </p:animRot>
                                  </p:childTnLst>
                                </p:cTn>
                              </p:par>
                              <p:par>
                                <p:cTn id="164" presetID="2" presetClass="entr" presetSubtype="3"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additive="base">
                                        <p:cTn id="166" dur="2000" fill="hold"/>
                                        <p:tgtEl>
                                          <p:spTgt spid="31"/>
                                        </p:tgtEl>
                                        <p:attrNameLst>
                                          <p:attrName>ppt_x</p:attrName>
                                        </p:attrNameLst>
                                      </p:cBhvr>
                                      <p:tavLst>
                                        <p:tav tm="0">
                                          <p:val>
                                            <p:strVal val="1+#ppt_w/2"/>
                                          </p:val>
                                        </p:tav>
                                        <p:tav tm="100000">
                                          <p:val>
                                            <p:strVal val="#ppt_x"/>
                                          </p:val>
                                        </p:tav>
                                      </p:tavLst>
                                    </p:anim>
                                    <p:anim calcmode="lin" valueType="num">
                                      <p:cBhvr additive="base">
                                        <p:cTn id="167" dur="2000" fill="hold"/>
                                        <p:tgtEl>
                                          <p:spTgt spid="31"/>
                                        </p:tgtEl>
                                        <p:attrNameLst>
                                          <p:attrName>ppt_y</p:attrName>
                                        </p:attrNameLst>
                                      </p:cBhvr>
                                      <p:tavLst>
                                        <p:tav tm="0">
                                          <p:val>
                                            <p:strVal val="0-#ppt_h/2"/>
                                          </p:val>
                                        </p:tav>
                                        <p:tav tm="100000">
                                          <p:val>
                                            <p:strVal val="#ppt_y"/>
                                          </p:val>
                                        </p:tav>
                                      </p:tavLst>
                                    </p:anim>
                                  </p:childTnLst>
                                </p:cTn>
                              </p:par>
                              <p:par>
                                <p:cTn id="168" presetID="8" presetClass="emph" presetSubtype="0" fill="hold" grpId="1" nodeType="withEffect">
                                  <p:stCondLst>
                                    <p:cond delay="0"/>
                                  </p:stCondLst>
                                  <p:childTnLst>
                                    <p:animRot by="21600000">
                                      <p:cBhvr>
                                        <p:cTn id="169" dur="2000" fill="hold"/>
                                        <p:tgtEl>
                                          <p:spTgt spid="31"/>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2000" fill="hold"/>
                                        <p:tgtEl>
                                          <p:spTgt spid="32"/>
                                        </p:tgtEl>
                                        <p:attrNameLst>
                                          <p:attrName>ppt_x</p:attrName>
                                        </p:attrNameLst>
                                      </p:cBhvr>
                                      <p:tavLst>
                                        <p:tav tm="0">
                                          <p:val>
                                            <p:strVal val="1+#ppt_w/2"/>
                                          </p:val>
                                        </p:tav>
                                        <p:tav tm="100000">
                                          <p:val>
                                            <p:strVal val="#ppt_x"/>
                                          </p:val>
                                        </p:tav>
                                      </p:tavLst>
                                    </p:anim>
                                    <p:anim calcmode="lin" valueType="num">
                                      <p:cBhvr additive="base">
                                        <p:cTn id="173" dur="2000" fill="hold"/>
                                        <p:tgtEl>
                                          <p:spTgt spid="32"/>
                                        </p:tgtEl>
                                        <p:attrNameLst>
                                          <p:attrName>ppt_y</p:attrName>
                                        </p:attrNameLst>
                                      </p:cBhvr>
                                      <p:tavLst>
                                        <p:tav tm="0">
                                          <p:val>
                                            <p:strVal val="0-#ppt_h/2"/>
                                          </p:val>
                                        </p:tav>
                                        <p:tav tm="100000">
                                          <p:val>
                                            <p:strVal val="#ppt_y"/>
                                          </p:val>
                                        </p:tav>
                                      </p:tavLst>
                                    </p:anim>
                                  </p:childTnLst>
                                </p:cTn>
                              </p:par>
                              <p:par>
                                <p:cTn id="174" presetID="8" presetClass="emph" presetSubtype="0" fill="hold" grpId="1" nodeType="withEffect">
                                  <p:stCondLst>
                                    <p:cond delay="0"/>
                                  </p:stCondLst>
                                  <p:childTnLst>
                                    <p:animRot by="21600000">
                                      <p:cBhvr>
                                        <p:cTn id="175" dur="2000" fill="hold"/>
                                        <p:tgtEl>
                                          <p:spTgt spid="32"/>
                                        </p:tgtEl>
                                        <p:attrNameLst>
                                          <p:attrName>r</p:attrName>
                                        </p:attrNameLst>
                                      </p:cBhvr>
                                    </p:animRot>
                                  </p:childTnLst>
                                </p:cTn>
                              </p:par>
                              <p:par>
                                <p:cTn id="176" presetID="2" presetClass="entr" presetSubtype="9"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2000" fill="hold"/>
                                        <p:tgtEl>
                                          <p:spTgt spid="33"/>
                                        </p:tgtEl>
                                        <p:attrNameLst>
                                          <p:attrName>ppt_x</p:attrName>
                                        </p:attrNameLst>
                                      </p:cBhvr>
                                      <p:tavLst>
                                        <p:tav tm="0">
                                          <p:val>
                                            <p:strVal val="0-#ppt_w/2"/>
                                          </p:val>
                                        </p:tav>
                                        <p:tav tm="100000">
                                          <p:val>
                                            <p:strVal val="#ppt_x"/>
                                          </p:val>
                                        </p:tav>
                                      </p:tavLst>
                                    </p:anim>
                                    <p:anim calcmode="lin" valueType="num">
                                      <p:cBhvr additive="base">
                                        <p:cTn id="179" dur="2000" fill="hold"/>
                                        <p:tgtEl>
                                          <p:spTgt spid="33"/>
                                        </p:tgtEl>
                                        <p:attrNameLst>
                                          <p:attrName>ppt_y</p:attrName>
                                        </p:attrNameLst>
                                      </p:cBhvr>
                                      <p:tavLst>
                                        <p:tav tm="0">
                                          <p:val>
                                            <p:strVal val="0-#ppt_h/2"/>
                                          </p:val>
                                        </p:tav>
                                        <p:tav tm="100000">
                                          <p:val>
                                            <p:strVal val="#ppt_y"/>
                                          </p:val>
                                        </p:tav>
                                      </p:tavLst>
                                    </p:anim>
                                  </p:childTnLst>
                                </p:cTn>
                              </p:par>
                              <p:par>
                                <p:cTn id="180" presetID="8" presetClass="emph" presetSubtype="0" fill="hold" grpId="1" nodeType="withEffect">
                                  <p:stCondLst>
                                    <p:cond delay="0"/>
                                  </p:stCondLst>
                                  <p:childTnLst>
                                    <p:animRot by="-21600000">
                                      <p:cBhvr>
                                        <p:cTn id="181" dur="2000" fill="hold"/>
                                        <p:tgtEl>
                                          <p:spTgt spid="33"/>
                                        </p:tgtEl>
                                        <p:attrNameLst>
                                          <p:attrName>r</p:attrName>
                                        </p:attrNameLst>
                                      </p:cBhvr>
                                    </p:animRot>
                                  </p:childTnLst>
                                </p:cTn>
                              </p:par>
                              <p:par>
                                <p:cTn id="182" presetID="2" presetClass="entr" presetSubtype="9"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additive="base">
                                        <p:cTn id="184" dur="2000" fill="hold"/>
                                        <p:tgtEl>
                                          <p:spTgt spid="34"/>
                                        </p:tgtEl>
                                        <p:attrNameLst>
                                          <p:attrName>ppt_x</p:attrName>
                                        </p:attrNameLst>
                                      </p:cBhvr>
                                      <p:tavLst>
                                        <p:tav tm="0">
                                          <p:val>
                                            <p:strVal val="0-#ppt_w/2"/>
                                          </p:val>
                                        </p:tav>
                                        <p:tav tm="100000">
                                          <p:val>
                                            <p:strVal val="#ppt_x"/>
                                          </p:val>
                                        </p:tav>
                                      </p:tavLst>
                                    </p:anim>
                                    <p:anim calcmode="lin" valueType="num">
                                      <p:cBhvr additive="base">
                                        <p:cTn id="185" dur="2000" fill="hold"/>
                                        <p:tgtEl>
                                          <p:spTgt spid="34"/>
                                        </p:tgtEl>
                                        <p:attrNameLst>
                                          <p:attrName>ppt_y</p:attrName>
                                        </p:attrNameLst>
                                      </p:cBhvr>
                                      <p:tavLst>
                                        <p:tav tm="0">
                                          <p:val>
                                            <p:strVal val="0-#ppt_h/2"/>
                                          </p:val>
                                        </p:tav>
                                        <p:tav tm="100000">
                                          <p:val>
                                            <p:strVal val="#ppt_y"/>
                                          </p:val>
                                        </p:tav>
                                      </p:tavLst>
                                    </p:anim>
                                  </p:childTnLst>
                                </p:cTn>
                              </p:par>
                              <p:par>
                                <p:cTn id="186" presetID="8" presetClass="emph" presetSubtype="0" fill="hold" grpId="1" nodeType="withEffect">
                                  <p:stCondLst>
                                    <p:cond delay="0"/>
                                  </p:stCondLst>
                                  <p:childTnLst>
                                    <p:animRot by="-21600000">
                                      <p:cBhvr>
                                        <p:cTn id="187" dur="2000" fill="hold"/>
                                        <p:tgtEl>
                                          <p:spTgt spid="34"/>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additive="base">
                                        <p:cTn id="190" dur="2000" fill="hold"/>
                                        <p:tgtEl>
                                          <p:spTgt spid="35"/>
                                        </p:tgtEl>
                                        <p:attrNameLst>
                                          <p:attrName>ppt_x</p:attrName>
                                        </p:attrNameLst>
                                      </p:cBhvr>
                                      <p:tavLst>
                                        <p:tav tm="0">
                                          <p:val>
                                            <p:strVal val="0-#ppt_w/2"/>
                                          </p:val>
                                        </p:tav>
                                        <p:tav tm="100000">
                                          <p:val>
                                            <p:strVal val="#ppt_x"/>
                                          </p:val>
                                        </p:tav>
                                      </p:tavLst>
                                    </p:anim>
                                    <p:anim calcmode="lin" valueType="num">
                                      <p:cBhvr additive="base">
                                        <p:cTn id="191" dur="2000" fill="hold"/>
                                        <p:tgtEl>
                                          <p:spTgt spid="35"/>
                                        </p:tgtEl>
                                        <p:attrNameLst>
                                          <p:attrName>ppt_y</p:attrName>
                                        </p:attrNameLst>
                                      </p:cBhvr>
                                      <p:tavLst>
                                        <p:tav tm="0">
                                          <p:val>
                                            <p:strVal val="0-#ppt_h/2"/>
                                          </p:val>
                                        </p:tav>
                                        <p:tav tm="100000">
                                          <p:val>
                                            <p:strVal val="#ppt_y"/>
                                          </p:val>
                                        </p:tav>
                                      </p:tavLst>
                                    </p:anim>
                                  </p:childTnLst>
                                </p:cTn>
                              </p:par>
                              <p:par>
                                <p:cTn id="192" presetID="8" presetClass="emph" presetSubtype="0" fill="hold" grpId="1" nodeType="withEffect">
                                  <p:stCondLst>
                                    <p:cond delay="0"/>
                                  </p:stCondLst>
                                  <p:childTnLst>
                                    <p:animRot by="-21600000">
                                      <p:cBhvr>
                                        <p:cTn id="193" dur="2000" fill="hold"/>
                                        <p:tgtEl>
                                          <p:spTgt spid="35"/>
                                        </p:tgtEl>
                                        <p:attrNameLst>
                                          <p:attrName>r</p:attrName>
                                        </p:attrNameLst>
                                      </p:cBhvr>
                                    </p:animRot>
                                  </p:childTnLst>
                                </p:cTn>
                              </p:par>
                              <p:par>
                                <p:cTn id="194" presetID="2" presetClass="entr" presetSubtype="9"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additive="base">
                                        <p:cTn id="196" dur="2000" fill="hold"/>
                                        <p:tgtEl>
                                          <p:spTgt spid="36"/>
                                        </p:tgtEl>
                                        <p:attrNameLst>
                                          <p:attrName>ppt_x</p:attrName>
                                        </p:attrNameLst>
                                      </p:cBhvr>
                                      <p:tavLst>
                                        <p:tav tm="0">
                                          <p:val>
                                            <p:strVal val="0-#ppt_w/2"/>
                                          </p:val>
                                        </p:tav>
                                        <p:tav tm="100000">
                                          <p:val>
                                            <p:strVal val="#ppt_x"/>
                                          </p:val>
                                        </p:tav>
                                      </p:tavLst>
                                    </p:anim>
                                    <p:anim calcmode="lin" valueType="num">
                                      <p:cBhvr additive="base">
                                        <p:cTn id="197" dur="2000" fill="hold"/>
                                        <p:tgtEl>
                                          <p:spTgt spid="36"/>
                                        </p:tgtEl>
                                        <p:attrNameLst>
                                          <p:attrName>ppt_y</p:attrName>
                                        </p:attrNameLst>
                                      </p:cBhvr>
                                      <p:tavLst>
                                        <p:tav tm="0">
                                          <p:val>
                                            <p:strVal val="0-#ppt_h/2"/>
                                          </p:val>
                                        </p:tav>
                                        <p:tav tm="100000">
                                          <p:val>
                                            <p:strVal val="#ppt_y"/>
                                          </p:val>
                                        </p:tav>
                                      </p:tavLst>
                                    </p:anim>
                                  </p:childTnLst>
                                </p:cTn>
                              </p:par>
                              <p:par>
                                <p:cTn id="198" presetID="8" presetClass="emph" presetSubtype="0" fill="hold" grpId="1" nodeType="withEffect">
                                  <p:stCondLst>
                                    <p:cond delay="0"/>
                                  </p:stCondLst>
                                  <p:childTnLst>
                                    <p:animRot by="-21600000">
                                      <p:cBhvr>
                                        <p:cTn id="199" dur="2000" fill="hold"/>
                                        <p:tgtEl>
                                          <p:spTgt spid="36"/>
                                        </p:tgtEl>
                                        <p:attrNameLst>
                                          <p:attrName>r</p:attrName>
                                        </p:attrNameLst>
                                      </p:cBhvr>
                                    </p:animRot>
                                  </p:childTnLst>
                                </p:cTn>
                              </p:par>
                            </p:childTnLst>
                          </p:cTn>
                        </p:par>
                        <p:par>
                          <p:cTn id="200" fill="hold">
                            <p:stCondLst>
                              <p:cond delay="2000"/>
                            </p:stCondLst>
                            <p:childTnLst>
                              <p:par>
                                <p:cTn id="201" presetID="2" presetClass="exit" presetSubtype="6" fill="hold" grpId="2" nodeType="after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1+ppt_h/2"/>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6" fill="hold"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1+ppt_h/2"/>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6" fill="hold"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1+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6" fill="hold"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1+ppt_w/2"/>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6" fill="hold"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1+ppt_w/2"/>
                                          </p:val>
                                        </p:tav>
                                      </p:tavLst>
                                    </p:anim>
                                    <p:anim calcmode="lin" valueType="num">
                                      <p:cBhvr additive="base">
                                        <p:cTn id="219" dur="2000"/>
                                        <p:tgtEl>
                                          <p:spTgt spid="21"/>
                                        </p:tgtEl>
                                        <p:attrNameLst>
                                          <p:attrName>ppt_y</p:attrName>
                                        </p:attrNameLst>
                                      </p:cBhvr>
                                      <p:tavLst>
                                        <p:tav tm="0">
                                          <p:val>
                                            <p:strVal val="ppt_y"/>
                                          </p:val>
                                        </p:tav>
                                        <p:tav tm="100000">
                                          <p:val>
                                            <p:strVal val="1+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6" fill="hold"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1+ppt_h/2"/>
                                          </p:val>
                                        </p:tav>
                                      </p:tavLst>
                                    </p:anim>
                                    <p:set>
                                      <p:cBhvr>
                                        <p:cTn id="224" dur="1" fill="hold">
                                          <p:stCondLst>
                                            <p:cond delay="1999"/>
                                          </p:stCondLst>
                                        </p:cTn>
                                        <p:tgtEl>
                                          <p:spTgt spid="22"/>
                                        </p:tgtEl>
                                        <p:attrNameLst>
                                          <p:attrName>style.visibility</p:attrName>
                                        </p:attrNameLst>
                                      </p:cBhvr>
                                      <p:to>
                                        <p:strVal val="hidden"/>
                                      </p:to>
                                    </p:set>
                                  </p:childTnLst>
                                </p:cTn>
                              </p:par>
                              <p:par>
                                <p:cTn id="225" presetID="2" presetClass="exit" presetSubtype="6" fill="hold" nodeType="withEffect">
                                  <p:stCondLst>
                                    <p:cond delay="0"/>
                                  </p:stCondLst>
                                  <p:childTnLst>
                                    <p:anim calcmode="lin" valueType="num">
                                      <p:cBhvr additive="base">
                                        <p:cTn id="226" dur="2000"/>
                                        <p:tgtEl>
                                          <p:spTgt spid="23"/>
                                        </p:tgtEl>
                                        <p:attrNameLst>
                                          <p:attrName>ppt_x</p:attrName>
                                        </p:attrNameLst>
                                      </p:cBhvr>
                                      <p:tavLst>
                                        <p:tav tm="0">
                                          <p:val>
                                            <p:strVal val="ppt_x"/>
                                          </p:val>
                                        </p:tav>
                                        <p:tav tm="100000">
                                          <p:val>
                                            <p:strVal val="1+ppt_w/2"/>
                                          </p:val>
                                        </p:tav>
                                      </p:tavLst>
                                    </p:anim>
                                    <p:anim calcmode="lin" valueType="num">
                                      <p:cBhvr additive="base">
                                        <p:cTn id="227" dur="2000"/>
                                        <p:tgtEl>
                                          <p:spTgt spid="23"/>
                                        </p:tgtEl>
                                        <p:attrNameLst>
                                          <p:attrName>ppt_y</p:attrName>
                                        </p:attrNameLst>
                                      </p:cBhvr>
                                      <p:tavLst>
                                        <p:tav tm="0">
                                          <p:val>
                                            <p:strVal val="ppt_y"/>
                                          </p:val>
                                        </p:tav>
                                        <p:tav tm="100000">
                                          <p:val>
                                            <p:strVal val="1+ppt_h/2"/>
                                          </p:val>
                                        </p:tav>
                                      </p:tavLst>
                                    </p:anim>
                                    <p:set>
                                      <p:cBhvr>
                                        <p:cTn id="228" dur="1" fill="hold">
                                          <p:stCondLst>
                                            <p:cond delay="1999"/>
                                          </p:stCondLst>
                                        </p:cTn>
                                        <p:tgtEl>
                                          <p:spTgt spid="23"/>
                                        </p:tgtEl>
                                        <p:attrNameLst>
                                          <p:attrName>style.visibility</p:attrName>
                                        </p:attrNameLst>
                                      </p:cBhvr>
                                      <p:to>
                                        <p:strVal val="hidden"/>
                                      </p:to>
                                    </p:set>
                                  </p:childTnLst>
                                </p:cTn>
                              </p:par>
                              <p:par>
                                <p:cTn id="229" presetID="2" presetClass="exit" presetSubtype="6" fill="hold" nodeType="withEffect">
                                  <p:stCondLst>
                                    <p:cond delay="0"/>
                                  </p:stCondLst>
                                  <p:childTnLst>
                                    <p:anim calcmode="lin" valueType="num">
                                      <p:cBhvr additive="base">
                                        <p:cTn id="230" dur="2000"/>
                                        <p:tgtEl>
                                          <p:spTgt spid="24"/>
                                        </p:tgtEl>
                                        <p:attrNameLst>
                                          <p:attrName>ppt_x</p:attrName>
                                        </p:attrNameLst>
                                      </p:cBhvr>
                                      <p:tavLst>
                                        <p:tav tm="0">
                                          <p:val>
                                            <p:strVal val="ppt_x"/>
                                          </p:val>
                                        </p:tav>
                                        <p:tav tm="100000">
                                          <p:val>
                                            <p:strVal val="1+ppt_w/2"/>
                                          </p:val>
                                        </p:tav>
                                      </p:tavLst>
                                    </p:anim>
                                    <p:anim calcmode="lin" valueType="num">
                                      <p:cBhvr additive="base">
                                        <p:cTn id="231" dur="2000"/>
                                        <p:tgtEl>
                                          <p:spTgt spid="24"/>
                                        </p:tgtEl>
                                        <p:attrNameLst>
                                          <p:attrName>ppt_y</p:attrName>
                                        </p:attrNameLst>
                                      </p:cBhvr>
                                      <p:tavLst>
                                        <p:tav tm="0">
                                          <p:val>
                                            <p:strVal val="ppt_y"/>
                                          </p:val>
                                        </p:tav>
                                        <p:tav tm="100000">
                                          <p:val>
                                            <p:strVal val="1+ppt_h/2"/>
                                          </p:val>
                                        </p:tav>
                                      </p:tavLst>
                                    </p:anim>
                                    <p:set>
                                      <p:cBhvr>
                                        <p:cTn id="232" dur="1" fill="hold">
                                          <p:stCondLst>
                                            <p:cond delay="1999"/>
                                          </p:stCondLst>
                                        </p:cTn>
                                        <p:tgtEl>
                                          <p:spTgt spid="24"/>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2" fill="hold" nodeType="withEffect">
                                  <p:stCondLst>
                                    <p:cond delay="0"/>
                                  </p:stCondLst>
                                  <p:childTnLst>
                                    <p:anim calcmode="lin" valueType="num">
                                      <p:cBhvr additive="base">
                                        <p:cTn id="238" dur="2000"/>
                                        <p:tgtEl>
                                          <p:spTgt spid="10"/>
                                        </p:tgtEl>
                                        <p:attrNameLst>
                                          <p:attrName>ppt_x</p:attrName>
                                        </p:attrNameLst>
                                      </p:cBhvr>
                                      <p:tavLst>
                                        <p:tav tm="0">
                                          <p:val>
                                            <p:strVal val="ppt_x"/>
                                          </p:val>
                                        </p:tav>
                                        <p:tav tm="100000">
                                          <p:val>
                                            <p:strVal val="0-ppt_w/2"/>
                                          </p:val>
                                        </p:tav>
                                      </p:tavLst>
                                    </p:anim>
                                    <p:anim calcmode="lin" valueType="num">
                                      <p:cBhvr additive="base">
                                        <p:cTn id="239" dur="2000"/>
                                        <p:tgtEl>
                                          <p:spTgt spid="10"/>
                                        </p:tgtEl>
                                        <p:attrNameLst>
                                          <p:attrName>ppt_y</p:attrName>
                                        </p:attrNameLst>
                                      </p:cBhvr>
                                      <p:tavLst>
                                        <p:tav tm="0">
                                          <p:val>
                                            <p:strVal val="ppt_y"/>
                                          </p:val>
                                        </p:tav>
                                        <p:tav tm="100000">
                                          <p:val>
                                            <p:strVal val="1+ppt_h/2"/>
                                          </p:val>
                                        </p:tav>
                                      </p:tavLst>
                                    </p:anim>
                                    <p:set>
                                      <p:cBhvr>
                                        <p:cTn id="240" dur="1" fill="hold">
                                          <p:stCondLst>
                                            <p:cond delay="1999"/>
                                          </p:stCondLst>
                                        </p:cTn>
                                        <p:tgtEl>
                                          <p:spTgt spid="10"/>
                                        </p:tgtEl>
                                        <p:attrNameLst>
                                          <p:attrName>style.visibility</p:attrName>
                                        </p:attrNameLst>
                                      </p:cBhvr>
                                      <p:to>
                                        <p:strVal val="hidden"/>
                                      </p:to>
                                    </p:set>
                                  </p:childTnLst>
                                </p:cTn>
                              </p:par>
                              <p:par>
                                <p:cTn id="241" presetID="2" presetClass="exit" presetSubtype="12" fill="hold"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1+ppt_h/2"/>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12" fill="hold" nodeType="withEffect">
                                  <p:stCondLst>
                                    <p:cond delay="0"/>
                                  </p:stCondLst>
                                  <p:childTnLst>
                                    <p:anim calcmode="lin" valueType="num">
                                      <p:cBhvr additive="base">
                                        <p:cTn id="246" dur="2000"/>
                                        <p:tgtEl>
                                          <p:spTgt spid="18"/>
                                        </p:tgtEl>
                                        <p:attrNameLst>
                                          <p:attrName>ppt_x</p:attrName>
                                        </p:attrNameLst>
                                      </p:cBhvr>
                                      <p:tavLst>
                                        <p:tav tm="0">
                                          <p:val>
                                            <p:strVal val="ppt_x"/>
                                          </p:val>
                                        </p:tav>
                                        <p:tav tm="100000">
                                          <p:val>
                                            <p:strVal val="0-ppt_w/2"/>
                                          </p:val>
                                        </p:tav>
                                      </p:tavLst>
                                    </p:anim>
                                    <p:anim calcmode="lin" valueType="num">
                                      <p:cBhvr additive="base">
                                        <p:cTn id="247" dur="2000"/>
                                        <p:tgtEl>
                                          <p:spTgt spid="18"/>
                                        </p:tgtEl>
                                        <p:attrNameLst>
                                          <p:attrName>ppt_y</p:attrName>
                                        </p:attrNameLst>
                                      </p:cBhvr>
                                      <p:tavLst>
                                        <p:tav tm="0">
                                          <p:val>
                                            <p:strVal val="ppt_y"/>
                                          </p:val>
                                        </p:tav>
                                        <p:tav tm="100000">
                                          <p:val>
                                            <p:strVal val="1+ppt_h/2"/>
                                          </p:val>
                                        </p:tav>
                                      </p:tavLst>
                                    </p:anim>
                                    <p:set>
                                      <p:cBhvr>
                                        <p:cTn id="248" dur="1" fill="hold">
                                          <p:stCondLst>
                                            <p:cond delay="1999"/>
                                          </p:stCondLst>
                                        </p:cTn>
                                        <p:tgtEl>
                                          <p:spTgt spid="18"/>
                                        </p:tgtEl>
                                        <p:attrNameLst>
                                          <p:attrName>style.visibility</p:attrName>
                                        </p:attrNameLst>
                                      </p:cBhvr>
                                      <p:to>
                                        <p:strVal val="hidden"/>
                                      </p:to>
                                    </p:set>
                                  </p:childTnLst>
                                </p:cTn>
                              </p:par>
                              <p:par>
                                <p:cTn id="249" presetID="2" presetClass="exit" presetSubtype="12" fill="hold" nodeType="withEffect">
                                  <p:stCondLst>
                                    <p:cond delay="0"/>
                                  </p:stCondLst>
                                  <p:childTnLst>
                                    <p:anim calcmode="lin" valueType="num">
                                      <p:cBhvr additive="base">
                                        <p:cTn id="250" dur="2000"/>
                                        <p:tgtEl>
                                          <p:spTgt spid="25"/>
                                        </p:tgtEl>
                                        <p:attrNameLst>
                                          <p:attrName>ppt_x</p:attrName>
                                        </p:attrNameLst>
                                      </p:cBhvr>
                                      <p:tavLst>
                                        <p:tav tm="0">
                                          <p:val>
                                            <p:strVal val="ppt_x"/>
                                          </p:val>
                                        </p:tav>
                                        <p:tav tm="100000">
                                          <p:val>
                                            <p:strVal val="0-ppt_w/2"/>
                                          </p:val>
                                        </p:tav>
                                      </p:tavLst>
                                    </p:anim>
                                    <p:anim calcmode="lin" valueType="num">
                                      <p:cBhvr additive="base">
                                        <p:cTn id="251" dur="2000"/>
                                        <p:tgtEl>
                                          <p:spTgt spid="25"/>
                                        </p:tgtEl>
                                        <p:attrNameLst>
                                          <p:attrName>ppt_y</p:attrName>
                                        </p:attrNameLst>
                                      </p:cBhvr>
                                      <p:tavLst>
                                        <p:tav tm="0">
                                          <p:val>
                                            <p:strVal val="ppt_y"/>
                                          </p:val>
                                        </p:tav>
                                        <p:tav tm="100000">
                                          <p:val>
                                            <p:strVal val="1+ppt_h/2"/>
                                          </p:val>
                                        </p:tav>
                                      </p:tavLst>
                                    </p:anim>
                                    <p:set>
                                      <p:cBhvr>
                                        <p:cTn id="252" dur="1" fill="hold">
                                          <p:stCondLst>
                                            <p:cond delay="1999"/>
                                          </p:stCondLst>
                                        </p:cTn>
                                        <p:tgtEl>
                                          <p:spTgt spid="25"/>
                                        </p:tgtEl>
                                        <p:attrNameLst>
                                          <p:attrName>style.visibility</p:attrName>
                                        </p:attrNameLst>
                                      </p:cBhvr>
                                      <p:to>
                                        <p:strVal val="hidden"/>
                                      </p:to>
                                    </p:set>
                                  </p:childTnLst>
                                </p:cTn>
                              </p:par>
                              <p:par>
                                <p:cTn id="253" presetID="2" presetClass="exit" presetSubtype="12" fill="hold" nodeType="withEffect">
                                  <p:stCondLst>
                                    <p:cond delay="0"/>
                                  </p:stCondLst>
                                  <p:childTnLst>
                                    <p:anim calcmode="lin" valueType="num">
                                      <p:cBhvr additive="base">
                                        <p:cTn id="254" dur="2000"/>
                                        <p:tgtEl>
                                          <p:spTgt spid="26"/>
                                        </p:tgtEl>
                                        <p:attrNameLst>
                                          <p:attrName>ppt_x</p:attrName>
                                        </p:attrNameLst>
                                      </p:cBhvr>
                                      <p:tavLst>
                                        <p:tav tm="0">
                                          <p:val>
                                            <p:strVal val="ppt_x"/>
                                          </p:val>
                                        </p:tav>
                                        <p:tav tm="100000">
                                          <p:val>
                                            <p:strVal val="0-ppt_w/2"/>
                                          </p:val>
                                        </p:tav>
                                      </p:tavLst>
                                    </p:anim>
                                    <p:anim calcmode="lin" valueType="num">
                                      <p:cBhvr additive="base">
                                        <p:cTn id="255" dur="2000"/>
                                        <p:tgtEl>
                                          <p:spTgt spid="26"/>
                                        </p:tgtEl>
                                        <p:attrNameLst>
                                          <p:attrName>ppt_y</p:attrName>
                                        </p:attrNameLst>
                                      </p:cBhvr>
                                      <p:tavLst>
                                        <p:tav tm="0">
                                          <p:val>
                                            <p:strVal val="ppt_y"/>
                                          </p:val>
                                        </p:tav>
                                        <p:tav tm="100000">
                                          <p:val>
                                            <p:strVal val="1+ppt_h/2"/>
                                          </p:val>
                                        </p:tav>
                                      </p:tavLst>
                                    </p:anim>
                                    <p:set>
                                      <p:cBhvr>
                                        <p:cTn id="256" dur="1" fill="hold">
                                          <p:stCondLst>
                                            <p:cond delay="1999"/>
                                          </p:stCondLst>
                                        </p:cTn>
                                        <p:tgtEl>
                                          <p:spTgt spid="26"/>
                                        </p:tgtEl>
                                        <p:attrNameLst>
                                          <p:attrName>style.visibility</p:attrName>
                                        </p:attrNameLst>
                                      </p:cBhvr>
                                      <p:to>
                                        <p:strVal val="hidden"/>
                                      </p:to>
                                    </p:set>
                                  </p:childTnLst>
                                </p:cTn>
                              </p:par>
                              <p:par>
                                <p:cTn id="257" presetID="2" presetClass="exit" presetSubtype="12" fill="hold"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0-ppt_w/2"/>
                                          </p:val>
                                        </p:tav>
                                      </p:tavLst>
                                    </p:anim>
                                    <p:anim calcmode="lin" valueType="num">
                                      <p:cBhvr additive="base">
                                        <p:cTn id="259" dur="2000"/>
                                        <p:tgtEl>
                                          <p:spTgt spid="27"/>
                                        </p:tgtEl>
                                        <p:attrNameLst>
                                          <p:attrName>ppt_y</p:attrName>
                                        </p:attrNameLst>
                                      </p:cBhvr>
                                      <p:tavLst>
                                        <p:tav tm="0">
                                          <p:val>
                                            <p:strVal val="ppt_y"/>
                                          </p:val>
                                        </p:tav>
                                        <p:tav tm="100000">
                                          <p:val>
                                            <p:strVal val="1+ppt_h/2"/>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12" fill="hold"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0-ppt_w/2"/>
                                          </p:val>
                                        </p:tav>
                                      </p:tavLst>
                                    </p:anim>
                                    <p:anim calcmode="lin" valueType="num">
                                      <p:cBhvr additive="base">
                                        <p:cTn id="263" dur="2000"/>
                                        <p:tgtEl>
                                          <p:spTgt spid="28"/>
                                        </p:tgtEl>
                                        <p:attrNameLst>
                                          <p:attrName>ppt_y</p:attrName>
                                        </p:attrNameLst>
                                      </p:cBhvr>
                                      <p:tavLst>
                                        <p:tav tm="0">
                                          <p:val>
                                            <p:strVal val="ppt_y"/>
                                          </p:val>
                                        </p:tav>
                                        <p:tav tm="100000">
                                          <p:val>
                                            <p:strVal val="1+ppt_h/2"/>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9" fill="hold" nodeType="withEffect">
                                  <p:stCondLst>
                                    <p:cond delay="0"/>
                                  </p:stCondLst>
                                  <p:childTnLst>
                                    <p:anim calcmode="lin" valueType="num">
                                      <p:cBhvr additive="base">
                                        <p:cTn id="266" dur="2000"/>
                                        <p:tgtEl>
                                          <p:spTgt spid="8"/>
                                        </p:tgtEl>
                                        <p:attrNameLst>
                                          <p:attrName>ppt_x</p:attrName>
                                        </p:attrNameLst>
                                      </p:cBhvr>
                                      <p:tavLst>
                                        <p:tav tm="0">
                                          <p:val>
                                            <p:strVal val="ppt_x"/>
                                          </p:val>
                                        </p:tav>
                                        <p:tav tm="100000">
                                          <p:val>
                                            <p:strVal val="0-ppt_w/2"/>
                                          </p:val>
                                        </p:tav>
                                      </p:tavLst>
                                    </p:anim>
                                    <p:anim calcmode="lin" valueType="num">
                                      <p:cBhvr additive="base">
                                        <p:cTn id="267" dur="2000"/>
                                        <p:tgtEl>
                                          <p:spTgt spid="8"/>
                                        </p:tgtEl>
                                        <p:attrNameLst>
                                          <p:attrName>ppt_y</p:attrName>
                                        </p:attrNameLst>
                                      </p:cBhvr>
                                      <p:tavLst>
                                        <p:tav tm="0">
                                          <p:val>
                                            <p:strVal val="ppt_y"/>
                                          </p:val>
                                        </p:tav>
                                        <p:tav tm="100000">
                                          <p:val>
                                            <p:strVal val="0-ppt_h/2"/>
                                          </p:val>
                                        </p:tav>
                                      </p:tavLst>
                                    </p:anim>
                                    <p:set>
                                      <p:cBhvr>
                                        <p:cTn id="268" dur="1" fill="hold">
                                          <p:stCondLst>
                                            <p:cond delay="1999"/>
                                          </p:stCondLst>
                                        </p:cTn>
                                        <p:tgtEl>
                                          <p:spTgt spid="8"/>
                                        </p:tgtEl>
                                        <p:attrNameLst>
                                          <p:attrName>style.visibility</p:attrName>
                                        </p:attrNameLst>
                                      </p:cBhvr>
                                      <p:to>
                                        <p:strVal val="hidden"/>
                                      </p:to>
                                    </p:set>
                                  </p:childTnLst>
                                </p:cTn>
                              </p:par>
                              <p:par>
                                <p:cTn id="269" presetID="2" presetClass="exit" presetSubtype="9" fill="hold" nodeType="withEffect">
                                  <p:stCondLst>
                                    <p:cond delay="0"/>
                                  </p:stCondLst>
                                  <p:childTnLst>
                                    <p:anim calcmode="lin" valueType="num">
                                      <p:cBhvr additive="base">
                                        <p:cTn id="270" dur="2000"/>
                                        <p:tgtEl>
                                          <p:spTgt spid="12"/>
                                        </p:tgtEl>
                                        <p:attrNameLst>
                                          <p:attrName>ppt_x</p:attrName>
                                        </p:attrNameLst>
                                      </p:cBhvr>
                                      <p:tavLst>
                                        <p:tav tm="0">
                                          <p:val>
                                            <p:strVal val="ppt_x"/>
                                          </p:val>
                                        </p:tav>
                                        <p:tav tm="100000">
                                          <p:val>
                                            <p:strVal val="0-ppt_w/2"/>
                                          </p:val>
                                        </p:tav>
                                      </p:tavLst>
                                    </p:anim>
                                    <p:anim calcmode="lin" valueType="num">
                                      <p:cBhvr additive="base">
                                        <p:cTn id="271" dur="2000"/>
                                        <p:tgtEl>
                                          <p:spTgt spid="12"/>
                                        </p:tgtEl>
                                        <p:attrNameLst>
                                          <p:attrName>ppt_y</p:attrName>
                                        </p:attrNameLst>
                                      </p:cBhvr>
                                      <p:tavLst>
                                        <p:tav tm="0">
                                          <p:val>
                                            <p:strVal val="ppt_y"/>
                                          </p:val>
                                        </p:tav>
                                        <p:tav tm="100000">
                                          <p:val>
                                            <p:strVal val="0-ppt_h/2"/>
                                          </p:val>
                                        </p:tav>
                                      </p:tavLst>
                                    </p:anim>
                                    <p:set>
                                      <p:cBhvr>
                                        <p:cTn id="272" dur="1" fill="hold">
                                          <p:stCondLst>
                                            <p:cond delay="1999"/>
                                          </p:stCondLst>
                                        </p:cTn>
                                        <p:tgtEl>
                                          <p:spTgt spid="12"/>
                                        </p:tgtEl>
                                        <p:attrNameLst>
                                          <p:attrName>style.visibility</p:attrName>
                                        </p:attrNameLst>
                                      </p:cBhvr>
                                      <p:to>
                                        <p:strVal val="hidden"/>
                                      </p:to>
                                    </p:set>
                                  </p:childTnLst>
                                </p:cTn>
                              </p:par>
                              <p:par>
                                <p:cTn id="273" presetID="2" presetClass="exit" presetSubtype="9" fill="hold"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0-ppt_w/2"/>
                                          </p:val>
                                        </p:tav>
                                      </p:tavLst>
                                    </p:anim>
                                    <p:anim calcmode="lin" valueType="num">
                                      <p:cBhvr additive="base">
                                        <p:cTn id="275" dur="2000"/>
                                        <p:tgtEl>
                                          <p:spTgt spid="16"/>
                                        </p:tgtEl>
                                        <p:attrNameLst>
                                          <p:attrName>ppt_y</p:attrName>
                                        </p:attrNameLst>
                                      </p:cBhvr>
                                      <p:tavLst>
                                        <p:tav tm="0">
                                          <p:val>
                                            <p:strVal val="ppt_y"/>
                                          </p:val>
                                        </p:tav>
                                        <p:tav tm="100000">
                                          <p:val>
                                            <p:strVal val="0-ppt_h/2"/>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9" fill="hold" nodeType="withEffect">
                                  <p:stCondLst>
                                    <p:cond delay="0"/>
                                  </p:stCondLst>
                                  <p:childTnLst>
                                    <p:anim calcmode="lin" valueType="num">
                                      <p:cBhvr additive="base">
                                        <p:cTn id="278" dur="2000"/>
                                        <p:tgtEl>
                                          <p:spTgt spid="19"/>
                                        </p:tgtEl>
                                        <p:attrNameLst>
                                          <p:attrName>ppt_x</p:attrName>
                                        </p:attrNameLst>
                                      </p:cBhvr>
                                      <p:tavLst>
                                        <p:tav tm="0">
                                          <p:val>
                                            <p:strVal val="ppt_x"/>
                                          </p:val>
                                        </p:tav>
                                        <p:tav tm="100000">
                                          <p:val>
                                            <p:strVal val="0-ppt_w/2"/>
                                          </p:val>
                                        </p:tav>
                                      </p:tavLst>
                                    </p:anim>
                                    <p:anim calcmode="lin" valueType="num">
                                      <p:cBhvr additive="base">
                                        <p:cTn id="279" dur="2000"/>
                                        <p:tgtEl>
                                          <p:spTgt spid="19"/>
                                        </p:tgtEl>
                                        <p:attrNameLst>
                                          <p:attrName>ppt_y</p:attrName>
                                        </p:attrNameLst>
                                      </p:cBhvr>
                                      <p:tavLst>
                                        <p:tav tm="0">
                                          <p:val>
                                            <p:strVal val="ppt_y"/>
                                          </p:val>
                                        </p:tav>
                                        <p:tav tm="100000">
                                          <p:val>
                                            <p:strVal val="0-ppt_h/2"/>
                                          </p:val>
                                        </p:tav>
                                      </p:tavLst>
                                    </p:anim>
                                    <p:set>
                                      <p:cBhvr>
                                        <p:cTn id="280" dur="1" fill="hold">
                                          <p:stCondLst>
                                            <p:cond delay="1999"/>
                                          </p:stCondLst>
                                        </p:cTn>
                                        <p:tgtEl>
                                          <p:spTgt spid="19"/>
                                        </p:tgtEl>
                                        <p:attrNameLst>
                                          <p:attrName>style.visibility</p:attrName>
                                        </p:attrNameLst>
                                      </p:cBhvr>
                                      <p:to>
                                        <p:strVal val="hidden"/>
                                      </p:to>
                                    </p:set>
                                  </p:childTnLst>
                                </p:cTn>
                              </p:par>
                              <p:par>
                                <p:cTn id="281" presetID="2" presetClass="exit" presetSubtype="9" fill="hold" nodeType="withEffect">
                                  <p:stCondLst>
                                    <p:cond delay="0"/>
                                  </p:stCondLst>
                                  <p:childTnLst>
                                    <p:anim calcmode="lin" valueType="num">
                                      <p:cBhvr additive="base">
                                        <p:cTn id="282" dur="2000"/>
                                        <p:tgtEl>
                                          <p:spTgt spid="33"/>
                                        </p:tgtEl>
                                        <p:attrNameLst>
                                          <p:attrName>ppt_x</p:attrName>
                                        </p:attrNameLst>
                                      </p:cBhvr>
                                      <p:tavLst>
                                        <p:tav tm="0">
                                          <p:val>
                                            <p:strVal val="ppt_x"/>
                                          </p:val>
                                        </p:tav>
                                        <p:tav tm="100000">
                                          <p:val>
                                            <p:strVal val="0-ppt_w/2"/>
                                          </p:val>
                                        </p:tav>
                                      </p:tavLst>
                                    </p:anim>
                                    <p:anim calcmode="lin" valueType="num">
                                      <p:cBhvr additive="base">
                                        <p:cTn id="283" dur="2000"/>
                                        <p:tgtEl>
                                          <p:spTgt spid="33"/>
                                        </p:tgtEl>
                                        <p:attrNameLst>
                                          <p:attrName>ppt_y</p:attrName>
                                        </p:attrNameLst>
                                      </p:cBhvr>
                                      <p:tavLst>
                                        <p:tav tm="0">
                                          <p:val>
                                            <p:strVal val="ppt_y"/>
                                          </p:val>
                                        </p:tav>
                                        <p:tav tm="100000">
                                          <p:val>
                                            <p:strVal val="0-ppt_h/2"/>
                                          </p:val>
                                        </p:tav>
                                      </p:tavLst>
                                    </p:anim>
                                    <p:set>
                                      <p:cBhvr>
                                        <p:cTn id="284" dur="1" fill="hold">
                                          <p:stCondLst>
                                            <p:cond delay="1999"/>
                                          </p:stCondLst>
                                        </p:cTn>
                                        <p:tgtEl>
                                          <p:spTgt spid="33"/>
                                        </p:tgtEl>
                                        <p:attrNameLst>
                                          <p:attrName>style.visibility</p:attrName>
                                        </p:attrNameLst>
                                      </p:cBhvr>
                                      <p:to>
                                        <p:strVal val="hidden"/>
                                      </p:to>
                                    </p:set>
                                  </p:childTnLst>
                                </p:cTn>
                              </p:par>
                              <p:par>
                                <p:cTn id="285" presetID="2" presetClass="exit" presetSubtype="9" fill="hold" nodeType="withEffect">
                                  <p:stCondLst>
                                    <p:cond delay="0"/>
                                  </p:stCondLst>
                                  <p:childTnLst>
                                    <p:anim calcmode="lin" valueType="num">
                                      <p:cBhvr additive="base">
                                        <p:cTn id="286" dur="2000"/>
                                        <p:tgtEl>
                                          <p:spTgt spid="34"/>
                                        </p:tgtEl>
                                        <p:attrNameLst>
                                          <p:attrName>ppt_x</p:attrName>
                                        </p:attrNameLst>
                                      </p:cBhvr>
                                      <p:tavLst>
                                        <p:tav tm="0">
                                          <p:val>
                                            <p:strVal val="ppt_x"/>
                                          </p:val>
                                        </p:tav>
                                        <p:tav tm="100000">
                                          <p:val>
                                            <p:strVal val="0-ppt_w/2"/>
                                          </p:val>
                                        </p:tav>
                                      </p:tavLst>
                                    </p:anim>
                                    <p:anim calcmode="lin" valueType="num">
                                      <p:cBhvr additive="base">
                                        <p:cTn id="287" dur="2000"/>
                                        <p:tgtEl>
                                          <p:spTgt spid="34"/>
                                        </p:tgtEl>
                                        <p:attrNameLst>
                                          <p:attrName>ppt_y</p:attrName>
                                        </p:attrNameLst>
                                      </p:cBhvr>
                                      <p:tavLst>
                                        <p:tav tm="0">
                                          <p:val>
                                            <p:strVal val="ppt_y"/>
                                          </p:val>
                                        </p:tav>
                                        <p:tav tm="100000">
                                          <p:val>
                                            <p:strVal val="0-ppt_h/2"/>
                                          </p:val>
                                        </p:tav>
                                      </p:tavLst>
                                    </p:anim>
                                    <p:set>
                                      <p:cBhvr>
                                        <p:cTn id="288" dur="1" fill="hold">
                                          <p:stCondLst>
                                            <p:cond delay="1999"/>
                                          </p:stCondLst>
                                        </p:cTn>
                                        <p:tgtEl>
                                          <p:spTgt spid="34"/>
                                        </p:tgtEl>
                                        <p:attrNameLst>
                                          <p:attrName>style.visibility</p:attrName>
                                        </p:attrNameLst>
                                      </p:cBhvr>
                                      <p:to>
                                        <p:strVal val="hidden"/>
                                      </p:to>
                                    </p:set>
                                  </p:childTnLst>
                                </p:cTn>
                              </p:par>
                              <p:par>
                                <p:cTn id="289" presetID="2" presetClass="exit" presetSubtype="9" fill="hold" nodeType="withEffect">
                                  <p:stCondLst>
                                    <p:cond delay="0"/>
                                  </p:stCondLst>
                                  <p:childTnLst>
                                    <p:anim calcmode="lin" valueType="num">
                                      <p:cBhvr additive="base">
                                        <p:cTn id="290" dur="2000"/>
                                        <p:tgtEl>
                                          <p:spTgt spid="35"/>
                                        </p:tgtEl>
                                        <p:attrNameLst>
                                          <p:attrName>ppt_x</p:attrName>
                                        </p:attrNameLst>
                                      </p:cBhvr>
                                      <p:tavLst>
                                        <p:tav tm="0">
                                          <p:val>
                                            <p:strVal val="ppt_x"/>
                                          </p:val>
                                        </p:tav>
                                        <p:tav tm="100000">
                                          <p:val>
                                            <p:strVal val="0-ppt_w/2"/>
                                          </p:val>
                                        </p:tav>
                                      </p:tavLst>
                                    </p:anim>
                                    <p:anim calcmode="lin" valueType="num">
                                      <p:cBhvr additive="base">
                                        <p:cTn id="291" dur="2000"/>
                                        <p:tgtEl>
                                          <p:spTgt spid="35"/>
                                        </p:tgtEl>
                                        <p:attrNameLst>
                                          <p:attrName>ppt_y</p:attrName>
                                        </p:attrNameLst>
                                      </p:cBhvr>
                                      <p:tavLst>
                                        <p:tav tm="0">
                                          <p:val>
                                            <p:strVal val="ppt_y"/>
                                          </p:val>
                                        </p:tav>
                                        <p:tav tm="100000">
                                          <p:val>
                                            <p:strVal val="0-ppt_h/2"/>
                                          </p:val>
                                        </p:tav>
                                      </p:tavLst>
                                    </p:anim>
                                    <p:set>
                                      <p:cBhvr>
                                        <p:cTn id="292" dur="1" fill="hold">
                                          <p:stCondLst>
                                            <p:cond delay="1999"/>
                                          </p:stCondLst>
                                        </p:cTn>
                                        <p:tgtEl>
                                          <p:spTgt spid="35"/>
                                        </p:tgtEl>
                                        <p:attrNameLst>
                                          <p:attrName>style.visibility</p:attrName>
                                        </p:attrNameLst>
                                      </p:cBhvr>
                                      <p:to>
                                        <p:strVal val="hidden"/>
                                      </p:to>
                                    </p:set>
                                  </p:childTnLst>
                                </p:cTn>
                              </p:par>
                              <p:par>
                                <p:cTn id="293" presetID="2" presetClass="exit" presetSubtype="9" fill="hold" nodeType="withEffect">
                                  <p:stCondLst>
                                    <p:cond delay="0"/>
                                  </p:stCondLst>
                                  <p:childTnLst>
                                    <p:anim calcmode="lin" valueType="num">
                                      <p:cBhvr additive="base">
                                        <p:cTn id="294" dur="2000"/>
                                        <p:tgtEl>
                                          <p:spTgt spid="36"/>
                                        </p:tgtEl>
                                        <p:attrNameLst>
                                          <p:attrName>ppt_x</p:attrName>
                                        </p:attrNameLst>
                                      </p:cBhvr>
                                      <p:tavLst>
                                        <p:tav tm="0">
                                          <p:val>
                                            <p:strVal val="ppt_x"/>
                                          </p:val>
                                        </p:tav>
                                        <p:tav tm="100000">
                                          <p:val>
                                            <p:strVal val="0-ppt_w/2"/>
                                          </p:val>
                                        </p:tav>
                                      </p:tavLst>
                                    </p:anim>
                                    <p:anim calcmode="lin" valueType="num">
                                      <p:cBhvr additive="base">
                                        <p:cTn id="295" dur="2000"/>
                                        <p:tgtEl>
                                          <p:spTgt spid="36"/>
                                        </p:tgtEl>
                                        <p:attrNameLst>
                                          <p:attrName>ppt_y</p:attrName>
                                        </p:attrNameLst>
                                      </p:cBhvr>
                                      <p:tavLst>
                                        <p:tav tm="0">
                                          <p:val>
                                            <p:strVal val="ppt_y"/>
                                          </p:val>
                                        </p:tav>
                                        <p:tav tm="100000">
                                          <p:val>
                                            <p:strVal val="0-ppt_h/2"/>
                                          </p:val>
                                        </p:tav>
                                      </p:tavLst>
                                    </p:anim>
                                    <p:set>
                                      <p:cBhvr>
                                        <p:cTn id="296" dur="1" fill="hold">
                                          <p:stCondLst>
                                            <p:cond delay="1999"/>
                                          </p:stCondLst>
                                        </p:cTn>
                                        <p:tgtEl>
                                          <p:spTgt spid="36"/>
                                        </p:tgtEl>
                                        <p:attrNameLst>
                                          <p:attrName>style.visibility</p:attrName>
                                        </p:attrNameLst>
                                      </p:cBhvr>
                                      <p:to>
                                        <p:strVal val="hidden"/>
                                      </p:to>
                                    </p:set>
                                  </p:childTnLst>
                                </p:cTn>
                              </p:par>
                              <p:par>
                                <p:cTn id="297" presetID="2" presetClass="exit" presetSubtype="3" fill="hold" nodeType="withEffect">
                                  <p:stCondLst>
                                    <p:cond delay="0"/>
                                  </p:stCondLst>
                                  <p:childTnLst>
                                    <p:anim calcmode="lin" valueType="num">
                                      <p:cBhvr additive="base">
                                        <p:cTn id="298" dur="2000"/>
                                        <p:tgtEl>
                                          <p:spTgt spid="7"/>
                                        </p:tgtEl>
                                        <p:attrNameLst>
                                          <p:attrName>ppt_x</p:attrName>
                                        </p:attrNameLst>
                                      </p:cBhvr>
                                      <p:tavLst>
                                        <p:tav tm="0">
                                          <p:val>
                                            <p:strVal val="ppt_x"/>
                                          </p:val>
                                        </p:tav>
                                        <p:tav tm="100000">
                                          <p:val>
                                            <p:strVal val="1+ppt_w/2"/>
                                          </p:val>
                                        </p:tav>
                                      </p:tavLst>
                                    </p:anim>
                                    <p:anim calcmode="lin" valueType="num">
                                      <p:cBhvr additive="base">
                                        <p:cTn id="299" dur="2000"/>
                                        <p:tgtEl>
                                          <p:spTgt spid="7"/>
                                        </p:tgtEl>
                                        <p:attrNameLst>
                                          <p:attrName>ppt_y</p:attrName>
                                        </p:attrNameLst>
                                      </p:cBhvr>
                                      <p:tavLst>
                                        <p:tav tm="0">
                                          <p:val>
                                            <p:strVal val="ppt_y"/>
                                          </p:val>
                                        </p:tav>
                                        <p:tav tm="100000">
                                          <p:val>
                                            <p:strVal val="0-ppt_h/2"/>
                                          </p:val>
                                        </p:tav>
                                      </p:tavLst>
                                    </p:anim>
                                    <p:set>
                                      <p:cBhvr>
                                        <p:cTn id="300" dur="1" fill="hold">
                                          <p:stCondLst>
                                            <p:cond delay="1999"/>
                                          </p:stCondLst>
                                        </p:cTn>
                                        <p:tgtEl>
                                          <p:spTgt spid="7"/>
                                        </p:tgtEl>
                                        <p:attrNameLst>
                                          <p:attrName>style.visibility</p:attrName>
                                        </p:attrNameLst>
                                      </p:cBhvr>
                                      <p:to>
                                        <p:strVal val="hidden"/>
                                      </p:to>
                                    </p:set>
                                  </p:childTnLst>
                                </p:cTn>
                              </p:par>
                              <p:par>
                                <p:cTn id="301" presetID="2" presetClass="exit" presetSubtype="3" fill="hold"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1+ppt_w/2"/>
                                          </p:val>
                                        </p:tav>
                                      </p:tavLst>
                                    </p:anim>
                                    <p:anim calcmode="lin" valueType="num">
                                      <p:cBhvr additive="base">
                                        <p:cTn id="303" dur="2000"/>
                                        <p:tgtEl>
                                          <p:spTgt spid="11"/>
                                        </p:tgtEl>
                                        <p:attrNameLst>
                                          <p:attrName>ppt_y</p:attrName>
                                        </p:attrNameLst>
                                      </p:cBhvr>
                                      <p:tavLst>
                                        <p:tav tm="0">
                                          <p:val>
                                            <p:strVal val="ppt_y"/>
                                          </p:val>
                                        </p:tav>
                                        <p:tav tm="100000">
                                          <p:val>
                                            <p:strVal val="0-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3" fill="hold"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0-ppt_h/2"/>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3" fill="hold" nodeType="withEffect">
                                  <p:stCondLst>
                                    <p:cond delay="0"/>
                                  </p:stCondLst>
                                  <p:childTnLst>
                                    <p:anim calcmode="lin" valueType="num">
                                      <p:cBhvr additive="base">
                                        <p:cTn id="310" dur="2000"/>
                                        <p:tgtEl>
                                          <p:spTgt spid="20"/>
                                        </p:tgtEl>
                                        <p:attrNameLst>
                                          <p:attrName>ppt_x</p:attrName>
                                        </p:attrNameLst>
                                      </p:cBhvr>
                                      <p:tavLst>
                                        <p:tav tm="0">
                                          <p:val>
                                            <p:strVal val="ppt_x"/>
                                          </p:val>
                                        </p:tav>
                                        <p:tav tm="100000">
                                          <p:val>
                                            <p:strVal val="1+ppt_w/2"/>
                                          </p:val>
                                        </p:tav>
                                      </p:tavLst>
                                    </p:anim>
                                    <p:anim calcmode="lin" valueType="num">
                                      <p:cBhvr additive="base">
                                        <p:cTn id="311" dur="2000"/>
                                        <p:tgtEl>
                                          <p:spTgt spid="20"/>
                                        </p:tgtEl>
                                        <p:attrNameLst>
                                          <p:attrName>ppt_y</p:attrName>
                                        </p:attrNameLst>
                                      </p:cBhvr>
                                      <p:tavLst>
                                        <p:tav tm="0">
                                          <p:val>
                                            <p:strVal val="ppt_y"/>
                                          </p:val>
                                        </p:tav>
                                        <p:tav tm="100000">
                                          <p:val>
                                            <p:strVal val="0-ppt_h/2"/>
                                          </p:val>
                                        </p:tav>
                                      </p:tavLst>
                                    </p:anim>
                                    <p:set>
                                      <p:cBhvr>
                                        <p:cTn id="312" dur="1" fill="hold">
                                          <p:stCondLst>
                                            <p:cond delay="1999"/>
                                          </p:stCondLst>
                                        </p:cTn>
                                        <p:tgtEl>
                                          <p:spTgt spid="20"/>
                                        </p:tgtEl>
                                        <p:attrNameLst>
                                          <p:attrName>style.visibility</p:attrName>
                                        </p:attrNameLst>
                                      </p:cBhvr>
                                      <p:to>
                                        <p:strVal val="hidden"/>
                                      </p:to>
                                    </p:set>
                                  </p:childTnLst>
                                </p:cTn>
                              </p:par>
                              <p:par>
                                <p:cTn id="313" presetID="2" presetClass="exit" presetSubtype="3" fill="hold" nodeType="withEffect">
                                  <p:stCondLst>
                                    <p:cond delay="0"/>
                                  </p:stCondLst>
                                  <p:childTnLst>
                                    <p:anim calcmode="lin" valueType="num">
                                      <p:cBhvr additive="base">
                                        <p:cTn id="314" dur="2000"/>
                                        <p:tgtEl>
                                          <p:spTgt spid="29"/>
                                        </p:tgtEl>
                                        <p:attrNameLst>
                                          <p:attrName>ppt_x</p:attrName>
                                        </p:attrNameLst>
                                      </p:cBhvr>
                                      <p:tavLst>
                                        <p:tav tm="0">
                                          <p:val>
                                            <p:strVal val="ppt_x"/>
                                          </p:val>
                                        </p:tav>
                                        <p:tav tm="100000">
                                          <p:val>
                                            <p:strVal val="1+ppt_w/2"/>
                                          </p:val>
                                        </p:tav>
                                      </p:tavLst>
                                    </p:anim>
                                    <p:anim calcmode="lin" valueType="num">
                                      <p:cBhvr additive="base">
                                        <p:cTn id="315" dur="2000"/>
                                        <p:tgtEl>
                                          <p:spTgt spid="29"/>
                                        </p:tgtEl>
                                        <p:attrNameLst>
                                          <p:attrName>ppt_y</p:attrName>
                                        </p:attrNameLst>
                                      </p:cBhvr>
                                      <p:tavLst>
                                        <p:tav tm="0">
                                          <p:val>
                                            <p:strVal val="ppt_y"/>
                                          </p:val>
                                        </p:tav>
                                        <p:tav tm="100000">
                                          <p:val>
                                            <p:strVal val="0-ppt_h/2"/>
                                          </p:val>
                                        </p:tav>
                                      </p:tavLst>
                                    </p:anim>
                                    <p:set>
                                      <p:cBhvr>
                                        <p:cTn id="316" dur="1" fill="hold">
                                          <p:stCondLst>
                                            <p:cond delay="1999"/>
                                          </p:stCondLst>
                                        </p:cTn>
                                        <p:tgtEl>
                                          <p:spTgt spid="29"/>
                                        </p:tgtEl>
                                        <p:attrNameLst>
                                          <p:attrName>style.visibility</p:attrName>
                                        </p:attrNameLst>
                                      </p:cBhvr>
                                      <p:to>
                                        <p:strVal val="hidden"/>
                                      </p:to>
                                    </p:set>
                                  </p:childTnLst>
                                </p:cTn>
                              </p:par>
                              <p:par>
                                <p:cTn id="317" presetID="2" presetClass="exit" presetSubtype="3" fill="hold" nodeType="withEffect">
                                  <p:stCondLst>
                                    <p:cond delay="0"/>
                                  </p:stCondLst>
                                  <p:childTnLst>
                                    <p:anim calcmode="lin" valueType="num">
                                      <p:cBhvr additive="base">
                                        <p:cTn id="318" dur="2000"/>
                                        <p:tgtEl>
                                          <p:spTgt spid="30"/>
                                        </p:tgtEl>
                                        <p:attrNameLst>
                                          <p:attrName>ppt_x</p:attrName>
                                        </p:attrNameLst>
                                      </p:cBhvr>
                                      <p:tavLst>
                                        <p:tav tm="0">
                                          <p:val>
                                            <p:strVal val="ppt_x"/>
                                          </p:val>
                                        </p:tav>
                                        <p:tav tm="100000">
                                          <p:val>
                                            <p:strVal val="1+ppt_w/2"/>
                                          </p:val>
                                        </p:tav>
                                      </p:tavLst>
                                    </p:anim>
                                    <p:anim calcmode="lin" valueType="num">
                                      <p:cBhvr additive="base">
                                        <p:cTn id="319" dur="2000"/>
                                        <p:tgtEl>
                                          <p:spTgt spid="30"/>
                                        </p:tgtEl>
                                        <p:attrNameLst>
                                          <p:attrName>ppt_y</p:attrName>
                                        </p:attrNameLst>
                                      </p:cBhvr>
                                      <p:tavLst>
                                        <p:tav tm="0">
                                          <p:val>
                                            <p:strVal val="ppt_y"/>
                                          </p:val>
                                        </p:tav>
                                        <p:tav tm="100000">
                                          <p:val>
                                            <p:strVal val="0-ppt_h/2"/>
                                          </p:val>
                                        </p:tav>
                                      </p:tavLst>
                                    </p:anim>
                                    <p:set>
                                      <p:cBhvr>
                                        <p:cTn id="320" dur="1" fill="hold">
                                          <p:stCondLst>
                                            <p:cond delay="1999"/>
                                          </p:stCondLst>
                                        </p:cTn>
                                        <p:tgtEl>
                                          <p:spTgt spid="30"/>
                                        </p:tgtEl>
                                        <p:attrNameLst>
                                          <p:attrName>style.visibility</p:attrName>
                                        </p:attrNameLst>
                                      </p:cBhvr>
                                      <p:to>
                                        <p:strVal val="hidden"/>
                                      </p:to>
                                    </p:set>
                                  </p:childTnLst>
                                </p:cTn>
                              </p:par>
                              <p:par>
                                <p:cTn id="321" presetID="2" presetClass="exit" presetSubtype="3" fill="hold" nodeType="withEffect">
                                  <p:stCondLst>
                                    <p:cond delay="0"/>
                                  </p:stCondLst>
                                  <p:childTnLst>
                                    <p:anim calcmode="lin" valueType="num">
                                      <p:cBhvr additive="base">
                                        <p:cTn id="322" dur="2000"/>
                                        <p:tgtEl>
                                          <p:spTgt spid="31"/>
                                        </p:tgtEl>
                                        <p:attrNameLst>
                                          <p:attrName>ppt_x</p:attrName>
                                        </p:attrNameLst>
                                      </p:cBhvr>
                                      <p:tavLst>
                                        <p:tav tm="0">
                                          <p:val>
                                            <p:strVal val="ppt_x"/>
                                          </p:val>
                                        </p:tav>
                                        <p:tav tm="100000">
                                          <p:val>
                                            <p:strVal val="1+ppt_w/2"/>
                                          </p:val>
                                        </p:tav>
                                      </p:tavLst>
                                    </p:anim>
                                    <p:anim calcmode="lin" valueType="num">
                                      <p:cBhvr additive="base">
                                        <p:cTn id="323" dur="2000"/>
                                        <p:tgtEl>
                                          <p:spTgt spid="31"/>
                                        </p:tgtEl>
                                        <p:attrNameLst>
                                          <p:attrName>ppt_y</p:attrName>
                                        </p:attrNameLst>
                                      </p:cBhvr>
                                      <p:tavLst>
                                        <p:tav tm="0">
                                          <p:val>
                                            <p:strVal val="ppt_y"/>
                                          </p:val>
                                        </p:tav>
                                        <p:tav tm="100000">
                                          <p:val>
                                            <p:strVal val="0-ppt_h/2"/>
                                          </p:val>
                                        </p:tav>
                                      </p:tavLst>
                                    </p:anim>
                                    <p:set>
                                      <p:cBhvr>
                                        <p:cTn id="324" dur="1" fill="hold">
                                          <p:stCondLst>
                                            <p:cond delay="1999"/>
                                          </p:stCondLst>
                                        </p:cTn>
                                        <p:tgtEl>
                                          <p:spTgt spid="31"/>
                                        </p:tgtEl>
                                        <p:attrNameLst>
                                          <p:attrName>style.visibility</p:attrName>
                                        </p:attrNameLst>
                                      </p:cBhvr>
                                      <p:to>
                                        <p:strVal val="hidden"/>
                                      </p:to>
                                    </p:set>
                                  </p:childTnLst>
                                </p:cTn>
                              </p:par>
                              <p:par>
                                <p:cTn id="325" presetID="2" presetClass="exit" presetSubtype="3" fill="hold" nodeType="withEffect">
                                  <p:stCondLst>
                                    <p:cond delay="0"/>
                                  </p:stCondLst>
                                  <p:childTnLst>
                                    <p:anim calcmode="lin" valueType="num">
                                      <p:cBhvr additive="base">
                                        <p:cTn id="326" dur="2000"/>
                                        <p:tgtEl>
                                          <p:spTgt spid="32"/>
                                        </p:tgtEl>
                                        <p:attrNameLst>
                                          <p:attrName>ppt_x</p:attrName>
                                        </p:attrNameLst>
                                      </p:cBhvr>
                                      <p:tavLst>
                                        <p:tav tm="0">
                                          <p:val>
                                            <p:strVal val="ppt_x"/>
                                          </p:val>
                                        </p:tav>
                                        <p:tav tm="100000">
                                          <p:val>
                                            <p:strVal val="1+ppt_w/2"/>
                                          </p:val>
                                        </p:tav>
                                      </p:tavLst>
                                    </p:anim>
                                    <p:anim calcmode="lin" valueType="num">
                                      <p:cBhvr additive="base">
                                        <p:cTn id="327" dur="2000"/>
                                        <p:tgtEl>
                                          <p:spTgt spid="32"/>
                                        </p:tgtEl>
                                        <p:attrNameLst>
                                          <p:attrName>ppt_y</p:attrName>
                                        </p:attrNameLst>
                                      </p:cBhvr>
                                      <p:tavLst>
                                        <p:tav tm="0">
                                          <p:val>
                                            <p:strVal val="ppt_y"/>
                                          </p:val>
                                        </p:tav>
                                        <p:tav tm="100000">
                                          <p:val>
                                            <p:strVal val="0-ppt_h/2"/>
                                          </p:val>
                                        </p:tav>
                                      </p:tavLst>
                                    </p:anim>
                                    <p:set>
                                      <p:cBhvr>
                                        <p:cTn id="328" dur="1" fill="hold">
                                          <p:stCondLst>
                                            <p:cond delay="1999"/>
                                          </p:stCondLst>
                                        </p:cTn>
                                        <p:tgtEl>
                                          <p:spTgt spid="32"/>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2/3*#ppt_w"/>
                                          </p:val>
                                        </p:tav>
                                        <p:tav tm="100000">
                                          <p:val>
                                            <p:strVal val="#ppt_w"/>
                                          </p:val>
                                        </p:tav>
                                      </p:tavLst>
                                    </p:anim>
                                    <p:anim calcmode="lin" valueType="num">
                                      <p:cBhvr>
                                        <p:cTn id="332" dur="2000" fill="hold"/>
                                        <p:tgtEl>
                                          <p:spTgt spid="4"/>
                                        </p:tgtEl>
                                        <p:attrNameLst>
                                          <p:attrName>ppt_h</p:attrName>
                                        </p:attrNameLst>
                                      </p:cBhvr>
                                      <p:tavLst>
                                        <p:tav tm="0">
                                          <p:val>
                                            <p:strVal val="2/3*#ppt_h"/>
                                          </p:val>
                                        </p:tav>
                                        <p:tav tm="100000">
                                          <p:val>
                                            <p:strVal val="#ppt_h"/>
                                          </p:val>
                                        </p:tav>
                                      </p:tavLst>
                                    </p:anim>
                                  </p:childTnLst>
                                </p:cTn>
                              </p:par>
                              <p:par>
                                <p:cTn id="333" presetID="8" presetClass="entr" presetSubtype="32"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diamond(out)">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Imagen41.jpg"/>
          <p:cNvPicPr>
            <a:picLocks noChangeAspect="1"/>
          </p:cNvPicPr>
          <p:nvPr/>
        </p:nvPicPr>
        <p:blipFill>
          <a:blip r:embed="rId2"/>
          <a:stretch>
            <a:fillRect/>
          </a:stretch>
        </p:blipFill>
        <p:spPr>
          <a:xfrm>
            <a:off x="0" y="6691"/>
            <a:ext cx="9144000" cy="6851309"/>
          </a:xfrm>
          <a:prstGeom prst="rect">
            <a:avLst/>
          </a:prstGeom>
        </p:spPr>
      </p:pic>
      <p:sp>
        <p:nvSpPr>
          <p:cNvPr id="6" name="5 Paralelogramo"/>
          <p:cNvSpPr/>
          <p:nvPr/>
        </p:nvSpPr>
        <p:spPr>
          <a:xfrm rot="5400000">
            <a:off x="642938" y="-214334"/>
            <a:ext cx="2928934" cy="4214810"/>
          </a:xfrm>
          <a:prstGeom prst="parallelogram">
            <a:avLst>
              <a:gd name="adj" fmla="val 89024"/>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678657" y="3321847"/>
            <a:ext cx="2857496" cy="4214810"/>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602457" y="-602457"/>
            <a:ext cx="3081336" cy="4286250"/>
          </a:xfrm>
          <a:prstGeom prst="parallelogram">
            <a:avLst>
              <a:gd name="adj" fmla="val 90639"/>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678657" y="2893219"/>
            <a:ext cx="2857496" cy="4214810"/>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88855" flipH="1">
            <a:off x="5516123" y="3148350"/>
            <a:ext cx="3002794" cy="4425587"/>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5429240" y="-714364"/>
            <a:ext cx="3000396" cy="4429124"/>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5429240" y="-285760"/>
            <a:ext cx="3000396" cy="4429124"/>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488855" flipH="1">
            <a:off x="5583069" y="2791159"/>
            <a:ext cx="3002794" cy="4425587"/>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a:off x="642938" y="285732"/>
            <a:ext cx="2928934" cy="4214810"/>
          </a:xfrm>
          <a:prstGeom prst="parallelogram">
            <a:avLst>
              <a:gd name="adj" fmla="val 89024"/>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678657" y="2536029"/>
            <a:ext cx="2857496" cy="4214810"/>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H="1">
            <a:off x="5429240" y="71430"/>
            <a:ext cx="3000396" cy="4429124"/>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20488855" flipH="1">
            <a:off x="5579813" y="1972941"/>
            <a:ext cx="3215049" cy="4501025"/>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a:off x="642938" y="714360"/>
            <a:ext cx="2928934" cy="4214810"/>
          </a:xfrm>
          <a:prstGeom prst="parallelogram">
            <a:avLst>
              <a:gd name="adj" fmla="val 89024"/>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678657" y="2178839"/>
            <a:ext cx="2857496" cy="4214810"/>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flipH="1">
            <a:off x="5429240" y="500058"/>
            <a:ext cx="3000396" cy="4429124"/>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20488855" flipH="1">
            <a:off x="5735468" y="2468534"/>
            <a:ext cx="3002794" cy="4425587"/>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a:off x="642938" y="1142988"/>
            <a:ext cx="2928934" cy="4214810"/>
          </a:xfrm>
          <a:prstGeom prst="parallelogram">
            <a:avLst>
              <a:gd name="adj" fmla="val 89024"/>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678657" y="1750211"/>
            <a:ext cx="2857496" cy="4214810"/>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5429240" y="928686"/>
            <a:ext cx="3000396" cy="4429124"/>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20488855" flipH="1">
            <a:off x="5583791" y="1505362"/>
            <a:ext cx="3001469" cy="4429539"/>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642938" y="1643054"/>
            <a:ext cx="2928934" cy="4214810"/>
          </a:xfrm>
          <a:prstGeom prst="parallelogram">
            <a:avLst>
              <a:gd name="adj" fmla="val 89024"/>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flipH="1">
            <a:off x="678657" y="1393021"/>
            <a:ext cx="2857496" cy="4214810"/>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16200000" flipH="1">
            <a:off x="5429240" y="1428752"/>
            <a:ext cx="3000396" cy="4429124"/>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20401423" flipH="1">
            <a:off x="5540051" y="991923"/>
            <a:ext cx="2953779" cy="4571791"/>
          </a:xfrm>
          <a:prstGeom prst="parallelogram">
            <a:avLst>
              <a:gd name="adj" fmla="val 90693"/>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428660" y="0"/>
            <a:ext cx="9929882"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1+#ppt_w/2"/>
                                          </p:val>
                                        </p:tav>
                                        <p:tav tm="100000">
                                          <p:val>
                                            <p:strVal val="#ppt_x"/>
                                          </p:val>
                                        </p:tav>
                                      </p:tavLst>
                                    </p:anim>
                                    <p:anim calcmode="lin" valueType="num">
                                      <p:cBhvr additive="base">
                                        <p:cTn id="23" dur="2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000" fill="hold"/>
                                        <p:tgtEl>
                                          <p:spTgt spid="22"/>
                                        </p:tgtEl>
                                        <p:attrNameLst>
                                          <p:attrName>ppt_x</p:attrName>
                                        </p:attrNameLst>
                                      </p:cBhvr>
                                      <p:tavLst>
                                        <p:tav tm="0">
                                          <p:val>
                                            <p:strVal val="1+#ppt_w/2"/>
                                          </p:val>
                                        </p:tav>
                                        <p:tav tm="100000">
                                          <p:val>
                                            <p:strVal val="#ppt_x"/>
                                          </p:val>
                                        </p:tav>
                                      </p:tavLst>
                                    </p:anim>
                                    <p:anim calcmode="lin" valueType="num">
                                      <p:cBhvr additive="base">
                                        <p:cTn id="27" dur="2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2000" fill="hold"/>
                                        <p:tgtEl>
                                          <p:spTgt spid="26"/>
                                        </p:tgtEl>
                                        <p:attrNameLst>
                                          <p:attrName>ppt_x</p:attrName>
                                        </p:attrNameLst>
                                      </p:cBhvr>
                                      <p:tavLst>
                                        <p:tav tm="0">
                                          <p:val>
                                            <p:strVal val="1+#ppt_w/2"/>
                                          </p:val>
                                        </p:tav>
                                        <p:tav tm="100000">
                                          <p:val>
                                            <p:strVal val="#ppt_x"/>
                                          </p:val>
                                        </p:tav>
                                      </p:tavLst>
                                    </p:anim>
                                    <p:anim calcmode="lin" valueType="num">
                                      <p:cBhvr additive="base">
                                        <p:cTn id="31" dur="2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000" fill="hold"/>
                                        <p:tgtEl>
                                          <p:spTgt spid="19"/>
                                        </p:tgtEl>
                                        <p:attrNameLst>
                                          <p:attrName>ppt_x</p:attrName>
                                        </p:attrNameLst>
                                      </p:cBhvr>
                                      <p:tavLst>
                                        <p:tav tm="0">
                                          <p:val>
                                            <p:strVal val="1+#ppt_w/2"/>
                                          </p:val>
                                        </p:tav>
                                        <p:tav tm="100000">
                                          <p:val>
                                            <p:strVal val="#ppt_x"/>
                                          </p:val>
                                        </p:tav>
                                      </p:tavLst>
                                    </p:anim>
                                    <p:anim calcmode="lin" valueType="num">
                                      <p:cBhvr additive="base">
                                        <p:cTn id="47" dur="2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1+#ppt_w/2"/>
                                          </p:val>
                                        </p:tav>
                                        <p:tav tm="100000">
                                          <p:val>
                                            <p:strVal val="#ppt_x"/>
                                          </p:val>
                                        </p:tav>
                                      </p:tavLst>
                                    </p:anim>
                                    <p:anim calcmode="lin" valueType="num">
                                      <p:cBhvr additive="base">
                                        <p:cTn id="51" dur="2000" fill="hold"/>
                                        <p:tgtEl>
                                          <p:spTgt spid="2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0-#ppt_w/2"/>
                                          </p:val>
                                        </p:tav>
                                        <p:tav tm="100000">
                                          <p:val>
                                            <p:strVal val="#ppt_x"/>
                                          </p:val>
                                        </p:tav>
                                      </p:tavLst>
                                    </p:anim>
                                    <p:anim calcmode="lin" valueType="num">
                                      <p:cBhvr additive="base">
                                        <p:cTn id="67" dur="2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2000" fill="hold"/>
                                        <p:tgtEl>
                                          <p:spTgt spid="24"/>
                                        </p:tgtEl>
                                        <p:attrNameLst>
                                          <p:attrName>ppt_x</p:attrName>
                                        </p:attrNameLst>
                                      </p:cBhvr>
                                      <p:tavLst>
                                        <p:tav tm="0">
                                          <p:val>
                                            <p:strVal val="0-#ppt_w/2"/>
                                          </p:val>
                                        </p:tav>
                                        <p:tav tm="100000">
                                          <p:val>
                                            <p:strVal val="#ppt_x"/>
                                          </p:val>
                                        </p:tav>
                                      </p:tavLst>
                                    </p:anim>
                                    <p:anim calcmode="lin" valueType="num">
                                      <p:cBhvr additive="base">
                                        <p:cTn id="75" dur="2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2000" fill="hold"/>
                                        <p:tgtEl>
                                          <p:spTgt spid="28"/>
                                        </p:tgtEl>
                                        <p:attrNameLst>
                                          <p:attrName>ppt_x</p:attrName>
                                        </p:attrNameLst>
                                      </p:cBhvr>
                                      <p:tavLst>
                                        <p:tav tm="0">
                                          <p:val>
                                            <p:strVal val="0-#ppt_w/2"/>
                                          </p:val>
                                        </p:tav>
                                        <p:tav tm="100000">
                                          <p:val>
                                            <p:strVal val="#ppt_x"/>
                                          </p:val>
                                        </p:tav>
                                      </p:tavLst>
                                    </p:anim>
                                    <p:anim calcmode="lin" valueType="num">
                                      <p:cBhvr additive="base">
                                        <p:cTn id="79" dur="2000" fill="hold"/>
                                        <p:tgtEl>
                                          <p:spTgt spid="28"/>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2000" fill="hold"/>
                                        <p:tgtEl>
                                          <p:spTgt spid="29"/>
                                        </p:tgtEl>
                                        <p:attrNameLst>
                                          <p:attrName>ppt_x</p:attrName>
                                        </p:attrNameLst>
                                      </p:cBhvr>
                                      <p:tavLst>
                                        <p:tav tm="0">
                                          <p:val>
                                            <p:strVal val="0-#ppt_w/2"/>
                                          </p:val>
                                        </p:tav>
                                        <p:tav tm="100000">
                                          <p:val>
                                            <p:strVal val="#ppt_x"/>
                                          </p:val>
                                        </p:tav>
                                      </p:tavLst>
                                    </p:anim>
                                    <p:anim calcmode="lin" valueType="num">
                                      <p:cBhvr additive="base">
                                        <p:cTn id="83" dur="2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2000" fill="hold"/>
                                        <p:tgtEl>
                                          <p:spTgt spid="25"/>
                                        </p:tgtEl>
                                        <p:attrNameLst>
                                          <p:attrName>ppt_x</p:attrName>
                                        </p:attrNameLst>
                                      </p:cBhvr>
                                      <p:tavLst>
                                        <p:tav tm="0">
                                          <p:val>
                                            <p:strVal val="0-#ppt_w/2"/>
                                          </p:val>
                                        </p:tav>
                                        <p:tav tm="100000">
                                          <p:val>
                                            <p:strVal val="#ppt_x"/>
                                          </p:val>
                                        </p:tav>
                                      </p:tavLst>
                                    </p:anim>
                                    <p:anim calcmode="lin" valueType="num">
                                      <p:cBhvr additive="base">
                                        <p:cTn id="87" dur="2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2000" fill="hold"/>
                                        <p:tgtEl>
                                          <p:spTgt spid="17"/>
                                        </p:tgtEl>
                                        <p:attrNameLst>
                                          <p:attrName>ppt_x</p:attrName>
                                        </p:attrNameLst>
                                      </p:cBhvr>
                                      <p:tavLst>
                                        <p:tav tm="0">
                                          <p:val>
                                            <p:strVal val="0-#ppt_w/2"/>
                                          </p:val>
                                        </p:tav>
                                        <p:tav tm="100000">
                                          <p:val>
                                            <p:strVal val="#ppt_x"/>
                                          </p:val>
                                        </p:tav>
                                      </p:tavLst>
                                    </p:anim>
                                    <p:anim calcmode="lin" valueType="num">
                                      <p:cBhvr additive="base">
                                        <p:cTn id="91" dur="2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2000" fill="hold"/>
                                        <p:tgtEl>
                                          <p:spTgt spid="21"/>
                                        </p:tgtEl>
                                        <p:attrNameLst>
                                          <p:attrName>ppt_x</p:attrName>
                                        </p:attrNameLst>
                                      </p:cBhvr>
                                      <p:tavLst>
                                        <p:tav tm="0">
                                          <p:val>
                                            <p:strVal val="0-#ppt_w/2"/>
                                          </p:val>
                                        </p:tav>
                                        <p:tav tm="100000">
                                          <p:val>
                                            <p:strVal val="#ppt_x"/>
                                          </p:val>
                                        </p:tav>
                                      </p:tavLst>
                                    </p:anim>
                                    <p:anim calcmode="lin" valueType="num">
                                      <p:cBhvr additive="base">
                                        <p:cTn id="95" dur="2000" fill="hold"/>
                                        <p:tgtEl>
                                          <p:spTgt spid="21"/>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2000" fill="hold"/>
                                        <p:tgtEl>
                                          <p:spTgt spid="13"/>
                                        </p:tgtEl>
                                        <p:attrNameLst>
                                          <p:attrName>ppt_x</p:attrName>
                                        </p:attrNameLst>
                                      </p:cBhvr>
                                      <p:tavLst>
                                        <p:tav tm="0">
                                          <p:val>
                                            <p:strVal val="0-#ppt_w/2"/>
                                          </p:val>
                                        </p:tav>
                                        <p:tav tm="100000">
                                          <p:val>
                                            <p:strVal val="#ppt_x"/>
                                          </p:val>
                                        </p:tav>
                                      </p:tavLst>
                                    </p:anim>
                                    <p:anim calcmode="lin" valueType="num">
                                      <p:cBhvr additive="base">
                                        <p:cTn id="99" dur="2000" fill="hold"/>
                                        <p:tgtEl>
                                          <p:spTgt spid="1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0-#ppt_w/2"/>
                                          </p:val>
                                        </p:tav>
                                        <p:tav tm="100000">
                                          <p:val>
                                            <p:strVal val="#ppt_x"/>
                                          </p:val>
                                        </p:tav>
                                      </p:tavLst>
                                    </p:anim>
                                    <p:anim calcmode="lin" valueType="num">
                                      <p:cBhvr additive="base">
                                        <p:cTn id="103" dur="2000" fill="hold"/>
                                        <p:tgtEl>
                                          <p:spTgt spid="10"/>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2000"/>
                                        <p:tgtEl>
                                          <p:spTgt spid="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Effect transition="in" filter="checkerboard(across)">
                                      <p:cBhvr>
                                        <p:cTn id="109" dur="2000"/>
                                        <p:tgtEl>
                                          <p:spTgt spid="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checkerboard(across)">
                                      <p:cBhvr>
                                        <p:cTn id="112" dur="2000"/>
                                        <p:tgtEl>
                                          <p:spTgt spid="8"/>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checkerboard(across)">
                                      <p:cBhvr>
                                        <p:cTn id="115" dur="2000"/>
                                        <p:tgtEl>
                                          <p:spTgt spid="9"/>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checkerboard(across)">
                                      <p:cBhvr>
                                        <p:cTn id="118" dur="2000"/>
                                        <p:tgtEl>
                                          <p:spTgt spid="14"/>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checkerboard(across)">
                                      <p:cBhvr>
                                        <p:cTn id="121" dur="2000"/>
                                        <p:tgtEl>
                                          <p:spTgt spid="15"/>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8"/>
                                        </p:tgtEl>
                                        <p:attrNameLst>
                                          <p:attrName>style.visibility</p:attrName>
                                        </p:attrNameLst>
                                      </p:cBhvr>
                                      <p:to>
                                        <p:strVal val="visible"/>
                                      </p:to>
                                    </p:set>
                                    <p:animEffect transition="in" filter="checkerboard(across)">
                                      <p:cBhvr>
                                        <p:cTn id="124" dur="2000"/>
                                        <p:tgtEl>
                                          <p:spTgt spid="18"/>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checkerboard(across)">
                                      <p:cBhvr>
                                        <p:cTn id="127" dur="2000"/>
                                        <p:tgtEl>
                                          <p:spTgt spid="19"/>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animEffect transition="in" filter="checkerboard(across)">
                                      <p:cBhvr>
                                        <p:cTn id="130" dur="2000"/>
                                        <p:tgtEl>
                                          <p:spTgt spid="22"/>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3"/>
                                        </p:tgtEl>
                                        <p:attrNameLst>
                                          <p:attrName>style.visibility</p:attrName>
                                        </p:attrNameLst>
                                      </p:cBhvr>
                                      <p:to>
                                        <p:strVal val="visible"/>
                                      </p:to>
                                    </p:set>
                                    <p:animEffect transition="in" filter="checkerboard(across)">
                                      <p:cBhvr>
                                        <p:cTn id="133" dur="2000"/>
                                        <p:tgtEl>
                                          <p:spTgt spid="23"/>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26"/>
                                        </p:tgtEl>
                                        <p:attrNameLst>
                                          <p:attrName>style.visibility</p:attrName>
                                        </p:attrNameLst>
                                      </p:cBhvr>
                                      <p:to>
                                        <p:strVal val="visible"/>
                                      </p:to>
                                    </p:set>
                                    <p:animEffect transition="in" filter="checkerboard(across)">
                                      <p:cBhvr>
                                        <p:cTn id="136" dur="2000"/>
                                        <p:tgtEl>
                                          <p:spTgt spid="26"/>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checkerboard(across)">
                                      <p:cBhvr>
                                        <p:cTn id="139" dur="2000"/>
                                        <p:tgtEl>
                                          <p:spTgt spid="27"/>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checkerboard(across)">
                                      <p:cBhvr>
                                        <p:cTn id="142" dur="2000"/>
                                        <p:tgtEl>
                                          <p:spTgt spid="10"/>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checkerboard(across)">
                                      <p:cBhvr>
                                        <p:cTn id="145" dur="2000"/>
                                        <p:tgtEl>
                                          <p:spTgt spid="11"/>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checkerboard(across)">
                                      <p:cBhvr>
                                        <p:cTn id="148" dur="2000"/>
                                        <p:tgtEl>
                                          <p:spTgt spid="12"/>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checkerboard(across)">
                                      <p:cBhvr>
                                        <p:cTn id="151" dur="2000"/>
                                        <p:tgtEl>
                                          <p:spTgt spid="13"/>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checkerboard(across)">
                                      <p:cBhvr>
                                        <p:cTn id="154" dur="2000"/>
                                        <p:tgtEl>
                                          <p:spTgt spid="16"/>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checkerboard(across)">
                                      <p:cBhvr>
                                        <p:cTn id="157" dur="2000"/>
                                        <p:tgtEl>
                                          <p:spTgt spid="17"/>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2000"/>
                                        <p:tgtEl>
                                          <p:spTgt spid="20"/>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2000"/>
                                        <p:tgtEl>
                                          <p:spTgt spid="21"/>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2000"/>
                                        <p:tgtEl>
                                          <p:spTgt spid="24"/>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2000"/>
                                        <p:tgtEl>
                                          <p:spTgt spid="25"/>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checkerboard(across)">
                                      <p:cBhvr>
                                        <p:cTn id="172" dur="2000"/>
                                        <p:tgtEl>
                                          <p:spTgt spid="28"/>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29"/>
                                        </p:tgtEl>
                                        <p:attrNameLst>
                                          <p:attrName>style.visibility</p:attrName>
                                        </p:attrNameLst>
                                      </p:cBhvr>
                                      <p:to>
                                        <p:strVal val="visible"/>
                                      </p:to>
                                    </p:set>
                                    <p:animEffect transition="in" filter="checkerboard(across)">
                                      <p:cBhvr>
                                        <p:cTn id="175" dur="2000"/>
                                        <p:tgtEl>
                                          <p:spTgt spid="29"/>
                                        </p:tgtEl>
                                      </p:cBhvr>
                                    </p:animEffect>
                                  </p:childTnLst>
                                </p:cTn>
                              </p:par>
                            </p:childTnLst>
                          </p:cTn>
                        </p:par>
                        <p:par>
                          <p:cTn id="176" fill="hold">
                            <p:stCondLst>
                              <p:cond delay="2000"/>
                            </p:stCondLst>
                            <p:childTnLst>
                              <p:par>
                                <p:cTn id="177" presetID="17" presetClass="exit" presetSubtype="8" fill="hold" grpId="2" nodeType="afterEffect">
                                  <p:stCondLst>
                                    <p:cond delay="0"/>
                                  </p:stCondLst>
                                  <p:childTnLst>
                                    <p:anim calcmode="lin" valueType="num">
                                      <p:cBhvr>
                                        <p:cTn id="178" dur="2000"/>
                                        <p:tgtEl>
                                          <p:spTgt spid="6"/>
                                        </p:tgtEl>
                                        <p:attrNameLst>
                                          <p:attrName>ppt_x</p:attrName>
                                        </p:attrNameLst>
                                      </p:cBhvr>
                                      <p:tavLst>
                                        <p:tav tm="0">
                                          <p:val>
                                            <p:strVal val="ppt_x"/>
                                          </p:val>
                                        </p:tav>
                                        <p:tav tm="100000">
                                          <p:val>
                                            <p:strVal val="ppt_x-ppt_w/2"/>
                                          </p:val>
                                        </p:tav>
                                      </p:tavLst>
                                    </p:anim>
                                    <p:anim calcmode="lin" valueType="num">
                                      <p:cBhvr>
                                        <p:cTn id="179" dur="2000"/>
                                        <p:tgtEl>
                                          <p:spTgt spid="6"/>
                                        </p:tgtEl>
                                        <p:attrNameLst>
                                          <p:attrName>ppt_y</p:attrName>
                                        </p:attrNameLst>
                                      </p:cBhvr>
                                      <p:tavLst>
                                        <p:tav tm="0">
                                          <p:val>
                                            <p:strVal val="ppt_y"/>
                                          </p:val>
                                        </p:tav>
                                        <p:tav tm="100000">
                                          <p:val>
                                            <p:strVal val="ppt_y"/>
                                          </p:val>
                                        </p:tav>
                                      </p:tavLst>
                                    </p:anim>
                                    <p:anim calcmode="lin" valueType="num">
                                      <p:cBhvr>
                                        <p:cTn id="180" dur="2000"/>
                                        <p:tgtEl>
                                          <p:spTgt spid="6"/>
                                        </p:tgtEl>
                                        <p:attrNameLst>
                                          <p:attrName>ppt_w</p:attrName>
                                        </p:attrNameLst>
                                      </p:cBhvr>
                                      <p:tavLst>
                                        <p:tav tm="0">
                                          <p:val>
                                            <p:strVal val="ppt_w"/>
                                          </p:val>
                                        </p:tav>
                                        <p:tav tm="100000">
                                          <p:val>
                                            <p:fltVal val="0"/>
                                          </p:val>
                                        </p:tav>
                                      </p:tavLst>
                                    </p:anim>
                                    <p:anim calcmode="lin" valueType="num">
                                      <p:cBhvr>
                                        <p:cTn id="181" dur="2000"/>
                                        <p:tgtEl>
                                          <p:spTgt spid="6"/>
                                        </p:tgtEl>
                                        <p:attrNameLst>
                                          <p:attrName>ppt_h</p:attrName>
                                        </p:attrNameLst>
                                      </p:cBhvr>
                                      <p:tavLst>
                                        <p:tav tm="0">
                                          <p:val>
                                            <p:strVal val="ppt_h"/>
                                          </p:val>
                                        </p:tav>
                                        <p:tav tm="100000">
                                          <p:val>
                                            <p:strVal val="ppt_h"/>
                                          </p:val>
                                        </p:tav>
                                      </p:tavLst>
                                    </p:anim>
                                    <p:set>
                                      <p:cBhvr>
                                        <p:cTn id="182" dur="1" fill="hold">
                                          <p:stCondLst>
                                            <p:cond delay="1999"/>
                                          </p:stCondLst>
                                        </p:cTn>
                                        <p:tgtEl>
                                          <p:spTgt spid="6"/>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2000"/>
                                        <p:tgtEl>
                                          <p:spTgt spid="7"/>
                                        </p:tgtEl>
                                        <p:attrNameLst>
                                          <p:attrName>ppt_x</p:attrName>
                                        </p:attrNameLst>
                                      </p:cBhvr>
                                      <p:tavLst>
                                        <p:tav tm="0">
                                          <p:val>
                                            <p:strVal val="ppt_x"/>
                                          </p:val>
                                        </p:tav>
                                        <p:tav tm="100000">
                                          <p:val>
                                            <p:strVal val="ppt_x-ppt_w/2"/>
                                          </p:val>
                                        </p:tav>
                                      </p:tavLst>
                                    </p:anim>
                                    <p:anim calcmode="lin" valueType="num">
                                      <p:cBhvr>
                                        <p:cTn id="185" dur="2000"/>
                                        <p:tgtEl>
                                          <p:spTgt spid="7"/>
                                        </p:tgtEl>
                                        <p:attrNameLst>
                                          <p:attrName>ppt_y</p:attrName>
                                        </p:attrNameLst>
                                      </p:cBhvr>
                                      <p:tavLst>
                                        <p:tav tm="0">
                                          <p:val>
                                            <p:strVal val="ppt_y"/>
                                          </p:val>
                                        </p:tav>
                                        <p:tav tm="100000">
                                          <p:val>
                                            <p:strVal val="ppt_y"/>
                                          </p:val>
                                        </p:tav>
                                      </p:tavLst>
                                    </p:anim>
                                    <p:anim calcmode="lin" valueType="num">
                                      <p:cBhvr>
                                        <p:cTn id="186" dur="2000"/>
                                        <p:tgtEl>
                                          <p:spTgt spid="7"/>
                                        </p:tgtEl>
                                        <p:attrNameLst>
                                          <p:attrName>ppt_w</p:attrName>
                                        </p:attrNameLst>
                                      </p:cBhvr>
                                      <p:tavLst>
                                        <p:tav tm="0">
                                          <p:val>
                                            <p:strVal val="ppt_w"/>
                                          </p:val>
                                        </p:tav>
                                        <p:tav tm="100000">
                                          <p:val>
                                            <p:fltVal val="0"/>
                                          </p:val>
                                        </p:tav>
                                      </p:tavLst>
                                    </p:anim>
                                    <p:anim calcmode="lin" valueType="num">
                                      <p:cBhvr>
                                        <p:cTn id="187" dur="2000"/>
                                        <p:tgtEl>
                                          <p:spTgt spid="7"/>
                                        </p:tgtEl>
                                        <p:attrNameLst>
                                          <p:attrName>ppt_h</p:attrName>
                                        </p:attrNameLst>
                                      </p:cBhvr>
                                      <p:tavLst>
                                        <p:tav tm="0">
                                          <p:val>
                                            <p:strVal val="ppt_h"/>
                                          </p:val>
                                        </p:tav>
                                        <p:tav tm="100000">
                                          <p:val>
                                            <p:strVal val="ppt_h"/>
                                          </p:val>
                                        </p:tav>
                                      </p:tavLst>
                                    </p:anim>
                                    <p:set>
                                      <p:cBhvr>
                                        <p:cTn id="188" dur="1" fill="hold">
                                          <p:stCondLst>
                                            <p:cond delay="1999"/>
                                          </p:stCondLst>
                                        </p:cTn>
                                        <p:tgtEl>
                                          <p:spTgt spid="7"/>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2000"/>
                                        <p:tgtEl>
                                          <p:spTgt spid="8"/>
                                        </p:tgtEl>
                                        <p:attrNameLst>
                                          <p:attrName>ppt_x</p:attrName>
                                        </p:attrNameLst>
                                      </p:cBhvr>
                                      <p:tavLst>
                                        <p:tav tm="0">
                                          <p:val>
                                            <p:strVal val="ppt_x"/>
                                          </p:val>
                                        </p:tav>
                                        <p:tav tm="100000">
                                          <p:val>
                                            <p:strVal val="ppt_x-ppt_w/2"/>
                                          </p:val>
                                        </p:tav>
                                      </p:tavLst>
                                    </p:anim>
                                    <p:anim calcmode="lin" valueType="num">
                                      <p:cBhvr>
                                        <p:cTn id="191" dur="2000"/>
                                        <p:tgtEl>
                                          <p:spTgt spid="8"/>
                                        </p:tgtEl>
                                        <p:attrNameLst>
                                          <p:attrName>ppt_y</p:attrName>
                                        </p:attrNameLst>
                                      </p:cBhvr>
                                      <p:tavLst>
                                        <p:tav tm="0">
                                          <p:val>
                                            <p:strVal val="ppt_y"/>
                                          </p:val>
                                        </p:tav>
                                        <p:tav tm="100000">
                                          <p:val>
                                            <p:strVal val="ppt_y"/>
                                          </p:val>
                                        </p:tav>
                                      </p:tavLst>
                                    </p:anim>
                                    <p:anim calcmode="lin" valueType="num">
                                      <p:cBhvr>
                                        <p:cTn id="192" dur="2000"/>
                                        <p:tgtEl>
                                          <p:spTgt spid="8"/>
                                        </p:tgtEl>
                                        <p:attrNameLst>
                                          <p:attrName>ppt_w</p:attrName>
                                        </p:attrNameLst>
                                      </p:cBhvr>
                                      <p:tavLst>
                                        <p:tav tm="0">
                                          <p:val>
                                            <p:strVal val="ppt_w"/>
                                          </p:val>
                                        </p:tav>
                                        <p:tav tm="100000">
                                          <p:val>
                                            <p:fltVal val="0"/>
                                          </p:val>
                                        </p:tav>
                                      </p:tavLst>
                                    </p:anim>
                                    <p:anim calcmode="lin" valueType="num">
                                      <p:cBhvr>
                                        <p:cTn id="193" dur="2000"/>
                                        <p:tgtEl>
                                          <p:spTgt spid="8"/>
                                        </p:tgtEl>
                                        <p:attrNameLst>
                                          <p:attrName>ppt_h</p:attrName>
                                        </p:attrNameLst>
                                      </p:cBhvr>
                                      <p:tavLst>
                                        <p:tav tm="0">
                                          <p:val>
                                            <p:strVal val="ppt_h"/>
                                          </p:val>
                                        </p:tav>
                                        <p:tav tm="100000">
                                          <p:val>
                                            <p:strVal val="ppt_h"/>
                                          </p:val>
                                        </p:tav>
                                      </p:tavLst>
                                    </p:anim>
                                    <p:set>
                                      <p:cBhvr>
                                        <p:cTn id="194" dur="1" fill="hold">
                                          <p:stCondLst>
                                            <p:cond delay="1999"/>
                                          </p:stCondLst>
                                        </p:cTn>
                                        <p:tgtEl>
                                          <p:spTgt spid="8"/>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2000"/>
                                        <p:tgtEl>
                                          <p:spTgt spid="9"/>
                                        </p:tgtEl>
                                        <p:attrNameLst>
                                          <p:attrName>ppt_x</p:attrName>
                                        </p:attrNameLst>
                                      </p:cBhvr>
                                      <p:tavLst>
                                        <p:tav tm="0">
                                          <p:val>
                                            <p:strVal val="ppt_x"/>
                                          </p:val>
                                        </p:tav>
                                        <p:tav tm="100000">
                                          <p:val>
                                            <p:strVal val="ppt_x-ppt_w/2"/>
                                          </p:val>
                                        </p:tav>
                                      </p:tavLst>
                                    </p:anim>
                                    <p:anim calcmode="lin" valueType="num">
                                      <p:cBhvr>
                                        <p:cTn id="197" dur="2000"/>
                                        <p:tgtEl>
                                          <p:spTgt spid="9"/>
                                        </p:tgtEl>
                                        <p:attrNameLst>
                                          <p:attrName>ppt_y</p:attrName>
                                        </p:attrNameLst>
                                      </p:cBhvr>
                                      <p:tavLst>
                                        <p:tav tm="0">
                                          <p:val>
                                            <p:strVal val="ppt_y"/>
                                          </p:val>
                                        </p:tav>
                                        <p:tav tm="100000">
                                          <p:val>
                                            <p:strVal val="ppt_y"/>
                                          </p:val>
                                        </p:tav>
                                      </p:tavLst>
                                    </p:anim>
                                    <p:anim calcmode="lin" valueType="num">
                                      <p:cBhvr>
                                        <p:cTn id="198" dur="2000"/>
                                        <p:tgtEl>
                                          <p:spTgt spid="9"/>
                                        </p:tgtEl>
                                        <p:attrNameLst>
                                          <p:attrName>ppt_w</p:attrName>
                                        </p:attrNameLst>
                                      </p:cBhvr>
                                      <p:tavLst>
                                        <p:tav tm="0">
                                          <p:val>
                                            <p:strVal val="ppt_w"/>
                                          </p:val>
                                        </p:tav>
                                        <p:tav tm="100000">
                                          <p:val>
                                            <p:fltVal val="0"/>
                                          </p:val>
                                        </p:tav>
                                      </p:tavLst>
                                    </p:anim>
                                    <p:anim calcmode="lin" valueType="num">
                                      <p:cBhvr>
                                        <p:cTn id="199" dur="2000"/>
                                        <p:tgtEl>
                                          <p:spTgt spid="9"/>
                                        </p:tgtEl>
                                        <p:attrNameLst>
                                          <p:attrName>ppt_h</p:attrName>
                                        </p:attrNameLst>
                                      </p:cBhvr>
                                      <p:tavLst>
                                        <p:tav tm="0">
                                          <p:val>
                                            <p:strVal val="ppt_h"/>
                                          </p:val>
                                        </p:tav>
                                        <p:tav tm="100000">
                                          <p:val>
                                            <p:strVal val="ppt_h"/>
                                          </p:val>
                                        </p:tav>
                                      </p:tavLst>
                                    </p:anim>
                                    <p:set>
                                      <p:cBhvr>
                                        <p:cTn id="200" dur="1" fill="hold">
                                          <p:stCondLst>
                                            <p:cond delay="1999"/>
                                          </p:stCondLst>
                                        </p:cTn>
                                        <p:tgtEl>
                                          <p:spTgt spid="9"/>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2000"/>
                                        <p:tgtEl>
                                          <p:spTgt spid="14"/>
                                        </p:tgtEl>
                                        <p:attrNameLst>
                                          <p:attrName>ppt_x</p:attrName>
                                        </p:attrNameLst>
                                      </p:cBhvr>
                                      <p:tavLst>
                                        <p:tav tm="0">
                                          <p:val>
                                            <p:strVal val="ppt_x"/>
                                          </p:val>
                                        </p:tav>
                                        <p:tav tm="100000">
                                          <p:val>
                                            <p:strVal val="ppt_x-ppt_w/2"/>
                                          </p:val>
                                        </p:tav>
                                      </p:tavLst>
                                    </p:anim>
                                    <p:anim calcmode="lin" valueType="num">
                                      <p:cBhvr>
                                        <p:cTn id="203" dur="2000"/>
                                        <p:tgtEl>
                                          <p:spTgt spid="14"/>
                                        </p:tgtEl>
                                        <p:attrNameLst>
                                          <p:attrName>ppt_y</p:attrName>
                                        </p:attrNameLst>
                                      </p:cBhvr>
                                      <p:tavLst>
                                        <p:tav tm="0">
                                          <p:val>
                                            <p:strVal val="ppt_y"/>
                                          </p:val>
                                        </p:tav>
                                        <p:tav tm="100000">
                                          <p:val>
                                            <p:strVal val="ppt_y"/>
                                          </p:val>
                                        </p:tav>
                                      </p:tavLst>
                                    </p:anim>
                                    <p:anim calcmode="lin" valueType="num">
                                      <p:cBhvr>
                                        <p:cTn id="204" dur="2000"/>
                                        <p:tgtEl>
                                          <p:spTgt spid="14"/>
                                        </p:tgtEl>
                                        <p:attrNameLst>
                                          <p:attrName>ppt_w</p:attrName>
                                        </p:attrNameLst>
                                      </p:cBhvr>
                                      <p:tavLst>
                                        <p:tav tm="0">
                                          <p:val>
                                            <p:strVal val="ppt_w"/>
                                          </p:val>
                                        </p:tav>
                                        <p:tav tm="100000">
                                          <p:val>
                                            <p:fltVal val="0"/>
                                          </p:val>
                                        </p:tav>
                                      </p:tavLst>
                                    </p:anim>
                                    <p:anim calcmode="lin" valueType="num">
                                      <p:cBhvr>
                                        <p:cTn id="205" dur="2000"/>
                                        <p:tgtEl>
                                          <p:spTgt spid="14"/>
                                        </p:tgtEl>
                                        <p:attrNameLst>
                                          <p:attrName>ppt_h</p:attrName>
                                        </p:attrNameLst>
                                      </p:cBhvr>
                                      <p:tavLst>
                                        <p:tav tm="0">
                                          <p:val>
                                            <p:strVal val="ppt_h"/>
                                          </p:val>
                                        </p:tav>
                                        <p:tav tm="100000">
                                          <p:val>
                                            <p:strVal val="ppt_h"/>
                                          </p:val>
                                        </p:tav>
                                      </p:tavLst>
                                    </p:anim>
                                    <p:set>
                                      <p:cBhvr>
                                        <p:cTn id="206" dur="1" fill="hold">
                                          <p:stCondLst>
                                            <p:cond delay="1999"/>
                                          </p:stCondLst>
                                        </p:cTn>
                                        <p:tgtEl>
                                          <p:spTgt spid="14"/>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2000"/>
                                        <p:tgtEl>
                                          <p:spTgt spid="15"/>
                                        </p:tgtEl>
                                        <p:attrNameLst>
                                          <p:attrName>ppt_x</p:attrName>
                                        </p:attrNameLst>
                                      </p:cBhvr>
                                      <p:tavLst>
                                        <p:tav tm="0">
                                          <p:val>
                                            <p:strVal val="ppt_x"/>
                                          </p:val>
                                        </p:tav>
                                        <p:tav tm="100000">
                                          <p:val>
                                            <p:strVal val="ppt_x-ppt_w/2"/>
                                          </p:val>
                                        </p:tav>
                                      </p:tavLst>
                                    </p:anim>
                                    <p:anim calcmode="lin" valueType="num">
                                      <p:cBhvr>
                                        <p:cTn id="209" dur="2000"/>
                                        <p:tgtEl>
                                          <p:spTgt spid="15"/>
                                        </p:tgtEl>
                                        <p:attrNameLst>
                                          <p:attrName>ppt_y</p:attrName>
                                        </p:attrNameLst>
                                      </p:cBhvr>
                                      <p:tavLst>
                                        <p:tav tm="0">
                                          <p:val>
                                            <p:strVal val="ppt_y"/>
                                          </p:val>
                                        </p:tav>
                                        <p:tav tm="100000">
                                          <p:val>
                                            <p:strVal val="ppt_y"/>
                                          </p:val>
                                        </p:tav>
                                      </p:tavLst>
                                    </p:anim>
                                    <p:anim calcmode="lin" valueType="num">
                                      <p:cBhvr>
                                        <p:cTn id="210" dur="2000"/>
                                        <p:tgtEl>
                                          <p:spTgt spid="15"/>
                                        </p:tgtEl>
                                        <p:attrNameLst>
                                          <p:attrName>ppt_w</p:attrName>
                                        </p:attrNameLst>
                                      </p:cBhvr>
                                      <p:tavLst>
                                        <p:tav tm="0">
                                          <p:val>
                                            <p:strVal val="ppt_w"/>
                                          </p:val>
                                        </p:tav>
                                        <p:tav tm="100000">
                                          <p:val>
                                            <p:fltVal val="0"/>
                                          </p:val>
                                        </p:tav>
                                      </p:tavLst>
                                    </p:anim>
                                    <p:anim calcmode="lin" valueType="num">
                                      <p:cBhvr>
                                        <p:cTn id="211" dur="2000"/>
                                        <p:tgtEl>
                                          <p:spTgt spid="15"/>
                                        </p:tgtEl>
                                        <p:attrNameLst>
                                          <p:attrName>ppt_h</p:attrName>
                                        </p:attrNameLst>
                                      </p:cBhvr>
                                      <p:tavLst>
                                        <p:tav tm="0">
                                          <p:val>
                                            <p:strVal val="ppt_h"/>
                                          </p:val>
                                        </p:tav>
                                        <p:tav tm="100000">
                                          <p:val>
                                            <p:strVal val="ppt_h"/>
                                          </p:val>
                                        </p:tav>
                                      </p:tavLst>
                                    </p:anim>
                                    <p:set>
                                      <p:cBhvr>
                                        <p:cTn id="212" dur="1" fill="hold">
                                          <p:stCondLst>
                                            <p:cond delay="1999"/>
                                          </p:stCondLst>
                                        </p:cTn>
                                        <p:tgtEl>
                                          <p:spTgt spid="15"/>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2000"/>
                                        <p:tgtEl>
                                          <p:spTgt spid="18"/>
                                        </p:tgtEl>
                                        <p:attrNameLst>
                                          <p:attrName>ppt_x</p:attrName>
                                        </p:attrNameLst>
                                      </p:cBhvr>
                                      <p:tavLst>
                                        <p:tav tm="0">
                                          <p:val>
                                            <p:strVal val="ppt_x"/>
                                          </p:val>
                                        </p:tav>
                                        <p:tav tm="100000">
                                          <p:val>
                                            <p:strVal val="ppt_x-ppt_w/2"/>
                                          </p:val>
                                        </p:tav>
                                      </p:tavLst>
                                    </p:anim>
                                    <p:anim calcmode="lin" valueType="num">
                                      <p:cBhvr>
                                        <p:cTn id="215" dur="2000"/>
                                        <p:tgtEl>
                                          <p:spTgt spid="18"/>
                                        </p:tgtEl>
                                        <p:attrNameLst>
                                          <p:attrName>ppt_y</p:attrName>
                                        </p:attrNameLst>
                                      </p:cBhvr>
                                      <p:tavLst>
                                        <p:tav tm="0">
                                          <p:val>
                                            <p:strVal val="ppt_y"/>
                                          </p:val>
                                        </p:tav>
                                        <p:tav tm="100000">
                                          <p:val>
                                            <p:strVal val="ppt_y"/>
                                          </p:val>
                                        </p:tav>
                                      </p:tavLst>
                                    </p:anim>
                                    <p:anim calcmode="lin" valueType="num">
                                      <p:cBhvr>
                                        <p:cTn id="216" dur="2000"/>
                                        <p:tgtEl>
                                          <p:spTgt spid="18"/>
                                        </p:tgtEl>
                                        <p:attrNameLst>
                                          <p:attrName>ppt_w</p:attrName>
                                        </p:attrNameLst>
                                      </p:cBhvr>
                                      <p:tavLst>
                                        <p:tav tm="0">
                                          <p:val>
                                            <p:strVal val="ppt_w"/>
                                          </p:val>
                                        </p:tav>
                                        <p:tav tm="100000">
                                          <p:val>
                                            <p:fltVal val="0"/>
                                          </p:val>
                                        </p:tav>
                                      </p:tavLst>
                                    </p:anim>
                                    <p:anim calcmode="lin" valueType="num">
                                      <p:cBhvr>
                                        <p:cTn id="217" dur="2000"/>
                                        <p:tgtEl>
                                          <p:spTgt spid="18"/>
                                        </p:tgtEl>
                                        <p:attrNameLst>
                                          <p:attrName>ppt_h</p:attrName>
                                        </p:attrNameLst>
                                      </p:cBhvr>
                                      <p:tavLst>
                                        <p:tav tm="0">
                                          <p:val>
                                            <p:strVal val="ppt_h"/>
                                          </p:val>
                                        </p:tav>
                                        <p:tav tm="100000">
                                          <p:val>
                                            <p:strVal val="ppt_h"/>
                                          </p:val>
                                        </p:tav>
                                      </p:tavLst>
                                    </p:anim>
                                    <p:set>
                                      <p:cBhvr>
                                        <p:cTn id="218" dur="1" fill="hold">
                                          <p:stCondLst>
                                            <p:cond delay="1999"/>
                                          </p:stCondLst>
                                        </p:cTn>
                                        <p:tgtEl>
                                          <p:spTgt spid="18"/>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2000"/>
                                        <p:tgtEl>
                                          <p:spTgt spid="19"/>
                                        </p:tgtEl>
                                        <p:attrNameLst>
                                          <p:attrName>ppt_x</p:attrName>
                                        </p:attrNameLst>
                                      </p:cBhvr>
                                      <p:tavLst>
                                        <p:tav tm="0">
                                          <p:val>
                                            <p:strVal val="ppt_x"/>
                                          </p:val>
                                        </p:tav>
                                        <p:tav tm="100000">
                                          <p:val>
                                            <p:strVal val="ppt_x-ppt_w/2"/>
                                          </p:val>
                                        </p:tav>
                                      </p:tavLst>
                                    </p:anim>
                                    <p:anim calcmode="lin" valueType="num">
                                      <p:cBhvr>
                                        <p:cTn id="221" dur="2000"/>
                                        <p:tgtEl>
                                          <p:spTgt spid="19"/>
                                        </p:tgtEl>
                                        <p:attrNameLst>
                                          <p:attrName>ppt_y</p:attrName>
                                        </p:attrNameLst>
                                      </p:cBhvr>
                                      <p:tavLst>
                                        <p:tav tm="0">
                                          <p:val>
                                            <p:strVal val="ppt_y"/>
                                          </p:val>
                                        </p:tav>
                                        <p:tav tm="100000">
                                          <p:val>
                                            <p:strVal val="ppt_y"/>
                                          </p:val>
                                        </p:tav>
                                      </p:tavLst>
                                    </p:anim>
                                    <p:anim calcmode="lin" valueType="num">
                                      <p:cBhvr>
                                        <p:cTn id="222" dur="2000"/>
                                        <p:tgtEl>
                                          <p:spTgt spid="19"/>
                                        </p:tgtEl>
                                        <p:attrNameLst>
                                          <p:attrName>ppt_w</p:attrName>
                                        </p:attrNameLst>
                                      </p:cBhvr>
                                      <p:tavLst>
                                        <p:tav tm="0">
                                          <p:val>
                                            <p:strVal val="ppt_w"/>
                                          </p:val>
                                        </p:tav>
                                        <p:tav tm="100000">
                                          <p:val>
                                            <p:fltVal val="0"/>
                                          </p:val>
                                        </p:tav>
                                      </p:tavLst>
                                    </p:anim>
                                    <p:anim calcmode="lin" valueType="num">
                                      <p:cBhvr>
                                        <p:cTn id="223" dur="2000"/>
                                        <p:tgtEl>
                                          <p:spTgt spid="19"/>
                                        </p:tgtEl>
                                        <p:attrNameLst>
                                          <p:attrName>ppt_h</p:attrName>
                                        </p:attrNameLst>
                                      </p:cBhvr>
                                      <p:tavLst>
                                        <p:tav tm="0">
                                          <p:val>
                                            <p:strVal val="ppt_h"/>
                                          </p:val>
                                        </p:tav>
                                        <p:tav tm="100000">
                                          <p:val>
                                            <p:strVal val="ppt_h"/>
                                          </p:val>
                                        </p:tav>
                                      </p:tavLst>
                                    </p:anim>
                                    <p:set>
                                      <p:cBhvr>
                                        <p:cTn id="224" dur="1" fill="hold">
                                          <p:stCondLst>
                                            <p:cond delay="1999"/>
                                          </p:stCondLst>
                                        </p:cTn>
                                        <p:tgtEl>
                                          <p:spTgt spid="19"/>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2000"/>
                                        <p:tgtEl>
                                          <p:spTgt spid="22"/>
                                        </p:tgtEl>
                                        <p:attrNameLst>
                                          <p:attrName>ppt_x</p:attrName>
                                        </p:attrNameLst>
                                      </p:cBhvr>
                                      <p:tavLst>
                                        <p:tav tm="0">
                                          <p:val>
                                            <p:strVal val="ppt_x"/>
                                          </p:val>
                                        </p:tav>
                                        <p:tav tm="100000">
                                          <p:val>
                                            <p:strVal val="ppt_x-ppt_w/2"/>
                                          </p:val>
                                        </p:tav>
                                      </p:tavLst>
                                    </p:anim>
                                    <p:anim calcmode="lin" valueType="num">
                                      <p:cBhvr>
                                        <p:cTn id="227" dur="2000"/>
                                        <p:tgtEl>
                                          <p:spTgt spid="22"/>
                                        </p:tgtEl>
                                        <p:attrNameLst>
                                          <p:attrName>ppt_y</p:attrName>
                                        </p:attrNameLst>
                                      </p:cBhvr>
                                      <p:tavLst>
                                        <p:tav tm="0">
                                          <p:val>
                                            <p:strVal val="ppt_y"/>
                                          </p:val>
                                        </p:tav>
                                        <p:tav tm="100000">
                                          <p:val>
                                            <p:strVal val="ppt_y"/>
                                          </p:val>
                                        </p:tav>
                                      </p:tavLst>
                                    </p:anim>
                                    <p:anim calcmode="lin" valueType="num">
                                      <p:cBhvr>
                                        <p:cTn id="228" dur="2000"/>
                                        <p:tgtEl>
                                          <p:spTgt spid="22"/>
                                        </p:tgtEl>
                                        <p:attrNameLst>
                                          <p:attrName>ppt_w</p:attrName>
                                        </p:attrNameLst>
                                      </p:cBhvr>
                                      <p:tavLst>
                                        <p:tav tm="0">
                                          <p:val>
                                            <p:strVal val="ppt_w"/>
                                          </p:val>
                                        </p:tav>
                                        <p:tav tm="100000">
                                          <p:val>
                                            <p:fltVal val="0"/>
                                          </p:val>
                                        </p:tav>
                                      </p:tavLst>
                                    </p:anim>
                                    <p:anim calcmode="lin" valueType="num">
                                      <p:cBhvr>
                                        <p:cTn id="229" dur="2000"/>
                                        <p:tgtEl>
                                          <p:spTgt spid="22"/>
                                        </p:tgtEl>
                                        <p:attrNameLst>
                                          <p:attrName>ppt_h</p:attrName>
                                        </p:attrNameLst>
                                      </p:cBhvr>
                                      <p:tavLst>
                                        <p:tav tm="0">
                                          <p:val>
                                            <p:strVal val="ppt_h"/>
                                          </p:val>
                                        </p:tav>
                                        <p:tav tm="100000">
                                          <p:val>
                                            <p:strVal val="ppt_h"/>
                                          </p:val>
                                        </p:tav>
                                      </p:tavLst>
                                    </p:anim>
                                    <p:set>
                                      <p:cBhvr>
                                        <p:cTn id="230" dur="1" fill="hold">
                                          <p:stCondLst>
                                            <p:cond delay="1999"/>
                                          </p:stCondLst>
                                        </p:cTn>
                                        <p:tgtEl>
                                          <p:spTgt spid="22"/>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2000"/>
                                        <p:tgtEl>
                                          <p:spTgt spid="23"/>
                                        </p:tgtEl>
                                        <p:attrNameLst>
                                          <p:attrName>ppt_x</p:attrName>
                                        </p:attrNameLst>
                                      </p:cBhvr>
                                      <p:tavLst>
                                        <p:tav tm="0">
                                          <p:val>
                                            <p:strVal val="ppt_x"/>
                                          </p:val>
                                        </p:tav>
                                        <p:tav tm="100000">
                                          <p:val>
                                            <p:strVal val="ppt_x-ppt_w/2"/>
                                          </p:val>
                                        </p:tav>
                                      </p:tavLst>
                                    </p:anim>
                                    <p:anim calcmode="lin" valueType="num">
                                      <p:cBhvr>
                                        <p:cTn id="233" dur="2000"/>
                                        <p:tgtEl>
                                          <p:spTgt spid="23"/>
                                        </p:tgtEl>
                                        <p:attrNameLst>
                                          <p:attrName>ppt_y</p:attrName>
                                        </p:attrNameLst>
                                      </p:cBhvr>
                                      <p:tavLst>
                                        <p:tav tm="0">
                                          <p:val>
                                            <p:strVal val="ppt_y"/>
                                          </p:val>
                                        </p:tav>
                                        <p:tav tm="100000">
                                          <p:val>
                                            <p:strVal val="ppt_y"/>
                                          </p:val>
                                        </p:tav>
                                      </p:tavLst>
                                    </p:anim>
                                    <p:anim calcmode="lin" valueType="num">
                                      <p:cBhvr>
                                        <p:cTn id="234" dur="2000"/>
                                        <p:tgtEl>
                                          <p:spTgt spid="23"/>
                                        </p:tgtEl>
                                        <p:attrNameLst>
                                          <p:attrName>ppt_w</p:attrName>
                                        </p:attrNameLst>
                                      </p:cBhvr>
                                      <p:tavLst>
                                        <p:tav tm="0">
                                          <p:val>
                                            <p:strVal val="ppt_w"/>
                                          </p:val>
                                        </p:tav>
                                        <p:tav tm="100000">
                                          <p:val>
                                            <p:fltVal val="0"/>
                                          </p:val>
                                        </p:tav>
                                      </p:tavLst>
                                    </p:anim>
                                    <p:anim calcmode="lin" valueType="num">
                                      <p:cBhvr>
                                        <p:cTn id="235" dur="2000"/>
                                        <p:tgtEl>
                                          <p:spTgt spid="23"/>
                                        </p:tgtEl>
                                        <p:attrNameLst>
                                          <p:attrName>ppt_h</p:attrName>
                                        </p:attrNameLst>
                                      </p:cBhvr>
                                      <p:tavLst>
                                        <p:tav tm="0">
                                          <p:val>
                                            <p:strVal val="ppt_h"/>
                                          </p:val>
                                        </p:tav>
                                        <p:tav tm="100000">
                                          <p:val>
                                            <p:strVal val="ppt_h"/>
                                          </p:val>
                                        </p:tav>
                                      </p:tavLst>
                                    </p:anim>
                                    <p:set>
                                      <p:cBhvr>
                                        <p:cTn id="236" dur="1" fill="hold">
                                          <p:stCondLst>
                                            <p:cond delay="1999"/>
                                          </p:stCondLst>
                                        </p:cTn>
                                        <p:tgtEl>
                                          <p:spTgt spid="23"/>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2000"/>
                                        <p:tgtEl>
                                          <p:spTgt spid="26"/>
                                        </p:tgtEl>
                                        <p:attrNameLst>
                                          <p:attrName>ppt_x</p:attrName>
                                        </p:attrNameLst>
                                      </p:cBhvr>
                                      <p:tavLst>
                                        <p:tav tm="0">
                                          <p:val>
                                            <p:strVal val="ppt_x"/>
                                          </p:val>
                                        </p:tav>
                                        <p:tav tm="100000">
                                          <p:val>
                                            <p:strVal val="ppt_x-ppt_w/2"/>
                                          </p:val>
                                        </p:tav>
                                      </p:tavLst>
                                    </p:anim>
                                    <p:anim calcmode="lin" valueType="num">
                                      <p:cBhvr>
                                        <p:cTn id="239" dur="2000"/>
                                        <p:tgtEl>
                                          <p:spTgt spid="26"/>
                                        </p:tgtEl>
                                        <p:attrNameLst>
                                          <p:attrName>ppt_y</p:attrName>
                                        </p:attrNameLst>
                                      </p:cBhvr>
                                      <p:tavLst>
                                        <p:tav tm="0">
                                          <p:val>
                                            <p:strVal val="ppt_y"/>
                                          </p:val>
                                        </p:tav>
                                        <p:tav tm="100000">
                                          <p:val>
                                            <p:strVal val="ppt_y"/>
                                          </p:val>
                                        </p:tav>
                                      </p:tavLst>
                                    </p:anim>
                                    <p:anim calcmode="lin" valueType="num">
                                      <p:cBhvr>
                                        <p:cTn id="240" dur="2000"/>
                                        <p:tgtEl>
                                          <p:spTgt spid="26"/>
                                        </p:tgtEl>
                                        <p:attrNameLst>
                                          <p:attrName>ppt_w</p:attrName>
                                        </p:attrNameLst>
                                      </p:cBhvr>
                                      <p:tavLst>
                                        <p:tav tm="0">
                                          <p:val>
                                            <p:strVal val="ppt_w"/>
                                          </p:val>
                                        </p:tav>
                                        <p:tav tm="100000">
                                          <p:val>
                                            <p:fltVal val="0"/>
                                          </p:val>
                                        </p:tav>
                                      </p:tavLst>
                                    </p:anim>
                                    <p:anim calcmode="lin" valueType="num">
                                      <p:cBhvr>
                                        <p:cTn id="241" dur="2000"/>
                                        <p:tgtEl>
                                          <p:spTgt spid="26"/>
                                        </p:tgtEl>
                                        <p:attrNameLst>
                                          <p:attrName>ppt_h</p:attrName>
                                        </p:attrNameLst>
                                      </p:cBhvr>
                                      <p:tavLst>
                                        <p:tav tm="0">
                                          <p:val>
                                            <p:strVal val="ppt_h"/>
                                          </p:val>
                                        </p:tav>
                                        <p:tav tm="100000">
                                          <p:val>
                                            <p:strVal val="ppt_h"/>
                                          </p:val>
                                        </p:tav>
                                      </p:tavLst>
                                    </p:anim>
                                    <p:set>
                                      <p:cBhvr>
                                        <p:cTn id="242" dur="1" fill="hold">
                                          <p:stCondLst>
                                            <p:cond delay="1999"/>
                                          </p:stCondLst>
                                        </p:cTn>
                                        <p:tgtEl>
                                          <p:spTgt spid="26"/>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2000"/>
                                        <p:tgtEl>
                                          <p:spTgt spid="27"/>
                                        </p:tgtEl>
                                        <p:attrNameLst>
                                          <p:attrName>ppt_x</p:attrName>
                                        </p:attrNameLst>
                                      </p:cBhvr>
                                      <p:tavLst>
                                        <p:tav tm="0">
                                          <p:val>
                                            <p:strVal val="ppt_x"/>
                                          </p:val>
                                        </p:tav>
                                        <p:tav tm="100000">
                                          <p:val>
                                            <p:strVal val="ppt_x-ppt_w/2"/>
                                          </p:val>
                                        </p:tav>
                                      </p:tavLst>
                                    </p:anim>
                                    <p:anim calcmode="lin" valueType="num">
                                      <p:cBhvr>
                                        <p:cTn id="245" dur="2000"/>
                                        <p:tgtEl>
                                          <p:spTgt spid="27"/>
                                        </p:tgtEl>
                                        <p:attrNameLst>
                                          <p:attrName>ppt_y</p:attrName>
                                        </p:attrNameLst>
                                      </p:cBhvr>
                                      <p:tavLst>
                                        <p:tav tm="0">
                                          <p:val>
                                            <p:strVal val="ppt_y"/>
                                          </p:val>
                                        </p:tav>
                                        <p:tav tm="100000">
                                          <p:val>
                                            <p:strVal val="ppt_y"/>
                                          </p:val>
                                        </p:tav>
                                      </p:tavLst>
                                    </p:anim>
                                    <p:anim calcmode="lin" valueType="num">
                                      <p:cBhvr>
                                        <p:cTn id="246" dur="2000"/>
                                        <p:tgtEl>
                                          <p:spTgt spid="27"/>
                                        </p:tgtEl>
                                        <p:attrNameLst>
                                          <p:attrName>ppt_w</p:attrName>
                                        </p:attrNameLst>
                                      </p:cBhvr>
                                      <p:tavLst>
                                        <p:tav tm="0">
                                          <p:val>
                                            <p:strVal val="ppt_w"/>
                                          </p:val>
                                        </p:tav>
                                        <p:tav tm="100000">
                                          <p:val>
                                            <p:fltVal val="0"/>
                                          </p:val>
                                        </p:tav>
                                      </p:tavLst>
                                    </p:anim>
                                    <p:anim calcmode="lin" valueType="num">
                                      <p:cBhvr>
                                        <p:cTn id="247" dur="2000"/>
                                        <p:tgtEl>
                                          <p:spTgt spid="27"/>
                                        </p:tgtEl>
                                        <p:attrNameLst>
                                          <p:attrName>ppt_h</p:attrName>
                                        </p:attrNameLst>
                                      </p:cBhvr>
                                      <p:tavLst>
                                        <p:tav tm="0">
                                          <p:val>
                                            <p:strVal val="ppt_h"/>
                                          </p:val>
                                        </p:tav>
                                        <p:tav tm="100000">
                                          <p:val>
                                            <p:strVal val="ppt_h"/>
                                          </p:val>
                                        </p:tav>
                                      </p:tavLst>
                                    </p:anim>
                                    <p:set>
                                      <p:cBhvr>
                                        <p:cTn id="248" dur="1" fill="hold">
                                          <p:stCondLst>
                                            <p:cond delay="1999"/>
                                          </p:stCondLst>
                                        </p:cTn>
                                        <p:tgtEl>
                                          <p:spTgt spid="27"/>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2000"/>
                                        <p:tgtEl>
                                          <p:spTgt spid="10"/>
                                        </p:tgtEl>
                                        <p:attrNameLst>
                                          <p:attrName>ppt_x</p:attrName>
                                        </p:attrNameLst>
                                      </p:cBhvr>
                                      <p:tavLst>
                                        <p:tav tm="0">
                                          <p:val>
                                            <p:strVal val="ppt_x"/>
                                          </p:val>
                                        </p:tav>
                                        <p:tav tm="100000">
                                          <p:val>
                                            <p:strVal val="ppt_x+ppt_w/2"/>
                                          </p:val>
                                        </p:tav>
                                      </p:tavLst>
                                    </p:anim>
                                    <p:anim calcmode="lin" valueType="num">
                                      <p:cBhvr>
                                        <p:cTn id="251" dur="2000"/>
                                        <p:tgtEl>
                                          <p:spTgt spid="10"/>
                                        </p:tgtEl>
                                        <p:attrNameLst>
                                          <p:attrName>ppt_y</p:attrName>
                                        </p:attrNameLst>
                                      </p:cBhvr>
                                      <p:tavLst>
                                        <p:tav tm="0">
                                          <p:val>
                                            <p:strVal val="ppt_y"/>
                                          </p:val>
                                        </p:tav>
                                        <p:tav tm="100000">
                                          <p:val>
                                            <p:strVal val="ppt_y"/>
                                          </p:val>
                                        </p:tav>
                                      </p:tavLst>
                                    </p:anim>
                                    <p:anim calcmode="lin" valueType="num">
                                      <p:cBhvr>
                                        <p:cTn id="252" dur="2000"/>
                                        <p:tgtEl>
                                          <p:spTgt spid="10"/>
                                        </p:tgtEl>
                                        <p:attrNameLst>
                                          <p:attrName>ppt_w</p:attrName>
                                        </p:attrNameLst>
                                      </p:cBhvr>
                                      <p:tavLst>
                                        <p:tav tm="0">
                                          <p:val>
                                            <p:strVal val="ppt_w"/>
                                          </p:val>
                                        </p:tav>
                                        <p:tav tm="100000">
                                          <p:val>
                                            <p:fltVal val="0"/>
                                          </p:val>
                                        </p:tav>
                                      </p:tavLst>
                                    </p:anim>
                                    <p:anim calcmode="lin" valueType="num">
                                      <p:cBhvr>
                                        <p:cTn id="253" dur="2000"/>
                                        <p:tgtEl>
                                          <p:spTgt spid="10"/>
                                        </p:tgtEl>
                                        <p:attrNameLst>
                                          <p:attrName>ppt_h</p:attrName>
                                        </p:attrNameLst>
                                      </p:cBhvr>
                                      <p:tavLst>
                                        <p:tav tm="0">
                                          <p:val>
                                            <p:strVal val="ppt_h"/>
                                          </p:val>
                                        </p:tav>
                                        <p:tav tm="100000">
                                          <p:val>
                                            <p:strVal val="ppt_h"/>
                                          </p:val>
                                        </p:tav>
                                      </p:tavLst>
                                    </p:anim>
                                    <p:set>
                                      <p:cBhvr>
                                        <p:cTn id="254" dur="1" fill="hold">
                                          <p:stCondLst>
                                            <p:cond delay="1999"/>
                                          </p:stCondLst>
                                        </p:cTn>
                                        <p:tgtEl>
                                          <p:spTgt spid="10"/>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2000"/>
                                        <p:tgtEl>
                                          <p:spTgt spid="11"/>
                                        </p:tgtEl>
                                        <p:attrNameLst>
                                          <p:attrName>ppt_x</p:attrName>
                                        </p:attrNameLst>
                                      </p:cBhvr>
                                      <p:tavLst>
                                        <p:tav tm="0">
                                          <p:val>
                                            <p:strVal val="ppt_x"/>
                                          </p:val>
                                        </p:tav>
                                        <p:tav tm="100000">
                                          <p:val>
                                            <p:strVal val="ppt_x+ppt_w/2"/>
                                          </p:val>
                                        </p:tav>
                                      </p:tavLst>
                                    </p:anim>
                                    <p:anim calcmode="lin" valueType="num">
                                      <p:cBhvr>
                                        <p:cTn id="257" dur="2000"/>
                                        <p:tgtEl>
                                          <p:spTgt spid="11"/>
                                        </p:tgtEl>
                                        <p:attrNameLst>
                                          <p:attrName>ppt_y</p:attrName>
                                        </p:attrNameLst>
                                      </p:cBhvr>
                                      <p:tavLst>
                                        <p:tav tm="0">
                                          <p:val>
                                            <p:strVal val="ppt_y"/>
                                          </p:val>
                                        </p:tav>
                                        <p:tav tm="100000">
                                          <p:val>
                                            <p:strVal val="ppt_y"/>
                                          </p:val>
                                        </p:tav>
                                      </p:tavLst>
                                    </p:anim>
                                    <p:anim calcmode="lin" valueType="num">
                                      <p:cBhvr>
                                        <p:cTn id="258" dur="2000"/>
                                        <p:tgtEl>
                                          <p:spTgt spid="11"/>
                                        </p:tgtEl>
                                        <p:attrNameLst>
                                          <p:attrName>ppt_w</p:attrName>
                                        </p:attrNameLst>
                                      </p:cBhvr>
                                      <p:tavLst>
                                        <p:tav tm="0">
                                          <p:val>
                                            <p:strVal val="ppt_w"/>
                                          </p:val>
                                        </p:tav>
                                        <p:tav tm="100000">
                                          <p:val>
                                            <p:fltVal val="0"/>
                                          </p:val>
                                        </p:tav>
                                      </p:tavLst>
                                    </p:anim>
                                    <p:anim calcmode="lin" valueType="num">
                                      <p:cBhvr>
                                        <p:cTn id="259" dur="2000"/>
                                        <p:tgtEl>
                                          <p:spTgt spid="11"/>
                                        </p:tgtEl>
                                        <p:attrNameLst>
                                          <p:attrName>ppt_h</p:attrName>
                                        </p:attrNameLst>
                                      </p:cBhvr>
                                      <p:tavLst>
                                        <p:tav tm="0">
                                          <p:val>
                                            <p:strVal val="ppt_h"/>
                                          </p:val>
                                        </p:tav>
                                        <p:tav tm="100000">
                                          <p:val>
                                            <p:strVal val="ppt_h"/>
                                          </p:val>
                                        </p:tav>
                                      </p:tavLst>
                                    </p:anim>
                                    <p:set>
                                      <p:cBhvr>
                                        <p:cTn id="260" dur="1" fill="hold">
                                          <p:stCondLst>
                                            <p:cond delay="1999"/>
                                          </p:stCondLst>
                                        </p:cTn>
                                        <p:tgtEl>
                                          <p:spTgt spid="11"/>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2000"/>
                                        <p:tgtEl>
                                          <p:spTgt spid="12"/>
                                        </p:tgtEl>
                                        <p:attrNameLst>
                                          <p:attrName>ppt_x</p:attrName>
                                        </p:attrNameLst>
                                      </p:cBhvr>
                                      <p:tavLst>
                                        <p:tav tm="0">
                                          <p:val>
                                            <p:strVal val="ppt_x"/>
                                          </p:val>
                                        </p:tav>
                                        <p:tav tm="100000">
                                          <p:val>
                                            <p:strVal val="ppt_x+ppt_w/2"/>
                                          </p:val>
                                        </p:tav>
                                      </p:tavLst>
                                    </p:anim>
                                    <p:anim calcmode="lin" valueType="num">
                                      <p:cBhvr>
                                        <p:cTn id="263" dur="2000"/>
                                        <p:tgtEl>
                                          <p:spTgt spid="12"/>
                                        </p:tgtEl>
                                        <p:attrNameLst>
                                          <p:attrName>ppt_y</p:attrName>
                                        </p:attrNameLst>
                                      </p:cBhvr>
                                      <p:tavLst>
                                        <p:tav tm="0">
                                          <p:val>
                                            <p:strVal val="ppt_y"/>
                                          </p:val>
                                        </p:tav>
                                        <p:tav tm="100000">
                                          <p:val>
                                            <p:strVal val="ppt_y"/>
                                          </p:val>
                                        </p:tav>
                                      </p:tavLst>
                                    </p:anim>
                                    <p:anim calcmode="lin" valueType="num">
                                      <p:cBhvr>
                                        <p:cTn id="264" dur="2000"/>
                                        <p:tgtEl>
                                          <p:spTgt spid="12"/>
                                        </p:tgtEl>
                                        <p:attrNameLst>
                                          <p:attrName>ppt_w</p:attrName>
                                        </p:attrNameLst>
                                      </p:cBhvr>
                                      <p:tavLst>
                                        <p:tav tm="0">
                                          <p:val>
                                            <p:strVal val="ppt_w"/>
                                          </p:val>
                                        </p:tav>
                                        <p:tav tm="100000">
                                          <p:val>
                                            <p:fltVal val="0"/>
                                          </p:val>
                                        </p:tav>
                                      </p:tavLst>
                                    </p:anim>
                                    <p:anim calcmode="lin" valueType="num">
                                      <p:cBhvr>
                                        <p:cTn id="265" dur="2000"/>
                                        <p:tgtEl>
                                          <p:spTgt spid="12"/>
                                        </p:tgtEl>
                                        <p:attrNameLst>
                                          <p:attrName>ppt_h</p:attrName>
                                        </p:attrNameLst>
                                      </p:cBhvr>
                                      <p:tavLst>
                                        <p:tav tm="0">
                                          <p:val>
                                            <p:strVal val="ppt_h"/>
                                          </p:val>
                                        </p:tav>
                                        <p:tav tm="100000">
                                          <p:val>
                                            <p:strVal val="ppt_h"/>
                                          </p:val>
                                        </p:tav>
                                      </p:tavLst>
                                    </p:anim>
                                    <p:set>
                                      <p:cBhvr>
                                        <p:cTn id="266" dur="1" fill="hold">
                                          <p:stCondLst>
                                            <p:cond delay="1999"/>
                                          </p:stCondLst>
                                        </p:cTn>
                                        <p:tgtEl>
                                          <p:spTgt spid="12"/>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2000"/>
                                        <p:tgtEl>
                                          <p:spTgt spid="13"/>
                                        </p:tgtEl>
                                        <p:attrNameLst>
                                          <p:attrName>ppt_x</p:attrName>
                                        </p:attrNameLst>
                                      </p:cBhvr>
                                      <p:tavLst>
                                        <p:tav tm="0">
                                          <p:val>
                                            <p:strVal val="ppt_x"/>
                                          </p:val>
                                        </p:tav>
                                        <p:tav tm="100000">
                                          <p:val>
                                            <p:strVal val="ppt_x+ppt_w/2"/>
                                          </p:val>
                                        </p:tav>
                                      </p:tavLst>
                                    </p:anim>
                                    <p:anim calcmode="lin" valueType="num">
                                      <p:cBhvr>
                                        <p:cTn id="269" dur="2000"/>
                                        <p:tgtEl>
                                          <p:spTgt spid="13"/>
                                        </p:tgtEl>
                                        <p:attrNameLst>
                                          <p:attrName>ppt_y</p:attrName>
                                        </p:attrNameLst>
                                      </p:cBhvr>
                                      <p:tavLst>
                                        <p:tav tm="0">
                                          <p:val>
                                            <p:strVal val="ppt_y"/>
                                          </p:val>
                                        </p:tav>
                                        <p:tav tm="100000">
                                          <p:val>
                                            <p:strVal val="ppt_y"/>
                                          </p:val>
                                        </p:tav>
                                      </p:tavLst>
                                    </p:anim>
                                    <p:anim calcmode="lin" valueType="num">
                                      <p:cBhvr>
                                        <p:cTn id="270" dur="2000"/>
                                        <p:tgtEl>
                                          <p:spTgt spid="13"/>
                                        </p:tgtEl>
                                        <p:attrNameLst>
                                          <p:attrName>ppt_w</p:attrName>
                                        </p:attrNameLst>
                                      </p:cBhvr>
                                      <p:tavLst>
                                        <p:tav tm="0">
                                          <p:val>
                                            <p:strVal val="ppt_w"/>
                                          </p:val>
                                        </p:tav>
                                        <p:tav tm="100000">
                                          <p:val>
                                            <p:fltVal val="0"/>
                                          </p:val>
                                        </p:tav>
                                      </p:tavLst>
                                    </p:anim>
                                    <p:anim calcmode="lin" valueType="num">
                                      <p:cBhvr>
                                        <p:cTn id="271" dur="2000"/>
                                        <p:tgtEl>
                                          <p:spTgt spid="13"/>
                                        </p:tgtEl>
                                        <p:attrNameLst>
                                          <p:attrName>ppt_h</p:attrName>
                                        </p:attrNameLst>
                                      </p:cBhvr>
                                      <p:tavLst>
                                        <p:tav tm="0">
                                          <p:val>
                                            <p:strVal val="ppt_h"/>
                                          </p:val>
                                        </p:tav>
                                        <p:tav tm="100000">
                                          <p:val>
                                            <p:strVal val="ppt_h"/>
                                          </p:val>
                                        </p:tav>
                                      </p:tavLst>
                                    </p:anim>
                                    <p:set>
                                      <p:cBhvr>
                                        <p:cTn id="272" dur="1" fill="hold">
                                          <p:stCondLst>
                                            <p:cond delay="1999"/>
                                          </p:stCondLst>
                                        </p:cTn>
                                        <p:tgtEl>
                                          <p:spTgt spid="13"/>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2000"/>
                                        <p:tgtEl>
                                          <p:spTgt spid="16"/>
                                        </p:tgtEl>
                                        <p:attrNameLst>
                                          <p:attrName>ppt_x</p:attrName>
                                        </p:attrNameLst>
                                      </p:cBhvr>
                                      <p:tavLst>
                                        <p:tav tm="0">
                                          <p:val>
                                            <p:strVal val="ppt_x"/>
                                          </p:val>
                                        </p:tav>
                                        <p:tav tm="100000">
                                          <p:val>
                                            <p:strVal val="ppt_x+ppt_w/2"/>
                                          </p:val>
                                        </p:tav>
                                      </p:tavLst>
                                    </p:anim>
                                    <p:anim calcmode="lin" valueType="num">
                                      <p:cBhvr>
                                        <p:cTn id="275" dur="2000"/>
                                        <p:tgtEl>
                                          <p:spTgt spid="16"/>
                                        </p:tgtEl>
                                        <p:attrNameLst>
                                          <p:attrName>ppt_y</p:attrName>
                                        </p:attrNameLst>
                                      </p:cBhvr>
                                      <p:tavLst>
                                        <p:tav tm="0">
                                          <p:val>
                                            <p:strVal val="ppt_y"/>
                                          </p:val>
                                        </p:tav>
                                        <p:tav tm="100000">
                                          <p:val>
                                            <p:strVal val="ppt_y"/>
                                          </p:val>
                                        </p:tav>
                                      </p:tavLst>
                                    </p:anim>
                                    <p:anim calcmode="lin" valueType="num">
                                      <p:cBhvr>
                                        <p:cTn id="276" dur="2000"/>
                                        <p:tgtEl>
                                          <p:spTgt spid="16"/>
                                        </p:tgtEl>
                                        <p:attrNameLst>
                                          <p:attrName>ppt_w</p:attrName>
                                        </p:attrNameLst>
                                      </p:cBhvr>
                                      <p:tavLst>
                                        <p:tav tm="0">
                                          <p:val>
                                            <p:strVal val="ppt_w"/>
                                          </p:val>
                                        </p:tav>
                                        <p:tav tm="100000">
                                          <p:val>
                                            <p:fltVal val="0"/>
                                          </p:val>
                                        </p:tav>
                                      </p:tavLst>
                                    </p:anim>
                                    <p:anim calcmode="lin" valueType="num">
                                      <p:cBhvr>
                                        <p:cTn id="277" dur="2000"/>
                                        <p:tgtEl>
                                          <p:spTgt spid="16"/>
                                        </p:tgtEl>
                                        <p:attrNameLst>
                                          <p:attrName>ppt_h</p:attrName>
                                        </p:attrNameLst>
                                      </p:cBhvr>
                                      <p:tavLst>
                                        <p:tav tm="0">
                                          <p:val>
                                            <p:strVal val="ppt_h"/>
                                          </p:val>
                                        </p:tav>
                                        <p:tav tm="100000">
                                          <p:val>
                                            <p:strVal val="ppt_h"/>
                                          </p:val>
                                        </p:tav>
                                      </p:tavLst>
                                    </p:anim>
                                    <p:set>
                                      <p:cBhvr>
                                        <p:cTn id="278" dur="1" fill="hold">
                                          <p:stCondLst>
                                            <p:cond delay="1999"/>
                                          </p:stCondLst>
                                        </p:cTn>
                                        <p:tgtEl>
                                          <p:spTgt spid="16"/>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2000"/>
                                        <p:tgtEl>
                                          <p:spTgt spid="17"/>
                                        </p:tgtEl>
                                        <p:attrNameLst>
                                          <p:attrName>ppt_x</p:attrName>
                                        </p:attrNameLst>
                                      </p:cBhvr>
                                      <p:tavLst>
                                        <p:tav tm="0">
                                          <p:val>
                                            <p:strVal val="ppt_x"/>
                                          </p:val>
                                        </p:tav>
                                        <p:tav tm="100000">
                                          <p:val>
                                            <p:strVal val="ppt_x+ppt_w/2"/>
                                          </p:val>
                                        </p:tav>
                                      </p:tavLst>
                                    </p:anim>
                                    <p:anim calcmode="lin" valueType="num">
                                      <p:cBhvr>
                                        <p:cTn id="281" dur="2000"/>
                                        <p:tgtEl>
                                          <p:spTgt spid="17"/>
                                        </p:tgtEl>
                                        <p:attrNameLst>
                                          <p:attrName>ppt_y</p:attrName>
                                        </p:attrNameLst>
                                      </p:cBhvr>
                                      <p:tavLst>
                                        <p:tav tm="0">
                                          <p:val>
                                            <p:strVal val="ppt_y"/>
                                          </p:val>
                                        </p:tav>
                                        <p:tav tm="100000">
                                          <p:val>
                                            <p:strVal val="ppt_y"/>
                                          </p:val>
                                        </p:tav>
                                      </p:tavLst>
                                    </p:anim>
                                    <p:anim calcmode="lin" valueType="num">
                                      <p:cBhvr>
                                        <p:cTn id="282" dur="2000"/>
                                        <p:tgtEl>
                                          <p:spTgt spid="17"/>
                                        </p:tgtEl>
                                        <p:attrNameLst>
                                          <p:attrName>ppt_w</p:attrName>
                                        </p:attrNameLst>
                                      </p:cBhvr>
                                      <p:tavLst>
                                        <p:tav tm="0">
                                          <p:val>
                                            <p:strVal val="ppt_w"/>
                                          </p:val>
                                        </p:tav>
                                        <p:tav tm="100000">
                                          <p:val>
                                            <p:fltVal val="0"/>
                                          </p:val>
                                        </p:tav>
                                      </p:tavLst>
                                    </p:anim>
                                    <p:anim calcmode="lin" valueType="num">
                                      <p:cBhvr>
                                        <p:cTn id="283" dur="2000"/>
                                        <p:tgtEl>
                                          <p:spTgt spid="17"/>
                                        </p:tgtEl>
                                        <p:attrNameLst>
                                          <p:attrName>ppt_h</p:attrName>
                                        </p:attrNameLst>
                                      </p:cBhvr>
                                      <p:tavLst>
                                        <p:tav tm="0">
                                          <p:val>
                                            <p:strVal val="ppt_h"/>
                                          </p:val>
                                        </p:tav>
                                        <p:tav tm="100000">
                                          <p:val>
                                            <p:strVal val="ppt_h"/>
                                          </p:val>
                                        </p:tav>
                                      </p:tavLst>
                                    </p:anim>
                                    <p:set>
                                      <p:cBhvr>
                                        <p:cTn id="284" dur="1" fill="hold">
                                          <p:stCondLst>
                                            <p:cond delay="1999"/>
                                          </p:stCondLst>
                                        </p:cTn>
                                        <p:tgtEl>
                                          <p:spTgt spid="17"/>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2000"/>
                                        <p:tgtEl>
                                          <p:spTgt spid="20"/>
                                        </p:tgtEl>
                                        <p:attrNameLst>
                                          <p:attrName>ppt_x</p:attrName>
                                        </p:attrNameLst>
                                      </p:cBhvr>
                                      <p:tavLst>
                                        <p:tav tm="0">
                                          <p:val>
                                            <p:strVal val="ppt_x"/>
                                          </p:val>
                                        </p:tav>
                                        <p:tav tm="100000">
                                          <p:val>
                                            <p:strVal val="ppt_x+ppt_w/2"/>
                                          </p:val>
                                        </p:tav>
                                      </p:tavLst>
                                    </p:anim>
                                    <p:anim calcmode="lin" valueType="num">
                                      <p:cBhvr>
                                        <p:cTn id="287" dur="2000"/>
                                        <p:tgtEl>
                                          <p:spTgt spid="20"/>
                                        </p:tgtEl>
                                        <p:attrNameLst>
                                          <p:attrName>ppt_y</p:attrName>
                                        </p:attrNameLst>
                                      </p:cBhvr>
                                      <p:tavLst>
                                        <p:tav tm="0">
                                          <p:val>
                                            <p:strVal val="ppt_y"/>
                                          </p:val>
                                        </p:tav>
                                        <p:tav tm="100000">
                                          <p:val>
                                            <p:strVal val="ppt_y"/>
                                          </p:val>
                                        </p:tav>
                                      </p:tavLst>
                                    </p:anim>
                                    <p:anim calcmode="lin" valueType="num">
                                      <p:cBhvr>
                                        <p:cTn id="288" dur="2000"/>
                                        <p:tgtEl>
                                          <p:spTgt spid="20"/>
                                        </p:tgtEl>
                                        <p:attrNameLst>
                                          <p:attrName>ppt_w</p:attrName>
                                        </p:attrNameLst>
                                      </p:cBhvr>
                                      <p:tavLst>
                                        <p:tav tm="0">
                                          <p:val>
                                            <p:strVal val="ppt_w"/>
                                          </p:val>
                                        </p:tav>
                                        <p:tav tm="100000">
                                          <p:val>
                                            <p:fltVal val="0"/>
                                          </p:val>
                                        </p:tav>
                                      </p:tavLst>
                                    </p:anim>
                                    <p:anim calcmode="lin" valueType="num">
                                      <p:cBhvr>
                                        <p:cTn id="289" dur="2000"/>
                                        <p:tgtEl>
                                          <p:spTgt spid="20"/>
                                        </p:tgtEl>
                                        <p:attrNameLst>
                                          <p:attrName>ppt_h</p:attrName>
                                        </p:attrNameLst>
                                      </p:cBhvr>
                                      <p:tavLst>
                                        <p:tav tm="0">
                                          <p:val>
                                            <p:strVal val="ppt_h"/>
                                          </p:val>
                                        </p:tav>
                                        <p:tav tm="100000">
                                          <p:val>
                                            <p:strVal val="ppt_h"/>
                                          </p:val>
                                        </p:tav>
                                      </p:tavLst>
                                    </p:anim>
                                    <p:set>
                                      <p:cBhvr>
                                        <p:cTn id="290" dur="1" fill="hold">
                                          <p:stCondLst>
                                            <p:cond delay="1999"/>
                                          </p:stCondLst>
                                        </p:cTn>
                                        <p:tgtEl>
                                          <p:spTgt spid="20"/>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2000"/>
                                        <p:tgtEl>
                                          <p:spTgt spid="21"/>
                                        </p:tgtEl>
                                        <p:attrNameLst>
                                          <p:attrName>ppt_x</p:attrName>
                                        </p:attrNameLst>
                                      </p:cBhvr>
                                      <p:tavLst>
                                        <p:tav tm="0">
                                          <p:val>
                                            <p:strVal val="ppt_x"/>
                                          </p:val>
                                        </p:tav>
                                        <p:tav tm="100000">
                                          <p:val>
                                            <p:strVal val="ppt_x+ppt_w/2"/>
                                          </p:val>
                                        </p:tav>
                                      </p:tavLst>
                                    </p:anim>
                                    <p:anim calcmode="lin" valueType="num">
                                      <p:cBhvr>
                                        <p:cTn id="293" dur="2000"/>
                                        <p:tgtEl>
                                          <p:spTgt spid="21"/>
                                        </p:tgtEl>
                                        <p:attrNameLst>
                                          <p:attrName>ppt_y</p:attrName>
                                        </p:attrNameLst>
                                      </p:cBhvr>
                                      <p:tavLst>
                                        <p:tav tm="0">
                                          <p:val>
                                            <p:strVal val="ppt_y"/>
                                          </p:val>
                                        </p:tav>
                                        <p:tav tm="100000">
                                          <p:val>
                                            <p:strVal val="ppt_y"/>
                                          </p:val>
                                        </p:tav>
                                      </p:tavLst>
                                    </p:anim>
                                    <p:anim calcmode="lin" valueType="num">
                                      <p:cBhvr>
                                        <p:cTn id="294" dur="2000"/>
                                        <p:tgtEl>
                                          <p:spTgt spid="21"/>
                                        </p:tgtEl>
                                        <p:attrNameLst>
                                          <p:attrName>ppt_w</p:attrName>
                                        </p:attrNameLst>
                                      </p:cBhvr>
                                      <p:tavLst>
                                        <p:tav tm="0">
                                          <p:val>
                                            <p:strVal val="ppt_w"/>
                                          </p:val>
                                        </p:tav>
                                        <p:tav tm="100000">
                                          <p:val>
                                            <p:fltVal val="0"/>
                                          </p:val>
                                        </p:tav>
                                      </p:tavLst>
                                    </p:anim>
                                    <p:anim calcmode="lin" valueType="num">
                                      <p:cBhvr>
                                        <p:cTn id="295" dur="2000"/>
                                        <p:tgtEl>
                                          <p:spTgt spid="21"/>
                                        </p:tgtEl>
                                        <p:attrNameLst>
                                          <p:attrName>ppt_h</p:attrName>
                                        </p:attrNameLst>
                                      </p:cBhvr>
                                      <p:tavLst>
                                        <p:tav tm="0">
                                          <p:val>
                                            <p:strVal val="ppt_h"/>
                                          </p:val>
                                        </p:tav>
                                        <p:tav tm="100000">
                                          <p:val>
                                            <p:strVal val="ppt_h"/>
                                          </p:val>
                                        </p:tav>
                                      </p:tavLst>
                                    </p:anim>
                                    <p:set>
                                      <p:cBhvr>
                                        <p:cTn id="296" dur="1" fill="hold">
                                          <p:stCondLst>
                                            <p:cond delay="1999"/>
                                          </p:stCondLst>
                                        </p:cTn>
                                        <p:tgtEl>
                                          <p:spTgt spid="21"/>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2000"/>
                                        <p:tgtEl>
                                          <p:spTgt spid="24"/>
                                        </p:tgtEl>
                                        <p:attrNameLst>
                                          <p:attrName>ppt_x</p:attrName>
                                        </p:attrNameLst>
                                      </p:cBhvr>
                                      <p:tavLst>
                                        <p:tav tm="0">
                                          <p:val>
                                            <p:strVal val="ppt_x"/>
                                          </p:val>
                                        </p:tav>
                                        <p:tav tm="100000">
                                          <p:val>
                                            <p:strVal val="ppt_x+ppt_w/2"/>
                                          </p:val>
                                        </p:tav>
                                      </p:tavLst>
                                    </p:anim>
                                    <p:anim calcmode="lin" valueType="num">
                                      <p:cBhvr>
                                        <p:cTn id="299" dur="2000"/>
                                        <p:tgtEl>
                                          <p:spTgt spid="24"/>
                                        </p:tgtEl>
                                        <p:attrNameLst>
                                          <p:attrName>ppt_y</p:attrName>
                                        </p:attrNameLst>
                                      </p:cBhvr>
                                      <p:tavLst>
                                        <p:tav tm="0">
                                          <p:val>
                                            <p:strVal val="ppt_y"/>
                                          </p:val>
                                        </p:tav>
                                        <p:tav tm="100000">
                                          <p:val>
                                            <p:strVal val="ppt_y"/>
                                          </p:val>
                                        </p:tav>
                                      </p:tavLst>
                                    </p:anim>
                                    <p:anim calcmode="lin" valueType="num">
                                      <p:cBhvr>
                                        <p:cTn id="300" dur="2000"/>
                                        <p:tgtEl>
                                          <p:spTgt spid="24"/>
                                        </p:tgtEl>
                                        <p:attrNameLst>
                                          <p:attrName>ppt_w</p:attrName>
                                        </p:attrNameLst>
                                      </p:cBhvr>
                                      <p:tavLst>
                                        <p:tav tm="0">
                                          <p:val>
                                            <p:strVal val="ppt_w"/>
                                          </p:val>
                                        </p:tav>
                                        <p:tav tm="100000">
                                          <p:val>
                                            <p:fltVal val="0"/>
                                          </p:val>
                                        </p:tav>
                                      </p:tavLst>
                                    </p:anim>
                                    <p:anim calcmode="lin" valueType="num">
                                      <p:cBhvr>
                                        <p:cTn id="301" dur="2000"/>
                                        <p:tgtEl>
                                          <p:spTgt spid="24"/>
                                        </p:tgtEl>
                                        <p:attrNameLst>
                                          <p:attrName>ppt_h</p:attrName>
                                        </p:attrNameLst>
                                      </p:cBhvr>
                                      <p:tavLst>
                                        <p:tav tm="0">
                                          <p:val>
                                            <p:strVal val="ppt_h"/>
                                          </p:val>
                                        </p:tav>
                                        <p:tav tm="100000">
                                          <p:val>
                                            <p:strVal val="ppt_h"/>
                                          </p:val>
                                        </p:tav>
                                      </p:tavLst>
                                    </p:anim>
                                    <p:set>
                                      <p:cBhvr>
                                        <p:cTn id="302" dur="1" fill="hold">
                                          <p:stCondLst>
                                            <p:cond delay="1999"/>
                                          </p:stCondLst>
                                        </p:cTn>
                                        <p:tgtEl>
                                          <p:spTgt spid="24"/>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2000"/>
                                        <p:tgtEl>
                                          <p:spTgt spid="25"/>
                                        </p:tgtEl>
                                        <p:attrNameLst>
                                          <p:attrName>ppt_x</p:attrName>
                                        </p:attrNameLst>
                                      </p:cBhvr>
                                      <p:tavLst>
                                        <p:tav tm="0">
                                          <p:val>
                                            <p:strVal val="ppt_x"/>
                                          </p:val>
                                        </p:tav>
                                        <p:tav tm="100000">
                                          <p:val>
                                            <p:strVal val="ppt_x+ppt_w/2"/>
                                          </p:val>
                                        </p:tav>
                                      </p:tavLst>
                                    </p:anim>
                                    <p:anim calcmode="lin" valueType="num">
                                      <p:cBhvr>
                                        <p:cTn id="305" dur="2000"/>
                                        <p:tgtEl>
                                          <p:spTgt spid="25"/>
                                        </p:tgtEl>
                                        <p:attrNameLst>
                                          <p:attrName>ppt_y</p:attrName>
                                        </p:attrNameLst>
                                      </p:cBhvr>
                                      <p:tavLst>
                                        <p:tav tm="0">
                                          <p:val>
                                            <p:strVal val="ppt_y"/>
                                          </p:val>
                                        </p:tav>
                                        <p:tav tm="100000">
                                          <p:val>
                                            <p:strVal val="ppt_y"/>
                                          </p:val>
                                        </p:tav>
                                      </p:tavLst>
                                    </p:anim>
                                    <p:anim calcmode="lin" valueType="num">
                                      <p:cBhvr>
                                        <p:cTn id="306" dur="2000"/>
                                        <p:tgtEl>
                                          <p:spTgt spid="25"/>
                                        </p:tgtEl>
                                        <p:attrNameLst>
                                          <p:attrName>ppt_w</p:attrName>
                                        </p:attrNameLst>
                                      </p:cBhvr>
                                      <p:tavLst>
                                        <p:tav tm="0">
                                          <p:val>
                                            <p:strVal val="ppt_w"/>
                                          </p:val>
                                        </p:tav>
                                        <p:tav tm="100000">
                                          <p:val>
                                            <p:fltVal val="0"/>
                                          </p:val>
                                        </p:tav>
                                      </p:tavLst>
                                    </p:anim>
                                    <p:anim calcmode="lin" valueType="num">
                                      <p:cBhvr>
                                        <p:cTn id="307" dur="2000"/>
                                        <p:tgtEl>
                                          <p:spTgt spid="25"/>
                                        </p:tgtEl>
                                        <p:attrNameLst>
                                          <p:attrName>ppt_h</p:attrName>
                                        </p:attrNameLst>
                                      </p:cBhvr>
                                      <p:tavLst>
                                        <p:tav tm="0">
                                          <p:val>
                                            <p:strVal val="ppt_h"/>
                                          </p:val>
                                        </p:tav>
                                        <p:tav tm="100000">
                                          <p:val>
                                            <p:strVal val="ppt_h"/>
                                          </p:val>
                                        </p:tav>
                                      </p:tavLst>
                                    </p:anim>
                                    <p:set>
                                      <p:cBhvr>
                                        <p:cTn id="308" dur="1" fill="hold">
                                          <p:stCondLst>
                                            <p:cond delay="1999"/>
                                          </p:stCondLst>
                                        </p:cTn>
                                        <p:tgtEl>
                                          <p:spTgt spid="25"/>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2000"/>
                                        <p:tgtEl>
                                          <p:spTgt spid="28"/>
                                        </p:tgtEl>
                                        <p:attrNameLst>
                                          <p:attrName>ppt_x</p:attrName>
                                        </p:attrNameLst>
                                      </p:cBhvr>
                                      <p:tavLst>
                                        <p:tav tm="0">
                                          <p:val>
                                            <p:strVal val="ppt_x"/>
                                          </p:val>
                                        </p:tav>
                                        <p:tav tm="100000">
                                          <p:val>
                                            <p:strVal val="ppt_x+ppt_w/2"/>
                                          </p:val>
                                        </p:tav>
                                      </p:tavLst>
                                    </p:anim>
                                    <p:anim calcmode="lin" valueType="num">
                                      <p:cBhvr>
                                        <p:cTn id="311" dur="2000"/>
                                        <p:tgtEl>
                                          <p:spTgt spid="28"/>
                                        </p:tgtEl>
                                        <p:attrNameLst>
                                          <p:attrName>ppt_y</p:attrName>
                                        </p:attrNameLst>
                                      </p:cBhvr>
                                      <p:tavLst>
                                        <p:tav tm="0">
                                          <p:val>
                                            <p:strVal val="ppt_y"/>
                                          </p:val>
                                        </p:tav>
                                        <p:tav tm="100000">
                                          <p:val>
                                            <p:strVal val="ppt_y"/>
                                          </p:val>
                                        </p:tav>
                                      </p:tavLst>
                                    </p:anim>
                                    <p:anim calcmode="lin" valueType="num">
                                      <p:cBhvr>
                                        <p:cTn id="312" dur="2000"/>
                                        <p:tgtEl>
                                          <p:spTgt spid="28"/>
                                        </p:tgtEl>
                                        <p:attrNameLst>
                                          <p:attrName>ppt_w</p:attrName>
                                        </p:attrNameLst>
                                      </p:cBhvr>
                                      <p:tavLst>
                                        <p:tav tm="0">
                                          <p:val>
                                            <p:strVal val="ppt_w"/>
                                          </p:val>
                                        </p:tav>
                                        <p:tav tm="100000">
                                          <p:val>
                                            <p:fltVal val="0"/>
                                          </p:val>
                                        </p:tav>
                                      </p:tavLst>
                                    </p:anim>
                                    <p:anim calcmode="lin" valueType="num">
                                      <p:cBhvr>
                                        <p:cTn id="313" dur="2000"/>
                                        <p:tgtEl>
                                          <p:spTgt spid="28"/>
                                        </p:tgtEl>
                                        <p:attrNameLst>
                                          <p:attrName>ppt_h</p:attrName>
                                        </p:attrNameLst>
                                      </p:cBhvr>
                                      <p:tavLst>
                                        <p:tav tm="0">
                                          <p:val>
                                            <p:strVal val="ppt_h"/>
                                          </p:val>
                                        </p:tav>
                                        <p:tav tm="100000">
                                          <p:val>
                                            <p:strVal val="ppt_h"/>
                                          </p:val>
                                        </p:tav>
                                      </p:tavLst>
                                    </p:anim>
                                    <p:set>
                                      <p:cBhvr>
                                        <p:cTn id="314" dur="1" fill="hold">
                                          <p:stCondLst>
                                            <p:cond delay="1999"/>
                                          </p:stCondLst>
                                        </p:cTn>
                                        <p:tgtEl>
                                          <p:spTgt spid="28"/>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2000"/>
                                        <p:tgtEl>
                                          <p:spTgt spid="29"/>
                                        </p:tgtEl>
                                        <p:attrNameLst>
                                          <p:attrName>ppt_x</p:attrName>
                                        </p:attrNameLst>
                                      </p:cBhvr>
                                      <p:tavLst>
                                        <p:tav tm="0">
                                          <p:val>
                                            <p:strVal val="ppt_x"/>
                                          </p:val>
                                        </p:tav>
                                        <p:tav tm="100000">
                                          <p:val>
                                            <p:strVal val="ppt_x+ppt_w/2"/>
                                          </p:val>
                                        </p:tav>
                                      </p:tavLst>
                                    </p:anim>
                                    <p:anim calcmode="lin" valueType="num">
                                      <p:cBhvr>
                                        <p:cTn id="317" dur="2000"/>
                                        <p:tgtEl>
                                          <p:spTgt spid="29"/>
                                        </p:tgtEl>
                                        <p:attrNameLst>
                                          <p:attrName>ppt_y</p:attrName>
                                        </p:attrNameLst>
                                      </p:cBhvr>
                                      <p:tavLst>
                                        <p:tav tm="0">
                                          <p:val>
                                            <p:strVal val="ppt_y"/>
                                          </p:val>
                                        </p:tav>
                                        <p:tav tm="100000">
                                          <p:val>
                                            <p:strVal val="ppt_y"/>
                                          </p:val>
                                        </p:tav>
                                      </p:tavLst>
                                    </p:anim>
                                    <p:anim calcmode="lin" valueType="num">
                                      <p:cBhvr>
                                        <p:cTn id="318" dur="2000"/>
                                        <p:tgtEl>
                                          <p:spTgt spid="29"/>
                                        </p:tgtEl>
                                        <p:attrNameLst>
                                          <p:attrName>ppt_w</p:attrName>
                                        </p:attrNameLst>
                                      </p:cBhvr>
                                      <p:tavLst>
                                        <p:tav tm="0">
                                          <p:val>
                                            <p:strVal val="ppt_w"/>
                                          </p:val>
                                        </p:tav>
                                        <p:tav tm="100000">
                                          <p:val>
                                            <p:fltVal val="0"/>
                                          </p:val>
                                        </p:tav>
                                      </p:tavLst>
                                    </p:anim>
                                    <p:anim calcmode="lin" valueType="num">
                                      <p:cBhvr>
                                        <p:cTn id="319" dur="2000"/>
                                        <p:tgtEl>
                                          <p:spTgt spid="29"/>
                                        </p:tgtEl>
                                        <p:attrNameLst>
                                          <p:attrName>ppt_h</p:attrName>
                                        </p:attrNameLst>
                                      </p:cBhvr>
                                      <p:tavLst>
                                        <p:tav tm="0">
                                          <p:val>
                                            <p:strVal val="ppt_h"/>
                                          </p:val>
                                        </p:tav>
                                        <p:tav tm="100000">
                                          <p:val>
                                            <p:strVal val="ppt_h"/>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16" presetClass="entr" presetSubtype="37"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arn(outVertical)">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sp>
        <p:nvSpPr>
          <p:cNvPr id="5" name="4 CuadroTexto"/>
          <p:cNvSpPr txBox="1"/>
          <p:nvPr/>
        </p:nvSpPr>
        <p:spPr>
          <a:xfrm>
            <a:off x="500034" y="1357298"/>
            <a:ext cx="8143932" cy="369332"/>
          </a:xfrm>
          <a:prstGeom prst="rect">
            <a:avLst/>
          </a:prstGeom>
          <a:noFill/>
        </p:spPr>
        <p:txBody>
          <a:bodyPr wrap="square" rtlCol="0">
            <a:spAutoFit/>
          </a:bodyPr>
          <a:lstStyle/>
          <a:p>
            <a:endParaRPr lang="es-ES" dirty="0"/>
          </a:p>
        </p:txBody>
      </p:sp>
      <p:pic>
        <p:nvPicPr>
          <p:cNvPr id="13" name="12 Imagen" descr="Imagen2.jpg"/>
          <p:cNvPicPr>
            <a:picLocks noChangeAspect="1"/>
          </p:cNvPicPr>
          <p:nvPr/>
        </p:nvPicPr>
        <p:blipFill>
          <a:blip r:embed="rId2"/>
          <a:srcRect l="2618" t="2326" r="3134" b="3488"/>
          <a:stretch>
            <a:fillRect/>
          </a:stretch>
        </p:blipFill>
        <p:spPr>
          <a:xfrm>
            <a:off x="571472" y="500042"/>
            <a:ext cx="8072494" cy="5857916"/>
          </a:xfrm>
          <a:prstGeom prst="rect">
            <a:avLst/>
          </a:prstGeom>
          <a:effectLst>
            <a:softEdge rad="31750"/>
          </a:effectLst>
          <a:scene3d>
            <a:camera prst="orthographicFront"/>
            <a:lightRig rig="threePt" dir="t"/>
          </a:scene3d>
          <a:sp3d>
            <a:bevelT prst="angle"/>
          </a:sp3d>
        </p:spPr>
      </p:pic>
      <p:sp>
        <p:nvSpPr>
          <p:cNvPr id="14" name="13 Marco"/>
          <p:cNvSpPr/>
          <p:nvPr/>
        </p:nvSpPr>
        <p:spPr>
          <a:xfrm>
            <a:off x="0" y="0"/>
            <a:ext cx="9144000" cy="6858000"/>
          </a:xfrm>
          <a:prstGeom prst="frame">
            <a:avLst>
              <a:gd name="adj1" fmla="val 6886"/>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1000108"/>
            <a:ext cx="6858048" cy="4062651"/>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Berlin Sans FB Demi" pitchFamily="34" charset="0"/>
              </a:rPr>
              <a:t>                           </a:t>
            </a:r>
            <a:r>
              <a:rPr lang="es-ES" sz="2400" b="1" dirty="0" smtClean="0">
                <a:solidFill>
                  <a:srgbClr val="FFFF00"/>
                </a:solidFill>
                <a:effectLst>
                  <a:outerShdw blurRad="38100" dist="38100" dir="2700000" algn="tl">
                    <a:srgbClr val="000000">
                      <a:alpha val="43137"/>
                    </a:srgbClr>
                  </a:outerShdw>
                </a:effectLst>
                <a:latin typeface="Agency FB" pitchFamily="34" charset="0"/>
              </a:rPr>
              <a:t>Fuente de </a:t>
            </a:r>
            <a:r>
              <a:rPr lang="es-ES" sz="2400" b="1" dirty="0" err="1" smtClean="0">
                <a:solidFill>
                  <a:srgbClr val="FFFF00"/>
                </a:solidFill>
                <a:effectLst>
                  <a:outerShdw blurRad="38100" dist="38100" dir="2700000" algn="tl">
                    <a:srgbClr val="000000">
                      <a:alpha val="43137"/>
                    </a:srgbClr>
                  </a:outerShdw>
                </a:effectLst>
                <a:latin typeface="Agency FB" pitchFamily="34" charset="0"/>
              </a:rPr>
              <a:t>Dubai</a:t>
            </a:r>
            <a:r>
              <a:rPr lang="es-ES" sz="2400" b="1" dirty="0" smtClean="0">
                <a:solidFill>
                  <a:srgbClr val="FFFF00"/>
                </a:solidFill>
                <a:effectLst>
                  <a:outerShdw blurRad="38100" dist="38100" dir="2700000" algn="tl">
                    <a:srgbClr val="000000">
                      <a:alpha val="43137"/>
                    </a:srgbClr>
                  </a:outerShdw>
                </a:effectLst>
                <a:latin typeface="Agency FB" pitchFamily="34" charset="0"/>
              </a:rPr>
              <a:t> </a:t>
            </a:r>
            <a:r>
              <a:rPr lang="es-ES" b="1" dirty="0" smtClean="0">
                <a:effectLst>
                  <a:outerShdw blurRad="38100" dist="38100" dir="2700000" algn="tl">
                    <a:srgbClr val="000000">
                      <a:alpha val="43137"/>
                    </a:srgbClr>
                  </a:outerShdw>
                </a:effectLst>
                <a:latin typeface="Berlin Sans FB Demi" pitchFamily="34" charset="0"/>
              </a:rPr>
              <a:t/>
            </a:r>
            <a:br>
              <a:rPr lang="es-ES" b="1" dirty="0" smtClean="0">
                <a:effectLst>
                  <a:outerShdw blurRad="38100" dist="38100" dir="2700000" algn="tl">
                    <a:srgbClr val="000000">
                      <a:alpha val="43137"/>
                    </a:srgbClr>
                  </a:outerShdw>
                </a:effectLst>
                <a:latin typeface="Berlin Sans FB Demi" pitchFamily="34" charset="0"/>
              </a:rPr>
            </a:br>
            <a:r>
              <a:rPr lang="es-ES" b="1" dirty="0" smtClean="0">
                <a:effectLst>
                  <a:outerShdw blurRad="38100" dist="38100" dir="2700000" algn="tl">
                    <a:srgbClr val="000000">
                      <a:alpha val="43137"/>
                    </a:srgbClr>
                  </a:outerShdw>
                </a:effectLst>
                <a:latin typeface="Berlin Sans FB Demi" pitchFamily="34" charset="0"/>
              </a:rPr>
              <a:t/>
            </a:r>
            <a:br>
              <a:rPr lang="es-ES" b="1" dirty="0" smtClean="0">
                <a:effectLst>
                  <a:outerShdw blurRad="38100" dist="38100" dir="2700000" algn="tl">
                    <a:srgbClr val="000000">
                      <a:alpha val="43137"/>
                    </a:srgbClr>
                  </a:outerShdw>
                </a:effectLst>
                <a:latin typeface="Berlin Sans FB Demi" pitchFamily="34" charset="0"/>
              </a:rPr>
            </a:br>
            <a:r>
              <a:rPr lang="es-ES" b="1" dirty="0" smtClean="0">
                <a:effectLst>
                  <a:outerShdw blurRad="38100" dist="38100" dir="2700000" algn="tl">
                    <a:srgbClr val="000000">
                      <a:alpha val="43137"/>
                    </a:srgbClr>
                  </a:outerShdw>
                </a:effectLst>
                <a:latin typeface="Agency FB" pitchFamily="34" charset="0"/>
              </a:rPr>
              <a:t>Recién inaugurada en primavera de 2009, la Fuente de </a:t>
            </a:r>
            <a:r>
              <a:rPr lang="es-ES" b="1" dirty="0" err="1" smtClean="0">
                <a:effectLst>
                  <a:outerShdw blurRad="38100" dist="38100" dir="2700000" algn="tl">
                    <a:srgbClr val="000000">
                      <a:alpha val="43137"/>
                    </a:srgbClr>
                  </a:outerShdw>
                </a:effectLst>
                <a:latin typeface="Agency FB" pitchFamily="34" charset="0"/>
              </a:rPr>
              <a:t>Dubai</a:t>
            </a:r>
            <a:r>
              <a:rPr lang="es-ES" b="1" dirty="0" smtClean="0">
                <a:effectLst>
                  <a:outerShdw blurRad="38100" dist="38100" dir="2700000" algn="tl">
                    <a:srgbClr val="000000">
                      <a:alpha val="43137"/>
                    </a:srgbClr>
                  </a:outerShdw>
                </a:effectLst>
                <a:latin typeface="Agency FB" pitchFamily="34" charset="0"/>
              </a:rPr>
              <a:t> (</a:t>
            </a:r>
            <a:r>
              <a:rPr lang="es-ES" b="1" dirty="0" err="1" smtClean="0">
                <a:effectLst>
                  <a:outerShdw blurRad="38100" dist="38100" dir="2700000" algn="tl">
                    <a:srgbClr val="000000">
                      <a:alpha val="43137"/>
                    </a:srgbClr>
                  </a:outerShdw>
                </a:effectLst>
                <a:latin typeface="Agency FB" pitchFamily="34" charset="0"/>
              </a:rPr>
              <a:t>Dubai</a:t>
            </a:r>
            <a:r>
              <a:rPr lang="es-ES" b="1" dirty="0" smtClean="0">
                <a:effectLst>
                  <a:outerShdw blurRad="38100" dist="38100" dir="2700000" algn="tl">
                    <a:srgbClr val="000000">
                      <a:alpha val="43137"/>
                    </a:srgbClr>
                  </a:outerShdw>
                </a:effectLst>
                <a:latin typeface="Agency FB" pitchFamily="34" charset="0"/>
              </a:rPr>
              <a:t> </a:t>
            </a:r>
            <a:r>
              <a:rPr lang="es-ES" b="1" dirty="0" err="1" smtClean="0">
                <a:effectLst>
                  <a:outerShdw blurRad="38100" dist="38100" dir="2700000" algn="tl">
                    <a:srgbClr val="000000">
                      <a:alpha val="43137"/>
                    </a:srgbClr>
                  </a:outerShdw>
                </a:effectLst>
                <a:latin typeface="Agency FB" pitchFamily="34" charset="0"/>
              </a:rPr>
              <a:t>Fountain</a:t>
            </a:r>
            <a:r>
              <a:rPr lang="es-ES" b="1" dirty="0" smtClean="0">
                <a:effectLst>
                  <a:outerShdw blurRad="38100" dist="38100" dir="2700000" algn="tl">
                    <a:srgbClr val="000000">
                      <a:alpha val="43137"/>
                    </a:srgbClr>
                  </a:outerShdw>
                </a:effectLst>
                <a:latin typeface="Agency FB" pitchFamily="34" charset="0"/>
              </a:rPr>
              <a:t>) es a </a:t>
            </a:r>
            <a:r>
              <a:rPr lang="es-ES" b="1" dirty="0" err="1" smtClean="0">
                <a:effectLst>
                  <a:outerShdw blurRad="38100" dist="38100" dir="2700000" algn="tl">
                    <a:srgbClr val="000000">
                      <a:alpha val="43137"/>
                    </a:srgbClr>
                  </a:outerShdw>
                </a:effectLst>
                <a:latin typeface="Agency FB" pitchFamily="34" charset="0"/>
              </a:rPr>
              <a:t>Dubai</a:t>
            </a:r>
            <a:r>
              <a:rPr lang="es-ES" b="1" dirty="0" smtClean="0">
                <a:effectLst>
                  <a:outerShdw blurRad="38100" dist="38100" dir="2700000" algn="tl">
                    <a:srgbClr val="000000">
                      <a:alpha val="43137"/>
                    </a:srgbClr>
                  </a:outerShdw>
                </a:effectLst>
                <a:latin typeface="Agency FB" pitchFamily="34" charset="0"/>
              </a:rPr>
              <a:t> lo que las Fuentes del </a:t>
            </a:r>
            <a:r>
              <a:rPr lang="es-ES" b="1" dirty="0" err="1" smtClean="0">
                <a:effectLst>
                  <a:outerShdw blurRad="38100" dist="38100" dir="2700000" algn="tl">
                    <a:srgbClr val="000000">
                      <a:alpha val="43137"/>
                    </a:srgbClr>
                  </a:outerShdw>
                </a:effectLst>
                <a:latin typeface="Agency FB" pitchFamily="34" charset="0"/>
              </a:rPr>
              <a:t>Bellagio</a:t>
            </a:r>
            <a:r>
              <a:rPr lang="es-ES" b="1" dirty="0" smtClean="0">
                <a:effectLst>
                  <a:outerShdw blurRad="38100" dist="38100" dir="2700000" algn="tl">
                    <a:srgbClr val="000000">
                      <a:alpha val="43137"/>
                    </a:srgbClr>
                  </a:outerShdw>
                </a:effectLst>
                <a:latin typeface="Agency FB" pitchFamily="34" charset="0"/>
              </a:rPr>
              <a:t> son a Las Vegas, uno de los espectáculos gratuitos más bonitos de ambas ciudades. </a:t>
            </a:r>
            <a:br>
              <a:rPr lang="es-ES" b="1" dirty="0" smtClean="0">
                <a:effectLst>
                  <a:outerShdw blurRad="38100" dist="38100" dir="2700000" algn="tl">
                    <a:srgbClr val="000000">
                      <a:alpha val="43137"/>
                    </a:srgbClr>
                  </a:outerShdw>
                </a:effectLst>
                <a:latin typeface="Agency FB" pitchFamily="34" charset="0"/>
              </a:rPr>
            </a:br>
            <a:r>
              <a:rPr lang="es-ES" b="1" dirty="0" smtClean="0">
                <a:effectLst>
                  <a:outerShdw blurRad="38100" dist="38100" dir="2700000" algn="tl">
                    <a:srgbClr val="000000">
                      <a:alpha val="43137"/>
                    </a:srgbClr>
                  </a:outerShdw>
                </a:effectLst>
                <a:latin typeface="Agency FB" pitchFamily="34" charset="0"/>
              </a:rPr>
              <a:t/>
            </a:r>
            <a:br>
              <a:rPr lang="es-ES" b="1" dirty="0" smtClean="0">
                <a:effectLst>
                  <a:outerShdw blurRad="38100" dist="38100" dir="2700000" algn="tl">
                    <a:srgbClr val="000000">
                      <a:alpha val="43137"/>
                    </a:srgbClr>
                  </a:outerShdw>
                </a:effectLst>
                <a:latin typeface="Agency FB" pitchFamily="34" charset="0"/>
              </a:rPr>
            </a:br>
            <a:r>
              <a:rPr lang="es-ES" b="1" dirty="0" smtClean="0">
                <a:effectLst>
                  <a:outerShdw blurRad="38100" dist="38100" dir="2700000" algn="tl">
                    <a:srgbClr val="000000">
                      <a:alpha val="43137"/>
                    </a:srgbClr>
                  </a:outerShdw>
                </a:effectLst>
                <a:latin typeface="Agency FB" pitchFamily="34" charset="0"/>
              </a:rPr>
              <a:t>El parecido entre ambas fuentes no es casual, sino que han sido diseñadas por los mismos ingenieros. La diferencia entre ellas es básicamente el tamaño, si bien quien ve las fuentes de Las Vegas no imagina algo más grande, el gobierno de </a:t>
            </a:r>
            <a:r>
              <a:rPr lang="es-ES" b="1" dirty="0" err="1" smtClean="0">
                <a:effectLst>
                  <a:outerShdw blurRad="38100" dist="38100" dir="2700000" algn="tl">
                    <a:srgbClr val="000000">
                      <a:alpha val="43137"/>
                    </a:srgbClr>
                  </a:outerShdw>
                </a:effectLst>
                <a:latin typeface="Agency FB" pitchFamily="34" charset="0"/>
              </a:rPr>
              <a:t>Dubai</a:t>
            </a:r>
            <a:r>
              <a:rPr lang="es-ES" b="1" dirty="0" smtClean="0">
                <a:effectLst>
                  <a:outerShdw blurRad="38100" dist="38100" dir="2700000" algn="tl">
                    <a:srgbClr val="000000">
                      <a:alpha val="43137"/>
                    </a:srgbClr>
                  </a:outerShdw>
                </a:effectLst>
                <a:latin typeface="Agency FB" pitchFamily="34" charset="0"/>
              </a:rPr>
              <a:t> no imagina tener algo más pequeño que otra ciudad. </a:t>
            </a:r>
            <a:br>
              <a:rPr lang="es-ES" b="1" dirty="0" smtClean="0">
                <a:effectLst>
                  <a:outerShdw blurRad="38100" dist="38100" dir="2700000" algn="tl">
                    <a:srgbClr val="000000">
                      <a:alpha val="43137"/>
                    </a:srgbClr>
                  </a:outerShdw>
                </a:effectLst>
                <a:latin typeface="Agency FB" pitchFamily="34" charset="0"/>
              </a:rPr>
            </a:br>
            <a:r>
              <a:rPr lang="es-ES" b="1" dirty="0" smtClean="0">
                <a:effectLst>
                  <a:outerShdw blurRad="38100" dist="38100" dir="2700000" algn="tl">
                    <a:srgbClr val="000000">
                      <a:alpha val="43137"/>
                    </a:srgbClr>
                  </a:outerShdw>
                </a:effectLst>
                <a:latin typeface="Agency FB" pitchFamily="34" charset="0"/>
              </a:rPr>
              <a:t/>
            </a:r>
            <a:br>
              <a:rPr lang="es-ES" b="1" dirty="0" smtClean="0">
                <a:effectLst>
                  <a:outerShdw blurRad="38100" dist="38100" dir="2700000" algn="tl">
                    <a:srgbClr val="000000">
                      <a:alpha val="43137"/>
                    </a:srgbClr>
                  </a:outerShdw>
                </a:effectLst>
                <a:latin typeface="Agency FB" pitchFamily="34" charset="0"/>
              </a:rPr>
            </a:br>
            <a:r>
              <a:rPr lang="es-ES" b="1" dirty="0" smtClean="0">
                <a:effectLst>
                  <a:outerShdw blurRad="38100" dist="38100" dir="2700000" algn="tl">
                    <a:srgbClr val="000000">
                      <a:alpha val="43137"/>
                    </a:srgbClr>
                  </a:outerShdw>
                </a:effectLst>
                <a:latin typeface="Agency FB" pitchFamily="34" charset="0"/>
              </a:rPr>
              <a:t>El lugar elegido para la instalación de la Fuente de </a:t>
            </a:r>
            <a:r>
              <a:rPr lang="es-ES" b="1" dirty="0" err="1" smtClean="0">
                <a:effectLst>
                  <a:outerShdw blurRad="38100" dist="38100" dir="2700000" algn="tl">
                    <a:srgbClr val="000000">
                      <a:alpha val="43137"/>
                    </a:srgbClr>
                  </a:outerShdw>
                </a:effectLst>
                <a:latin typeface="Agency FB" pitchFamily="34" charset="0"/>
              </a:rPr>
              <a:t>Dubai</a:t>
            </a:r>
            <a:r>
              <a:rPr lang="es-ES" b="1" dirty="0" smtClean="0">
                <a:effectLst>
                  <a:outerShdw blurRad="38100" dist="38100" dir="2700000" algn="tl">
                    <a:srgbClr val="000000">
                      <a:alpha val="43137"/>
                    </a:srgbClr>
                  </a:outerShdw>
                </a:effectLst>
                <a:latin typeface="Agency FB" pitchFamily="34" charset="0"/>
              </a:rPr>
              <a:t> también es privilegiado: el lago del </a:t>
            </a:r>
            <a:r>
              <a:rPr lang="es-ES" b="1" dirty="0" err="1" smtClean="0">
                <a:effectLst>
                  <a:outerShdw blurRad="38100" dist="38100" dir="2700000" algn="tl">
                    <a:srgbClr val="000000">
                      <a:alpha val="43137"/>
                    </a:srgbClr>
                  </a:outerShdw>
                </a:effectLst>
                <a:latin typeface="Agency FB" pitchFamily="34" charset="0"/>
              </a:rPr>
              <a:t>Burj</a:t>
            </a:r>
            <a:r>
              <a:rPr lang="es-ES" b="1" dirty="0" smtClean="0">
                <a:effectLst>
                  <a:outerShdw blurRad="38100" dist="38100" dir="2700000" algn="tl">
                    <a:srgbClr val="000000">
                      <a:alpha val="43137"/>
                    </a:srgbClr>
                  </a:outerShdw>
                </a:effectLst>
                <a:latin typeface="Agency FB" pitchFamily="34" charset="0"/>
              </a:rPr>
              <a:t> </a:t>
            </a:r>
            <a:r>
              <a:rPr lang="es-ES" b="1" dirty="0" err="1" smtClean="0">
                <a:effectLst>
                  <a:outerShdw blurRad="38100" dist="38100" dir="2700000" algn="tl">
                    <a:srgbClr val="000000">
                      <a:alpha val="43137"/>
                    </a:srgbClr>
                  </a:outerShdw>
                </a:effectLst>
                <a:latin typeface="Agency FB" pitchFamily="34" charset="0"/>
              </a:rPr>
              <a:t>Dubai</a:t>
            </a:r>
            <a:r>
              <a:rPr lang="es-ES" b="1" dirty="0" smtClean="0">
                <a:effectLst>
                  <a:outerShdw blurRad="38100" dist="38100" dir="2700000" algn="tl">
                    <a:srgbClr val="000000">
                      <a:alpha val="43137"/>
                    </a:srgbClr>
                  </a:outerShdw>
                </a:effectLst>
                <a:latin typeface="Agency FB" pitchFamily="34" charset="0"/>
              </a:rPr>
              <a:t>. Poder ver la fuente desde la terraza de </a:t>
            </a:r>
            <a:r>
              <a:rPr lang="es-ES" b="1" dirty="0" err="1" smtClean="0">
                <a:effectLst>
                  <a:outerShdw blurRad="38100" dist="38100" dir="2700000" algn="tl">
                    <a:srgbClr val="000000">
                      <a:alpha val="43137"/>
                    </a:srgbClr>
                  </a:outerShdw>
                </a:effectLst>
                <a:latin typeface="Agency FB" pitchFamily="34" charset="0"/>
              </a:rPr>
              <a:t>Dubai</a:t>
            </a:r>
            <a:r>
              <a:rPr lang="es-ES" b="1" dirty="0" smtClean="0">
                <a:effectLst>
                  <a:outerShdw blurRad="38100" dist="38100" dir="2700000" algn="tl">
                    <a:srgbClr val="000000">
                      <a:alpha val="43137"/>
                    </a:srgbClr>
                  </a:outerShdw>
                </a:effectLst>
                <a:latin typeface="Agency FB" pitchFamily="34" charset="0"/>
              </a:rPr>
              <a:t> </a:t>
            </a:r>
            <a:r>
              <a:rPr lang="es-ES" b="1" dirty="0" err="1" smtClean="0">
                <a:effectLst>
                  <a:outerShdw blurRad="38100" dist="38100" dir="2700000" algn="tl">
                    <a:srgbClr val="000000">
                      <a:alpha val="43137"/>
                    </a:srgbClr>
                  </a:outerShdw>
                </a:effectLst>
                <a:latin typeface="Agency FB" pitchFamily="34" charset="0"/>
              </a:rPr>
              <a:t>Mall</a:t>
            </a:r>
            <a:r>
              <a:rPr lang="es-ES" b="1" dirty="0" smtClean="0">
                <a:effectLst>
                  <a:outerShdw blurRad="38100" dist="38100" dir="2700000" algn="tl">
                    <a:srgbClr val="000000">
                      <a:alpha val="43137"/>
                    </a:srgbClr>
                  </a:outerShdw>
                </a:effectLst>
                <a:latin typeface="Agency FB" pitchFamily="34" charset="0"/>
              </a:rPr>
              <a:t> con el edificio más alto del mundo de fondo no deja indiferente a nadie. </a:t>
            </a:r>
            <a:endParaRPr lang="es-ES" b="1"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5.jpg"/>
          <p:cNvPicPr>
            <a:picLocks noChangeAspect="1"/>
          </p:cNvPicPr>
          <p:nvPr/>
        </p:nvPicPr>
        <p:blipFill>
          <a:blip r:embed="rId2"/>
          <a:stretch>
            <a:fillRect/>
          </a:stretch>
        </p:blipFill>
        <p:spPr>
          <a:xfrm>
            <a:off x="1928794" y="0"/>
            <a:ext cx="5848992" cy="6858000"/>
          </a:xfrm>
          <a:prstGeom prst="rect">
            <a:avLst/>
          </a:prstGeom>
        </p:spPr>
      </p:pic>
      <p:sp>
        <p:nvSpPr>
          <p:cNvPr id="6" name="5 Arco de bloque"/>
          <p:cNvSpPr/>
          <p:nvPr/>
        </p:nvSpPr>
        <p:spPr>
          <a:xfrm rot="10800000">
            <a:off x="4000496" y="-285776"/>
            <a:ext cx="1428760"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rot="10800000">
            <a:off x="4000496" y="214290"/>
            <a:ext cx="1428760"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3857620" y="6357958"/>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3857620" y="5929306"/>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rot="5400000">
            <a:off x="-785818" y="2714620"/>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rot="5400000">
            <a:off x="-285752" y="2714620"/>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rot="16200000">
            <a:off x="8358182" y="2928934"/>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rot="16200000">
            <a:off x="7858116" y="2928934"/>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rot="10800000">
            <a:off x="4000496" y="714356"/>
            <a:ext cx="1428760"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rot="10800000">
            <a:off x="4000496" y="1214422"/>
            <a:ext cx="1428760"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rot="10800000">
            <a:off x="4000496" y="1643050"/>
            <a:ext cx="1428760"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rot="10800000">
            <a:off x="4000496" y="2143116"/>
            <a:ext cx="1428760"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rot="5400000">
            <a:off x="285720" y="2714620"/>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rot="5400000">
            <a:off x="857224" y="2714620"/>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rot="16200000">
            <a:off x="7286644" y="2928934"/>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rot="16200000">
            <a:off x="6786578" y="2928934"/>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rot="16200000">
            <a:off x="6215074" y="2928934"/>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rot="16200000">
            <a:off x="5715008" y="2928934"/>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rot="5400000">
            <a:off x="1428728" y="2786058"/>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rot="5400000">
            <a:off x="2000232" y="2786058"/>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3857620" y="5357850"/>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3857620" y="4929198"/>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3857620" y="4429156"/>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3857620" y="4000504"/>
            <a:ext cx="1571636" cy="1000132"/>
          </a:xfrm>
          <a:prstGeom prst="blockArc">
            <a:avLst>
              <a:gd name="adj1" fmla="val 10104535"/>
              <a:gd name="adj2" fmla="val 893242"/>
              <a:gd name="adj3" fmla="val 15285"/>
            </a:avLst>
          </a:prstGeom>
          <a:solidFill>
            <a:schemeClr val="bg2">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Rectángulo"/>
          <p:cNvSpPr/>
          <p:nvPr/>
        </p:nvSpPr>
        <p:spPr>
          <a:xfrm>
            <a:off x="-428660" y="0"/>
            <a:ext cx="9858444"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3000"/>
                                        <p:tgtEl>
                                          <p:spTgt spid="1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plus(in)">
                                      <p:cBhvr>
                                        <p:cTn id="31" dur="3000"/>
                                        <p:tgtEl>
                                          <p:spTgt spid="17"/>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3000"/>
                                        <p:tgtEl>
                                          <p:spTgt spid="26"/>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plus(in)">
                                      <p:cBhvr>
                                        <p:cTn id="37" dur="3000"/>
                                        <p:tgtEl>
                                          <p:spTgt spid="27"/>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3000"/>
                                        <p:tgtEl>
                                          <p:spTgt spid="28"/>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plus(in)">
                                      <p:cBhvr>
                                        <p:cTn id="43" dur="3000"/>
                                        <p:tgtEl>
                                          <p:spTgt spid="29"/>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plus(in)">
                                      <p:cBhvr>
                                        <p:cTn id="46" dur="3000"/>
                                        <p:tgtEl>
                                          <p:spTgt spid="11"/>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plus(in)">
                                      <p:cBhvr>
                                        <p:cTn id="55" dur="3000"/>
                                        <p:tgtEl>
                                          <p:spTgt spid="24"/>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plus(in)">
                                      <p:cBhvr>
                                        <p:cTn id="58" dur="3000"/>
                                        <p:tgtEl>
                                          <p:spTgt spid="25"/>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3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plus(in)">
                                      <p:cBhvr>
                                        <p:cTn id="64" dur="3000"/>
                                        <p:tgtEl>
                                          <p:spTgt spid="12"/>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3000"/>
                                        <p:tgtEl>
                                          <p:spTgt spid="13"/>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plus(in)">
                                      <p:cBhvr>
                                        <p:cTn id="70" dur="3000"/>
                                        <p:tgtEl>
                                          <p:spTgt spid="20"/>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3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3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3000"/>
                                        <p:tgtEl>
                                          <p:spTgt spid="23"/>
                                        </p:tgtEl>
                                      </p:cBhvr>
                                    </p:animEffect>
                                  </p:childTnLst>
                                </p:cTn>
                              </p:par>
                              <p:par>
                                <p:cTn id="80" presetID="2" presetClass="entr" presetSubtype="2"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3000" fill="hold"/>
                                        <p:tgtEl>
                                          <p:spTgt spid="10"/>
                                        </p:tgtEl>
                                        <p:attrNameLst>
                                          <p:attrName>ppt_x</p:attrName>
                                        </p:attrNameLst>
                                      </p:cBhvr>
                                      <p:tavLst>
                                        <p:tav tm="0">
                                          <p:val>
                                            <p:strVal val="1+#ppt_w/2"/>
                                          </p:val>
                                        </p:tav>
                                        <p:tav tm="100000">
                                          <p:val>
                                            <p:strVal val="#ppt_x"/>
                                          </p:val>
                                        </p:tav>
                                      </p:tavLst>
                                    </p:anim>
                                    <p:anim calcmode="lin" valueType="num">
                                      <p:cBhvr additive="base">
                                        <p:cTn id="83" dur="3000" fill="hold"/>
                                        <p:tgtEl>
                                          <p:spTgt spid="10"/>
                                        </p:tgtEl>
                                        <p:attrNameLst>
                                          <p:attrName>ppt_y</p:attrName>
                                        </p:attrNameLst>
                                      </p:cBhvr>
                                      <p:tavLst>
                                        <p:tav tm="0">
                                          <p:val>
                                            <p:strVal val="#ppt_y"/>
                                          </p:val>
                                        </p:tav>
                                        <p:tav tm="100000">
                                          <p:val>
                                            <p:strVal val="#ppt_y"/>
                                          </p:val>
                                        </p:tav>
                                      </p:tavLst>
                                    </p:anim>
                                  </p:childTnLst>
                                </p:cTn>
                              </p:par>
                              <p:par>
                                <p:cTn id="84" presetID="2" presetClass="entr" presetSubtype="2"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1+#ppt_w/2"/>
                                          </p:val>
                                        </p:tav>
                                        <p:tav tm="100000">
                                          <p:val>
                                            <p:strVal val="#ppt_x"/>
                                          </p:val>
                                        </p:tav>
                                      </p:tavLst>
                                    </p:anim>
                                    <p:anim calcmode="lin" valueType="num">
                                      <p:cBhvr additive="base">
                                        <p:cTn id="87" dur="3000" fill="hold"/>
                                        <p:tgtEl>
                                          <p:spTgt spid="11"/>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3000" fill="hold"/>
                                        <p:tgtEl>
                                          <p:spTgt spid="18"/>
                                        </p:tgtEl>
                                        <p:attrNameLst>
                                          <p:attrName>ppt_x</p:attrName>
                                        </p:attrNameLst>
                                      </p:cBhvr>
                                      <p:tavLst>
                                        <p:tav tm="0">
                                          <p:val>
                                            <p:strVal val="1+#ppt_w/2"/>
                                          </p:val>
                                        </p:tav>
                                        <p:tav tm="100000">
                                          <p:val>
                                            <p:strVal val="#ppt_x"/>
                                          </p:val>
                                        </p:tav>
                                      </p:tavLst>
                                    </p:anim>
                                    <p:anim calcmode="lin" valueType="num">
                                      <p:cBhvr additive="base">
                                        <p:cTn id="91" dur="3000" fill="hold"/>
                                        <p:tgtEl>
                                          <p:spTgt spid="18"/>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3000" fill="hold"/>
                                        <p:tgtEl>
                                          <p:spTgt spid="19"/>
                                        </p:tgtEl>
                                        <p:attrNameLst>
                                          <p:attrName>ppt_x</p:attrName>
                                        </p:attrNameLst>
                                      </p:cBhvr>
                                      <p:tavLst>
                                        <p:tav tm="0">
                                          <p:val>
                                            <p:strVal val="1+#ppt_w/2"/>
                                          </p:val>
                                        </p:tav>
                                        <p:tav tm="100000">
                                          <p:val>
                                            <p:strVal val="#ppt_x"/>
                                          </p:val>
                                        </p:tav>
                                      </p:tavLst>
                                    </p:anim>
                                    <p:anim calcmode="lin" valueType="num">
                                      <p:cBhvr additive="base">
                                        <p:cTn id="95" dur="3000" fill="hold"/>
                                        <p:tgtEl>
                                          <p:spTgt spid="19"/>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1+#ppt_w/2"/>
                                          </p:val>
                                        </p:tav>
                                        <p:tav tm="100000">
                                          <p:val>
                                            <p:strVal val="#ppt_x"/>
                                          </p:val>
                                        </p:tav>
                                      </p:tavLst>
                                    </p:anim>
                                    <p:anim calcmode="lin" valueType="num">
                                      <p:cBhvr additive="base">
                                        <p:cTn id="99" dur="3000" fill="hold"/>
                                        <p:tgtEl>
                                          <p:spTgt spid="24"/>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3000" fill="hold"/>
                                        <p:tgtEl>
                                          <p:spTgt spid="25"/>
                                        </p:tgtEl>
                                        <p:attrNameLst>
                                          <p:attrName>ppt_x</p:attrName>
                                        </p:attrNameLst>
                                      </p:cBhvr>
                                      <p:tavLst>
                                        <p:tav tm="0">
                                          <p:val>
                                            <p:strVal val="1+#ppt_w/2"/>
                                          </p:val>
                                        </p:tav>
                                        <p:tav tm="100000">
                                          <p:val>
                                            <p:strVal val="#ppt_x"/>
                                          </p:val>
                                        </p:tav>
                                      </p:tavLst>
                                    </p:anim>
                                    <p:anim calcmode="lin" valueType="num">
                                      <p:cBhvr additive="base">
                                        <p:cTn id="103" dur="3000" fill="hold"/>
                                        <p:tgtEl>
                                          <p:spTgt spid="25"/>
                                        </p:tgtEl>
                                        <p:attrNameLst>
                                          <p:attrName>ppt_y</p:attrName>
                                        </p:attrNameLst>
                                      </p:cBhvr>
                                      <p:tavLst>
                                        <p:tav tm="0">
                                          <p:val>
                                            <p:strVal val="#ppt_y"/>
                                          </p:val>
                                        </p:tav>
                                        <p:tav tm="100000">
                                          <p:val>
                                            <p:strVal val="#ppt_y"/>
                                          </p:val>
                                        </p:tav>
                                      </p:tavLst>
                                    </p:anim>
                                  </p:childTnLst>
                                </p:cTn>
                              </p:par>
                              <p:par>
                                <p:cTn id="104" presetID="2" presetClass="entr" presetSubtype="8"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3000" fill="hold"/>
                                        <p:tgtEl>
                                          <p:spTgt spid="12"/>
                                        </p:tgtEl>
                                        <p:attrNameLst>
                                          <p:attrName>ppt_x</p:attrName>
                                        </p:attrNameLst>
                                      </p:cBhvr>
                                      <p:tavLst>
                                        <p:tav tm="0">
                                          <p:val>
                                            <p:strVal val="0-#ppt_w/2"/>
                                          </p:val>
                                        </p:tav>
                                        <p:tav tm="100000">
                                          <p:val>
                                            <p:strVal val="#ppt_x"/>
                                          </p:val>
                                        </p:tav>
                                      </p:tavLst>
                                    </p:anim>
                                    <p:anim calcmode="lin" valueType="num">
                                      <p:cBhvr additive="base">
                                        <p:cTn id="107" dur="3000" fill="hold"/>
                                        <p:tgtEl>
                                          <p:spTgt spid="12"/>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3000" fill="hold"/>
                                        <p:tgtEl>
                                          <p:spTgt spid="13"/>
                                        </p:tgtEl>
                                        <p:attrNameLst>
                                          <p:attrName>ppt_x</p:attrName>
                                        </p:attrNameLst>
                                      </p:cBhvr>
                                      <p:tavLst>
                                        <p:tav tm="0">
                                          <p:val>
                                            <p:strVal val="0-#ppt_w/2"/>
                                          </p:val>
                                        </p:tav>
                                        <p:tav tm="100000">
                                          <p:val>
                                            <p:strVal val="#ppt_x"/>
                                          </p:val>
                                        </p:tav>
                                      </p:tavLst>
                                    </p:anim>
                                    <p:anim calcmode="lin" valueType="num">
                                      <p:cBhvr additive="base">
                                        <p:cTn id="111" dur="3000" fill="hold"/>
                                        <p:tgtEl>
                                          <p:spTgt spid="13"/>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3000" fill="hold"/>
                                        <p:tgtEl>
                                          <p:spTgt spid="20"/>
                                        </p:tgtEl>
                                        <p:attrNameLst>
                                          <p:attrName>ppt_x</p:attrName>
                                        </p:attrNameLst>
                                      </p:cBhvr>
                                      <p:tavLst>
                                        <p:tav tm="0">
                                          <p:val>
                                            <p:strVal val="0-#ppt_w/2"/>
                                          </p:val>
                                        </p:tav>
                                        <p:tav tm="100000">
                                          <p:val>
                                            <p:strVal val="#ppt_x"/>
                                          </p:val>
                                        </p:tav>
                                      </p:tavLst>
                                    </p:anim>
                                    <p:anim calcmode="lin" valueType="num">
                                      <p:cBhvr additive="base">
                                        <p:cTn id="115" dur="3000" fill="hold"/>
                                        <p:tgtEl>
                                          <p:spTgt spid="20"/>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3000" fill="hold"/>
                                        <p:tgtEl>
                                          <p:spTgt spid="21"/>
                                        </p:tgtEl>
                                        <p:attrNameLst>
                                          <p:attrName>ppt_x</p:attrName>
                                        </p:attrNameLst>
                                      </p:cBhvr>
                                      <p:tavLst>
                                        <p:tav tm="0">
                                          <p:val>
                                            <p:strVal val="0-#ppt_w/2"/>
                                          </p:val>
                                        </p:tav>
                                        <p:tav tm="100000">
                                          <p:val>
                                            <p:strVal val="#ppt_x"/>
                                          </p:val>
                                        </p:tav>
                                      </p:tavLst>
                                    </p:anim>
                                    <p:anim calcmode="lin" valueType="num">
                                      <p:cBhvr additive="base">
                                        <p:cTn id="119" dur="3000" fill="hold"/>
                                        <p:tgtEl>
                                          <p:spTgt spid="21"/>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3000" fill="hold"/>
                                        <p:tgtEl>
                                          <p:spTgt spid="22"/>
                                        </p:tgtEl>
                                        <p:attrNameLst>
                                          <p:attrName>ppt_x</p:attrName>
                                        </p:attrNameLst>
                                      </p:cBhvr>
                                      <p:tavLst>
                                        <p:tav tm="0">
                                          <p:val>
                                            <p:strVal val="0-#ppt_w/2"/>
                                          </p:val>
                                        </p:tav>
                                        <p:tav tm="100000">
                                          <p:val>
                                            <p:strVal val="#ppt_x"/>
                                          </p:val>
                                        </p:tav>
                                      </p:tavLst>
                                    </p:anim>
                                    <p:anim calcmode="lin" valueType="num">
                                      <p:cBhvr additive="base">
                                        <p:cTn id="123" dur="3000" fill="hold"/>
                                        <p:tgtEl>
                                          <p:spTgt spid="2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3000" fill="hold"/>
                                        <p:tgtEl>
                                          <p:spTgt spid="23"/>
                                        </p:tgtEl>
                                        <p:attrNameLst>
                                          <p:attrName>ppt_x</p:attrName>
                                        </p:attrNameLst>
                                      </p:cBhvr>
                                      <p:tavLst>
                                        <p:tav tm="0">
                                          <p:val>
                                            <p:strVal val="0-#ppt_w/2"/>
                                          </p:val>
                                        </p:tav>
                                        <p:tav tm="100000">
                                          <p:val>
                                            <p:strVal val="#ppt_x"/>
                                          </p:val>
                                        </p:tav>
                                      </p:tavLst>
                                    </p:anim>
                                    <p:anim calcmode="lin" valueType="num">
                                      <p:cBhvr additive="base">
                                        <p:cTn id="127" dur="3000" fill="hold"/>
                                        <p:tgtEl>
                                          <p:spTgt spid="23"/>
                                        </p:tgtEl>
                                        <p:attrNameLst>
                                          <p:attrName>ppt_y</p:attrName>
                                        </p:attrNameLst>
                                      </p:cBhvr>
                                      <p:tavLst>
                                        <p:tav tm="0">
                                          <p:val>
                                            <p:strVal val="#ppt_y"/>
                                          </p:val>
                                        </p:tav>
                                        <p:tav tm="100000">
                                          <p:val>
                                            <p:strVal val="#ppt_y"/>
                                          </p:val>
                                        </p:tav>
                                      </p:tavLst>
                                    </p:anim>
                                  </p:childTnLst>
                                </p:cTn>
                              </p:par>
                              <p:par>
                                <p:cTn id="128" presetID="2" presetClass="entr" presetSubtype="4"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3000" fill="hold"/>
                                        <p:tgtEl>
                                          <p:spTgt spid="6"/>
                                        </p:tgtEl>
                                        <p:attrNameLst>
                                          <p:attrName>ppt_x</p:attrName>
                                        </p:attrNameLst>
                                      </p:cBhvr>
                                      <p:tavLst>
                                        <p:tav tm="0">
                                          <p:val>
                                            <p:strVal val="#ppt_x"/>
                                          </p:val>
                                        </p:tav>
                                        <p:tav tm="100000">
                                          <p:val>
                                            <p:strVal val="#ppt_x"/>
                                          </p:val>
                                        </p:tav>
                                      </p:tavLst>
                                    </p:anim>
                                    <p:anim calcmode="lin" valueType="num">
                                      <p:cBhvr additive="base">
                                        <p:cTn id="131" dur="3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 calcmode="lin" valueType="num">
                                      <p:cBhvr additive="base">
                                        <p:cTn id="134" dur="3000" fill="hold"/>
                                        <p:tgtEl>
                                          <p:spTgt spid="7"/>
                                        </p:tgtEl>
                                        <p:attrNameLst>
                                          <p:attrName>ppt_x</p:attrName>
                                        </p:attrNameLst>
                                      </p:cBhvr>
                                      <p:tavLst>
                                        <p:tav tm="0">
                                          <p:val>
                                            <p:strVal val="#ppt_x"/>
                                          </p:val>
                                        </p:tav>
                                        <p:tav tm="100000">
                                          <p:val>
                                            <p:strVal val="#ppt_x"/>
                                          </p:val>
                                        </p:tav>
                                      </p:tavLst>
                                    </p:anim>
                                    <p:anim calcmode="lin" valueType="num">
                                      <p:cBhvr additive="base">
                                        <p:cTn id="135" dur="3000" fill="hold"/>
                                        <p:tgtEl>
                                          <p:spTgt spid="7"/>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3000" fill="hold"/>
                                        <p:tgtEl>
                                          <p:spTgt spid="14"/>
                                        </p:tgtEl>
                                        <p:attrNameLst>
                                          <p:attrName>ppt_x</p:attrName>
                                        </p:attrNameLst>
                                      </p:cBhvr>
                                      <p:tavLst>
                                        <p:tav tm="0">
                                          <p:val>
                                            <p:strVal val="#ppt_x"/>
                                          </p:val>
                                        </p:tav>
                                        <p:tav tm="100000">
                                          <p:val>
                                            <p:strVal val="#ppt_x"/>
                                          </p:val>
                                        </p:tav>
                                      </p:tavLst>
                                    </p:anim>
                                    <p:anim calcmode="lin" valueType="num">
                                      <p:cBhvr additive="base">
                                        <p:cTn id="139" dur="3000" fill="hold"/>
                                        <p:tgtEl>
                                          <p:spTgt spid="14"/>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additive="base">
                                        <p:cTn id="142" dur="3000" fill="hold"/>
                                        <p:tgtEl>
                                          <p:spTgt spid="15"/>
                                        </p:tgtEl>
                                        <p:attrNameLst>
                                          <p:attrName>ppt_x</p:attrName>
                                        </p:attrNameLst>
                                      </p:cBhvr>
                                      <p:tavLst>
                                        <p:tav tm="0">
                                          <p:val>
                                            <p:strVal val="#ppt_x"/>
                                          </p:val>
                                        </p:tav>
                                        <p:tav tm="100000">
                                          <p:val>
                                            <p:strVal val="#ppt_x"/>
                                          </p:val>
                                        </p:tav>
                                      </p:tavLst>
                                    </p:anim>
                                    <p:anim calcmode="lin" valueType="num">
                                      <p:cBhvr additive="base">
                                        <p:cTn id="143" dur="3000" fill="hold"/>
                                        <p:tgtEl>
                                          <p:spTgt spid="15"/>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16"/>
                                        </p:tgtEl>
                                        <p:attrNameLst>
                                          <p:attrName>style.visibility</p:attrName>
                                        </p:attrNameLst>
                                      </p:cBhvr>
                                      <p:to>
                                        <p:strVal val="visible"/>
                                      </p:to>
                                    </p:set>
                                    <p:anim calcmode="lin" valueType="num">
                                      <p:cBhvr additive="base">
                                        <p:cTn id="146" dur="3000" fill="hold"/>
                                        <p:tgtEl>
                                          <p:spTgt spid="16"/>
                                        </p:tgtEl>
                                        <p:attrNameLst>
                                          <p:attrName>ppt_x</p:attrName>
                                        </p:attrNameLst>
                                      </p:cBhvr>
                                      <p:tavLst>
                                        <p:tav tm="0">
                                          <p:val>
                                            <p:strVal val="#ppt_x"/>
                                          </p:val>
                                        </p:tav>
                                        <p:tav tm="100000">
                                          <p:val>
                                            <p:strVal val="#ppt_x"/>
                                          </p:val>
                                        </p:tav>
                                      </p:tavLst>
                                    </p:anim>
                                    <p:anim calcmode="lin" valueType="num">
                                      <p:cBhvr additive="base">
                                        <p:cTn id="147" dur="3000" fill="hold"/>
                                        <p:tgtEl>
                                          <p:spTgt spid="16"/>
                                        </p:tgtEl>
                                        <p:attrNameLst>
                                          <p:attrName>ppt_y</p:attrName>
                                        </p:attrNameLst>
                                      </p:cBhvr>
                                      <p:tavLst>
                                        <p:tav tm="0">
                                          <p:val>
                                            <p:strVal val="1+#ppt_h/2"/>
                                          </p:val>
                                        </p:tav>
                                        <p:tav tm="100000">
                                          <p:val>
                                            <p:strVal val="#ppt_y"/>
                                          </p:val>
                                        </p:tav>
                                      </p:tavLst>
                                    </p:anim>
                                  </p:childTnLst>
                                </p:cTn>
                              </p:par>
                              <p:par>
                                <p:cTn id="148" presetID="2" presetClass="entr" presetSubtype="4" fill="hold" grpId="1" nodeType="withEffect">
                                  <p:stCondLst>
                                    <p:cond delay="0"/>
                                  </p:stCondLst>
                                  <p:childTnLst>
                                    <p:set>
                                      <p:cBhvr>
                                        <p:cTn id="149" dur="1" fill="hold">
                                          <p:stCondLst>
                                            <p:cond delay="0"/>
                                          </p:stCondLst>
                                        </p:cTn>
                                        <p:tgtEl>
                                          <p:spTgt spid="17"/>
                                        </p:tgtEl>
                                        <p:attrNameLst>
                                          <p:attrName>style.visibility</p:attrName>
                                        </p:attrNameLst>
                                      </p:cBhvr>
                                      <p:to>
                                        <p:strVal val="visible"/>
                                      </p:to>
                                    </p:set>
                                    <p:anim calcmode="lin" valueType="num">
                                      <p:cBhvr additive="base">
                                        <p:cTn id="150" dur="3000" fill="hold"/>
                                        <p:tgtEl>
                                          <p:spTgt spid="17"/>
                                        </p:tgtEl>
                                        <p:attrNameLst>
                                          <p:attrName>ppt_x</p:attrName>
                                        </p:attrNameLst>
                                      </p:cBhvr>
                                      <p:tavLst>
                                        <p:tav tm="0">
                                          <p:val>
                                            <p:strVal val="#ppt_x"/>
                                          </p:val>
                                        </p:tav>
                                        <p:tav tm="100000">
                                          <p:val>
                                            <p:strVal val="#ppt_x"/>
                                          </p:val>
                                        </p:tav>
                                      </p:tavLst>
                                    </p:anim>
                                    <p:anim calcmode="lin" valueType="num">
                                      <p:cBhvr additive="base">
                                        <p:cTn id="151" dur="3000" fill="hold"/>
                                        <p:tgtEl>
                                          <p:spTgt spid="17"/>
                                        </p:tgtEl>
                                        <p:attrNameLst>
                                          <p:attrName>ppt_y</p:attrName>
                                        </p:attrNameLst>
                                      </p:cBhvr>
                                      <p:tavLst>
                                        <p:tav tm="0">
                                          <p:val>
                                            <p:strVal val="1+#ppt_h/2"/>
                                          </p:val>
                                        </p:tav>
                                        <p:tav tm="100000">
                                          <p:val>
                                            <p:strVal val="#ppt_y"/>
                                          </p:val>
                                        </p:tav>
                                      </p:tavLst>
                                    </p:anim>
                                  </p:childTnLst>
                                </p:cTn>
                              </p:par>
                              <p:par>
                                <p:cTn id="152" presetID="2" presetClass="entr" presetSubtype="1" fill="hold" grpId="1"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additive="base">
                                        <p:cTn id="154" dur="3000" fill="hold"/>
                                        <p:tgtEl>
                                          <p:spTgt spid="8"/>
                                        </p:tgtEl>
                                        <p:attrNameLst>
                                          <p:attrName>ppt_x</p:attrName>
                                        </p:attrNameLst>
                                      </p:cBhvr>
                                      <p:tavLst>
                                        <p:tav tm="0">
                                          <p:val>
                                            <p:strVal val="#ppt_x"/>
                                          </p:val>
                                        </p:tav>
                                        <p:tav tm="100000">
                                          <p:val>
                                            <p:strVal val="#ppt_x"/>
                                          </p:val>
                                        </p:tav>
                                      </p:tavLst>
                                    </p:anim>
                                    <p:anim calcmode="lin" valueType="num">
                                      <p:cBhvr additive="base">
                                        <p:cTn id="155" dur="3000" fill="hold"/>
                                        <p:tgtEl>
                                          <p:spTgt spid="8"/>
                                        </p:tgtEl>
                                        <p:attrNameLst>
                                          <p:attrName>ppt_y</p:attrName>
                                        </p:attrNameLst>
                                      </p:cBhvr>
                                      <p:tavLst>
                                        <p:tav tm="0">
                                          <p:val>
                                            <p:strVal val="0-#ppt_h/2"/>
                                          </p:val>
                                        </p:tav>
                                        <p:tav tm="100000">
                                          <p:val>
                                            <p:strVal val="#ppt_y"/>
                                          </p:val>
                                        </p:tav>
                                      </p:tavLst>
                                    </p:anim>
                                  </p:childTnLst>
                                </p:cTn>
                              </p:par>
                              <p:par>
                                <p:cTn id="156" presetID="2" presetClass="entr" presetSubtype="1" fill="hold" grpId="1" nodeType="withEffect">
                                  <p:stCondLst>
                                    <p:cond delay="0"/>
                                  </p:stCondLst>
                                  <p:childTnLst>
                                    <p:set>
                                      <p:cBhvr>
                                        <p:cTn id="157" dur="1" fill="hold">
                                          <p:stCondLst>
                                            <p:cond delay="0"/>
                                          </p:stCondLst>
                                        </p:cTn>
                                        <p:tgtEl>
                                          <p:spTgt spid="9"/>
                                        </p:tgtEl>
                                        <p:attrNameLst>
                                          <p:attrName>style.visibility</p:attrName>
                                        </p:attrNameLst>
                                      </p:cBhvr>
                                      <p:to>
                                        <p:strVal val="visible"/>
                                      </p:to>
                                    </p:set>
                                    <p:anim calcmode="lin" valueType="num">
                                      <p:cBhvr additive="base">
                                        <p:cTn id="158" dur="3000" fill="hold"/>
                                        <p:tgtEl>
                                          <p:spTgt spid="9"/>
                                        </p:tgtEl>
                                        <p:attrNameLst>
                                          <p:attrName>ppt_x</p:attrName>
                                        </p:attrNameLst>
                                      </p:cBhvr>
                                      <p:tavLst>
                                        <p:tav tm="0">
                                          <p:val>
                                            <p:strVal val="#ppt_x"/>
                                          </p:val>
                                        </p:tav>
                                        <p:tav tm="100000">
                                          <p:val>
                                            <p:strVal val="#ppt_x"/>
                                          </p:val>
                                        </p:tav>
                                      </p:tavLst>
                                    </p:anim>
                                    <p:anim calcmode="lin" valueType="num">
                                      <p:cBhvr additive="base">
                                        <p:cTn id="159" dur="3000" fill="hold"/>
                                        <p:tgtEl>
                                          <p:spTgt spid="9"/>
                                        </p:tgtEl>
                                        <p:attrNameLst>
                                          <p:attrName>ppt_y</p:attrName>
                                        </p:attrNameLst>
                                      </p:cBhvr>
                                      <p:tavLst>
                                        <p:tav tm="0">
                                          <p:val>
                                            <p:strVal val="0-#ppt_h/2"/>
                                          </p:val>
                                        </p:tav>
                                        <p:tav tm="100000">
                                          <p:val>
                                            <p:strVal val="#ppt_y"/>
                                          </p:val>
                                        </p:tav>
                                      </p:tavLst>
                                    </p:anim>
                                  </p:childTnLst>
                                </p:cTn>
                              </p:par>
                              <p:par>
                                <p:cTn id="160" presetID="2" presetClass="entr" presetSubtype="1" fill="hold" grpId="1" nodeType="withEffect">
                                  <p:stCondLst>
                                    <p:cond delay="0"/>
                                  </p:stCondLst>
                                  <p:childTnLst>
                                    <p:set>
                                      <p:cBhvr>
                                        <p:cTn id="161" dur="1" fill="hold">
                                          <p:stCondLst>
                                            <p:cond delay="0"/>
                                          </p:stCondLst>
                                        </p:cTn>
                                        <p:tgtEl>
                                          <p:spTgt spid="26"/>
                                        </p:tgtEl>
                                        <p:attrNameLst>
                                          <p:attrName>style.visibility</p:attrName>
                                        </p:attrNameLst>
                                      </p:cBhvr>
                                      <p:to>
                                        <p:strVal val="visible"/>
                                      </p:to>
                                    </p:set>
                                    <p:anim calcmode="lin" valueType="num">
                                      <p:cBhvr additive="base">
                                        <p:cTn id="162" dur="3000" fill="hold"/>
                                        <p:tgtEl>
                                          <p:spTgt spid="26"/>
                                        </p:tgtEl>
                                        <p:attrNameLst>
                                          <p:attrName>ppt_x</p:attrName>
                                        </p:attrNameLst>
                                      </p:cBhvr>
                                      <p:tavLst>
                                        <p:tav tm="0">
                                          <p:val>
                                            <p:strVal val="#ppt_x"/>
                                          </p:val>
                                        </p:tav>
                                        <p:tav tm="100000">
                                          <p:val>
                                            <p:strVal val="#ppt_x"/>
                                          </p:val>
                                        </p:tav>
                                      </p:tavLst>
                                    </p:anim>
                                    <p:anim calcmode="lin" valueType="num">
                                      <p:cBhvr additive="base">
                                        <p:cTn id="163" dur="3000" fill="hold"/>
                                        <p:tgtEl>
                                          <p:spTgt spid="26"/>
                                        </p:tgtEl>
                                        <p:attrNameLst>
                                          <p:attrName>ppt_y</p:attrName>
                                        </p:attrNameLst>
                                      </p:cBhvr>
                                      <p:tavLst>
                                        <p:tav tm="0">
                                          <p:val>
                                            <p:strVal val="0-#ppt_h/2"/>
                                          </p:val>
                                        </p:tav>
                                        <p:tav tm="100000">
                                          <p:val>
                                            <p:strVal val="#ppt_y"/>
                                          </p:val>
                                        </p:tav>
                                      </p:tavLst>
                                    </p:anim>
                                  </p:childTnLst>
                                </p:cTn>
                              </p:par>
                              <p:par>
                                <p:cTn id="164" presetID="2" presetClass="entr" presetSubtype="1" fill="hold" grpId="1" nodeType="withEffect">
                                  <p:stCondLst>
                                    <p:cond delay="0"/>
                                  </p:stCondLst>
                                  <p:childTnLst>
                                    <p:set>
                                      <p:cBhvr>
                                        <p:cTn id="165" dur="1" fill="hold">
                                          <p:stCondLst>
                                            <p:cond delay="0"/>
                                          </p:stCondLst>
                                        </p:cTn>
                                        <p:tgtEl>
                                          <p:spTgt spid="27"/>
                                        </p:tgtEl>
                                        <p:attrNameLst>
                                          <p:attrName>style.visibility</p:attrName>
                                        </p:attrNameLst>
                                      </p:cBhvr>
                                      <p:to>
                                        <p:strVal val="visible"/>
                                      </p:to>
                                    </p:set>
                                    <p:anim calcmode="lin" valueType="num">
                                      <p:cBhvr additive="base">
                                        <p:cTn id="166" dur="3000" fill="hold"/>
                                        <p:tgtEl>
                                          <p:spTgt spid="27"/>
                                        </p:tgtEl>
                                        <p:attrNameLst>
                                          <p:attrName>ppt_x</p:attrName>
                                        </p:attrNameLst>
                                      </p:cBhvr>
                                      <p:tavLst>
                                        <p:tav tm="0">
                                          <p:val>
                                            <p:strVal val="#ppt_x"/>
                                          </p:val>
                                        </p:tav>
                                        <p:tav tm="100000">
                                          <p:val>
                                            <p:strVal val="#ppt_x"/>
                                          </p:val>
                                        </p:tav>
                                      </p:tavLst>
                                    </p:anim>
                                    <p:anim calcmode="lin" valueType="num">
                                      <p:cBhvr additive="base">
                                        <p:cTn id="167" dur="3000" fill="hold"/>
                                        <p:tgtEl>
                                          <p:spTgt spid="27"/>
                                        </p:tgtEl>
                                        <p:attrNameLst>
                                          <p:attrName>ppt_y</p:attrName>
                                        </p:attrNameLst>
                                      </p:cBhvr>
                                      <p:tavLst>
                                        <p:tav tm="0">
                                          <p:val>
                                            <p:strVal val="0-#ppt_h/2"/>
                                          </p:val>
                                        </p:tav>
                                        <p:tav tm="100000">
                                          <p:val>
                                            <p:strVal val="#ppt_y"/>
                                          </p:val>
                                        </p:tav>
                                      </p:tavLst>
                                    </p:anim>
                                  </p:childTnLst>
                                </p:cTn>
                              </p:par>
                              <p:par>
                                <p:cTn id="168" presetID="2" presetClass="entr" presetSubtype="1" fill="hold" grpId="1" nodeType="withEffect">
                                  <p:stCondLst>
                                    <p:cond delay="0"/>
                                  </p:stCondLst>
                                  <p:childTnLst>
                                    <p:set>
                                      <p:cBhvr>
                                        <p:cTn id="169" dur="1" fill="hold">
                                          <p:stCondLst>
                                            <p:cond delay="0"/>
                                          </p:stCondLst>
                                        </p:cTn>
                                        <p:tgtEl>
                                          <p:spTgt spid="28"/>
                                        </p:tgtEl>
                                        <p:attrNameLst>
                                          <p:attrName>style.visibility</p:attrName>
                                        </p:attrNameLst>
                                      </p:cBhvr>
                                      <p:to>
                                        <p:strVal val="visible"/>
                                      </p:to>
                                    </p:set>
                                    <p:anim calcmode="lin" valueType="num">
                                      <p:cBhvr additive="base">
                                        <p:cTn id="170" dur="3000" fill="hold"/>
                                        <p:tgtEl>
                                          <p:spTgt spid="28"/>
                                        </p:tgtEl>
                                        <p:attrNameLst>
                                          <p:attrName>ppt_x</p:attrName>
                                        </p:attrNameLst>
                                      </p:cBhvr>
                                      <p:tavLst>
                                        <p:tav tm="0">
                                          <p:val>
                                            <p:strVal val="#ppt_x"/>
                                          </p:val>
                                        </p:tav>
                                        <p:tav tm="100000">
                                          <p:val>
                                            <p:strVal val="#ppt_x"/>
                                          </p:val>
                                        </p:tav>
                                      </p:tavLst>
                                    </p:anim>
                                    <p:anim calcmode="lin" valueType="num">
                                      <p:cBhvr additive="base">
                                        <p:cTn id="171" dur="3000" fill="hold"/>
                                        <p:tgtEl>
                                          <p:spTgt spid="28"/>
                                        </p:tgtEl>
                                        <p:attrNameLst>
                                          <p:attrName>ppt_y</p:attrName>
                                        </p:attrNameLst>
                                      </p:cBhvr>
                                      <p:tavLst>
                                        <p:tav tm="0">
                                          <p:val>
                                            <p:strVal val="0-#ppt_h/2"/>
                                          </p:val>
                                        </p:tav>
                                        <p:tav tm="100000">
                                          <p:val>
                                            <p:strVal val="#ppt_y"/>
                                          </p:val>
                                        </p:tav>
                                      </p:tavLst>
                                    </p:anim>
                                  </p:childTnLst>
                                </p:cTn>
                              </p:par>
                              <p:par>
                                <p:cTn id="172" presetID="2" presetClass="entr" presetSubtype="1" fill="hold" grpId="1" nodeType="withEffect">
                                  <p:stCondLst>
                                    <p:cond delay="0"/>
                                  </p:stCondLst>
                                  <p:childTnLst>
                                    <p:set>
                                      <p:cBhvr>
                                        <p:cTn id="173" dur="1" fill="hold">
                                          <p:stCondLst>
                                            <p:cond delay="0"/>
                                          </p:stCondLst>
                                        </p:cTn>
                                        <p:tgtEl>
                                          <p:spTgt spid="29"/>
                                        </p:tgtEl>
                                        <p:attrNameLst>
                                          <p:attrName>style.visibility</p:attrName>
                                        </p:attrNameLst>
                                      </p:cBhvr>
                                      <p:to>
                                        <p:strVal val="visible"/>
                                      </p:to>
                                    </p:set>
                                    <p:anim calcmode="lin" valueType="num">
                                      <p:cBhvr additive="base">
                                        <p:cTn id="174" dur="3000" fill="hold"/>
                                        <p:tgtEl>
                                          <p:spTgt spid="29"/>
                                        </p:tgtEl>
                                        <p:attrNameLst>
                                          <p:attrName>ppt_x</p:attrName>
                                        </p:attrNameLst>
                                      </p:cBhvr>
                                      <p:tavLst>
                                        <p:tav tm="0">
                                          <p:val>
                                            <p:strVal val="#ppt_x"/>
                                          </p:val>
                                        </p:tav>
                                        <p:tav tm="100000">
                                          <p:val>
                                            <p:strVal val="#ppt_x"/>
                                          </p:val>
                                        </p:tav>
                                      </p:tavLst>
                                    </p:anim>
                                    <p:anim calcmode="lin" valueType="num">
                                      <p:cBhvr additive="base">
                                        <p:cTn id="175" dur="3000" fill="hold"/>
                                        <p:tgtEl>
                                          <p:spTgt spid="29"/>
                                        </p:tgtEl>
                                        <p:attrNameLst>
                                          <p:attrName>ppt_y</p:attrName>
                                        </p:attrNameLst>
                                      </p:cBhvr>
                                      <p:tavLst>
                                        <p:tav tm="0">
                                          <p:val>
                                            <p:strVal val="0-#ppt_h/2"/>
                                          </p:val>
                                        </p:tav>
                                        <p:tav tm="100000">
                                          <p:val>
                                            <p:strVal val="#ppt_y"/>
                                          </p:val>
                                        </p:tav>
                                      </p:tavLst>
                                    </p:anim>
                                  </p:childTnLst>
                                </p:cTn>
                              </p:par>
                              <p:par>
                                <p:cTn id="176" presetID="8" presetClass="emph" presetSubtype="0" fill="hold" grpId="2"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11"/>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19"/>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24"/>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25"/>
                                        </p:tgtEl>
                                        <p:attrNameLst>
                                          <p:attrName>r</p:attrName>
                                        </p:attrNameLst>
                                      </p:cBhvr>
                                    </p:animRot>
                                  </p:childTnLst>
                                </p:cTn>
                              </p:par>
                              <p:par>
                                <p:cTn id="188" presetID="8" presetClass="emph" presetSubtype="0" fill="hold" grpId="2" nodeType="withEffect">
                                  <p:stCondLst>
                                    <p:cond delay="0"/>
                                  </p:stCondLst>
                                  <p:childTnLst>
                                    <p:animRot by="-21600000">
                                      <p:cBhvr>
                                        <p:cTn id="189" dur="3000" fill="hold"/>
                                        <p:tgtEl>
                                          <p:spTgt spid="12"/>
                                        </p:tgtEl>
                                        <p:attrNameLst>
                                          <p:attrName>r</p:attrName>
                                        </p:attrNameLst>
                                      </p:cBhvr>
                                    </p:animRot>
                                  </p:childTnLst>
                                </p:cTn>
                              </p:par>
                              <p:par>
                                <p:cTn id="190" presetID="8" presetClass="emph" presetSubtype="0" fill="hold" grpId="2" nodeType="withEffect">
                                  <p:stCondLst>
                                    <p:cond delay="0"/>
                                  </p:stCondLst>
                                  <p:childTnLst>
                                    <p:animRot by="-21600000">
                                      <p:cBhvr>
                                        <p:cTn id="191" dur="3000" fill="hold"/>
                                        <p:tgtEl>
                                          <p:spTgt spid="13"/>
                                        </p:tgtEl>
                                        <p:attrNameLst>
                                          <p:attrName>r</p:attrName>
                                        </p:attrNameLst>
                                      </p:cBhvr>
                                    </p:animRot>
                                  </p:childTnLst>
                                </p:cTn>
                              </p:par>
                              <p:par>
                                <p:cTn id="192" presetID="8" presetClass="emph" presetSubtype="0" fill="hold" grpId="2" nodeType="withEffect">
                                  <p:stCondLst>
                                    <p:cond delay="0"/>
                                  </p:stCondLst>
                                  <p:childTnLst>
                                    <p:animRot by="-21600000">
                                      <p:cBhvr>
                                        <p:cTn id="193" dur="3000" fill="hold"/>
                                        <p:tgtEl>
                                          <p:spTgt spid="20"/>
                                        </p:tgtEl>
                                        <p:attrNameLst>
                                          <p:attrName>r</p:attrName>
                                        </p:attrNameLst>
                                      </p:cBhvr>
                                    </p:animRot>
                                  </p:childTnLst>
                                </p:cTn>
                              </p:par>
                              <p:par>
                                <p:cTn id="194" presetID="8" presetClass="emph" presetSubtype="0" fill="hold" grpId="2" nodeType="withEffect">
                                  <p:stCondLst>
                                    <p:cond delay="0"/>
                                  </p:stCondLst>
                                  <p:childTnLst>
                                    <p:animRot by="-21600000">
                                      <p:cBhvr>
                                        <p:cTn id="195" dur="3000" fill="hold"/>
                                        <p:tgtEl>
                                          <p:spTgt spid="21"/>
                                        </p:tgtEl>
                                        <p:attrNameLst>
                                          <p:attrName>r</p:attrName>
                                        </p:attrNameLst>
                                      </p:cBhvr>
                                    </p:animRot>
                                  </p:childTnLst>
                                </p:cTn>
                              </p:par>
                              <p:par>
                                <p:cTn id="196" presetID="8" presetClass="emph" presetSubtype="0" fill="hold" grpId="2" nodeType="withEffect">
                                  <p:stCondLst>
                                    <p:cond delay="0"/>
                                  </p:stCondLst>
                                  <p:childTnLst>
                                    <p:animRot by="-21600000">
                                      <p:cBhvr>
                                        <p:cTn id="197" dur="3000" fill="hold"/>
                                        <p:tgtEl>
                                          <p:spTgt spid="22"/>
                                        </p:tgtEl>
                                        <p:attrNameLst>
                                          <p:attrName>r</p:attrName>
                                        </p:attrNameLst>
                                      </p:cBhvr>
                                    </p:animRot>
                                  </p:childTnLst>
                                </p:cTn>
                              </p:par>
                              <p:par>
                                <p:cTn id="198" presetID="8" presetClass="emph" presetSubtype="0" fill="hold" grpId="2" nodeType="withEffect">
                                  <p:stCondLst>
                                    <p:cond delay="0"/>
                                  </p:stCondLst>
                                  <p:childTnLst>
                                    <p:animRot by="-21600000">
                                      <p:cBhvr>
                                        <p:cTn id="199" dur="3000" fill="hold"/>
                                        <p:tgtEl>
                                          <p:spTgt spid="23"/>
                                        </p:tgtEl>
                                        <p:attrNameLst>
                                          <p:attrName>r</p:attrName>
                                        </p:attrNameLst>
                                      </p:cBhvr>
                                    </p:animRot>
                                  </p:childTnLst>
                                </p:cTn>
                              </p:par>
                              <p:par>
                                <p:cTn id="200" presetID="8" presetClass="emph" presetSubtype="0" fill="hold" grpId="2" nodeType="withEffect">
                                  <p:stCondLst>
                                    <p:cond delay="0"/>
                                  </p:stCondLst>
                                  <p:childTnLst>
                                    <p:animRot by="21600000">
                                      <p:cBhvr>
                                        <p:cTn id="201" dur="3000" fill="hold"/>
                                        <p:tgtEl>
                                          <p:spTgt spid="6"/>
                                        </p:tgtEl>
                                        <p:attrNameLst>
                                          <p:attrName>r</p:attrName>
                                        </p:attrNameLst>
                                      </p:cBhvr>
                                    </p:animRot>
                                  </p:childTnLst>
                                </p:cTn>
                              </p:par>
                              <p:par>
                                <p:cTn id="202" presetID="8" presetClass="emph" presetSubtype="0" fill="hold" grpId="2" nodeType="withEffect">
                                  <p:stCondLst>
                                    <p:cond delay="0"/>
                                  </p:stCondLst>
                                  <p:childTnLst>
                                    <p:animRot by="21600000">
                                      <p:cBhvr>
                                        <p:cTn id="203" dur="3000" fill="hold"/>
                                        <p:tgtEl>
                                          <p:spTgt spid="7"/>
                                        </p:tgtEl>
                                        <p:attrNameLst>
                                          <p:attrName>r</p:attrName>
                                        </p:attrNameLst>
                                      </p:cBhvr>
                                    </p:animRot>
                                  </p:childTnLst>
                                </p:cTn>
                              </p:par>
                              <p:par>
                                <p:cTn id="204" presetID="8" presetClass="emph" presetSubtype="0" fill="hold" grpId="2" nodeType="withEffect">
                                  <p:stCondLst>
                                    <p:cond delay="0"/>
                                  </p:stCondLst>
                                  <p:childTnLst>
                                    <p:animRot by="21600000">
                                      <p:cBhvr>
                                        <p:cTn id="205" dur="3000" fill="hold"/>
                                        <p:tgtEl>
                                          <p:spTgt spid="8"/>
                                        </p:tgtEl>
                                        <p:attrNameLst>
                                          <p:attrName>r</p:attrName>
                                        </p:attrNameLst>
                                      </p:cBhvr>
                                    </p:animRot>
                                  </p:childTnLst>
                                </p:cTn>
                              </p:par>
                              <p:par>
                                <p:cTn id="206" presetID="8" presetClass="emph" presetSubtype="0" fill="hold" grpId="2" nodeType="withEffect">
                                  <p:stCondLst>
                                    <p:cond delay="0"/>
                                  </p:stCondLst>
                                  <p:childTnLst>
                                    <p:animRot by="21600000">
                                      <p:cBhvr>
                                        <p:cTn id="207" dur="3000" fill="hold"/>
                                        <p:tgtEl>
                                          <p:spTgt spid="9"/>
                                        </p:tgtEl>
                                        <p:attrNameLst>
                                          <p:attrName>r</p:attrName>
                                        </p:attrNameLst>
                                      </p:cBhvr>
                                    </p:animRot>
                                  </p:childTnLst>
                                </p:cTn>
                              </p:par>
                              <p:par>
                                <p:cTn id="208" presetID="8" presetClass="emph" presetSubtype="0" fill="hold" grpId="2" nodeType="withEffect">
                                  <p:stCondLst>
                                    <p:cond delay="0"/>
                                  </p:stCondLst>
                                  <p:childTnLst>
                                    <p:animRot by="21600000">
                                      <p:cBhvr>
                                        <p:cTn id="209" dur="3000" fill="hold"/>
                                        <p:tgtEl>
                                          <p:spTgt spid="14"/>
                                        </p:tgtEl>
                                        <p:attrNameLst>
                                          <p:attrName>r</p:attrName>
                                        </p:attrNameLst>
                                      </p:cBhvr>
                                    </p:animRot>
                                  </p:childTnLst>
                                </p:cTn>
                              </p:par>
                              <p:par>
                                <p:cTn id="210" presetID="8" presetClass="emph" presetSubtype="0" fill="hold" grpId="2" nodeType="withEffect">
                                  <p:stCondLst>
                                    <p:cond delay="0"/>
                                  </p:stCondLst>
                                  <p:childTnLst>
                                    <p:animRot by="21600000">
                                      <p:cBhvr>
                                        <p:cTn id="211" dur="3000" fill="hold"/>
                                        <p:tgtEl>
                                          <p:spTgt spid="15"/>
                                        </p:tgtEl>
                                        <p:attrNameLst>
                                          <p:attrName>r</p:attrName>
                                        </p:attrNameLst>
                                      </p:cBhvr>
                                    </p:animRot>
                                  </p:childTnLst>
                                </p:cTn>
                              </p:par>
                              <p:par>
                                <p:cTn id="212" presetID="8" presetClass="emph" presetSubtype="0" fill="hold" grpId="2"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fill="hold" grpId="2"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2" nodeType="withEffect">
                                  <p:stCondLst>
                                    <p:cond delay="0"/>
                                  </p:stCondLst>
                                  <p:childTnLst>
                                    <p:animRot by="21600000">
                                      <p:cBhvr>
                                        <p:cTn id="217" dur="3000" fill="hold"/>
                                        <p:tgtEl>
                                          <p:spTgt spid="26"/>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27"/>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28"/>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29"/>
                                        </p:tgtEl>
                                        <p:attrNameLst>
                                          <p:attrName>r</p:attrName>
                                        </p:attrNameLst>
                                      </p:cBhvr>
                                    </p:animRot>
                                  </p:childTnLst>
                                </p:cTn>
                              </p:par>
                            </p:childTnLst>
                          </p:cTn>
                        </p:par>
                        <p:par>
                          <p:cTn id="224" fill="hold">
                            <p:stCondLst>
                              <p:cond delay="3000"/>
                            </p:stCondLst>
                            <p:childTnLst>
                              <p:par>
                                <p:cTn id="225" presetID="2" presetClass="exit" presetSubtype="2" fill="hold" grpId="3" nodeType="afterEffect">
                                  <p:stCondLst>
                                    <p:cond delay="0"/>
                                  </p:stCondLst>
                                  <p:childTnLst>
                                    <p:anim calcmode="lin" valueType="num">
                                      <p:cBhvr additive="base">
                                        <p:cTn id="226" dur="3000"/>
                                        <p:tgtEl>
                                          <p:spTgt spid="10"/>
                                        </p:tgtEl>
                                        <p:attrNameLst>
                                          <p:attrName>ppt_x</p:attrName>
                                        </p:attrNameLst>
                                      </p:cBhvr>
                                      <p:tavLst>
                                        <p:tav tm="0">
                                          <p:val>
                                            <p:strVal val="ppt_x"/>
                                          </p:val>
                                        </p:tav>
                                        <p:tav tm="100000">
                                          <p:val>
                                            <p:strVal val="1+ppt_w/2"/>
                                          </p:val>
                                        </p:tav>
                                      </p:tavLst>
                                    </p:anim>
                                    <p:anim calcmode="lin" valueType="num">
                                      <p:cBhvr additive="base">
                                        <p:cTn id="227" dur="3000"/>
                                        <p:tgtEl>
                                          <p:spTgt spid="10"/>
                                        </p:tgtEl>
                                        <p:attrNameLst>
                                          <p:attrName>ppt_y</p:attrName>
                                        </p:attrNameLst>
                                      </p:cBhvr>
                                      <p:tavLst>
                                        <p:tav tm="0">
                                          <p:val>
                                            <p:strVal val="ppt_y"/>
                                          </p:val>
                                        </p:tav>
                                        <p:tav tm="100000">
                                          <p:val>
                                            <p:strVal val="ppt_y"/>
                                          </p:val>
                                        </p:tav>
                                      </p:tavLst>
                                    </p:anim>
                                    <p:set>
                                      <p:cBhvr>
                                        <p:cTn id="228" dur="1" fill="hold">
                                          <p:stCondLst>
                                            <p:cond delay="2999"/>
                                          </p:stCondLst>
                                        </p:cTn>
                                        <p:tgtEl>
                                          <p:spTgt spid="10"/>
                                        </p:tgtEl>
                                        <p:attrNameLst>
                                          <p:attrName>style.visibility</p:attrName>
                                        </p:attrNameLst>
                                      </p:cBhvr>
                                      <p:to>
                                        <p:strVal val="hidden"/>
                                      </p:to>
                                    </p:set>
                                  </p:childTnLst>
                                </p:cTn>
                              </p:par>
                              <p:par>
                                <p:cTn id="229" presetID="2" presetClass="exit" presetSubtype="2" fill="hold" grpId="3" nodeType="withEffect">
                                  <p:stCondLst>
                                    <p:cond delay="0"/>
                                  </p:stCondLst>
                                  <p:childTnLst>
                                    <p:anim calcmode="lin" valueType="num">
                                      <p:cBhvr additive="base">
                                        <p:cTn id="230" dur="3000"/>
                                        <p:tgtEl>
                                          <p:spTgt spid="11"/>
                                        </p:tgtEl>
                                        <p:attrNameLst>
                                          <p:attrName>ppt_x</p:attrName>
                                        </p:attrNameLst>
                                      </p:cBhvr>
                                      <p:tavLst>
                                        <p:tav tm="0">
                                          <p:val>
                                            <p:strVal val="ppt_x"/>
                                          </p:val>
                                        </p:tav>
                                        <p:tav tm="100000">
                                          <p:val>
                                            <p:strVal val="1+ppt_w/2"/>
                                          </p:val>
                                        </p:tav>
                                      </p:tavLst>
                                    </p:anim>
                                    <p:anim calcmode="lin" valueType="num">
                                      <p:cBhvr additive="base">
                                        <p:cTn id="231" dur="3000"/>
                                        <p:tgtEl>
                                          <p:spTgt spid="11"/>
                                        </p:tgtEl>
                                        <p:attrNameLst>
                                          <p:attrName>ppt_y</p:attrName>
                                        </p:attrNameLst>
                                      </p:cBhvr>
                                      <p:tavLst>
                                        <p:tav tm="0">
                                          <p:val>
                                            <p:strVal val="ppt_y"/>
                                          </p:val>
                                        </p:tav>
                                        <p:tav tm="100000">
                                          <p:val>
                                            <p:strVal val="ppt_y"/>
                                          </p:val>
                                        </p:tav>
                                      </p:tavLst>
                                    </p:anim>
                                    <p:set>
                                      <p:cBhvr>
                                        <p:cTn id="232" dur="1" fill="hold">
                                          <p:stCondLst>
                                            <p:cond delay="2999"/>
                                          </p:stCondLst>
                                        </p:cTn>
                                        <p:tgtEl>
                                          <p:spTgt spid="11"/>
                                        </p:tgtEl>
                                        <p:attrNameLst>
                                          <p:attrName>style.visibility</p:attrName>
                                        </p:attrNameLst>
                                      </p:cBhvr>
                                      <p:to>
                                        <p:strVal val="hidden"/>
                                      </p:to>
                                    </p:set>
                                  </p:childTnLst>
                                </p:cTn>
                              </p:par>
                              <p:par>
                                <p:cTn id="233" presetID="2" presetClass="exit" presetSubtype="2" fill="hold" grpId="3" nodeType="withEffect">
                                  <p:stCondLst>
                                    <p:cond delay="0"/>
                                  </p:stCondLst>
                                  <p:childTnLst>
                                    <p:anim calcmode="lin" valueType="num">
                                      <p:cBhvr additive="base">
                                        <p:cTn id="234" dur="3000"/>
                                        <p:tgtEl>
                                          <p:spTgt spid="18"/>
                                        </p:tgtEl>
                                        <p:attrNameLst>
                                          <p:attrName>ppt_x</p:attrName>
                                        </p:attrNameLst>
                                      </p:cBhvr>
                                      <p:tavLst>
                                        <p:tav tm="0">
                                          <p:val>
                                            <p:strVal val="ppt_x"/>
                                          </p:val>
                                        </p:tav>
                                        <p:tav tm="100000">
                                          <p:val>
                                            <p:strVal val="1+ppt_w/2"/>
                                          </p:val>
                                        </p:tav>
                                      </p:tavLst>
                                    </p:anim>
                                    <p:anim calcmode="lin" valueType="num">
                                      <p:cBhvr additive="base">
                                        <p:cTn id="235" dur="3000"/>
                                        <p:tgtEl>
                                          <p:spTgt spid="18"/>
                                        </p:tgtEl>
                                        <p:attrNameLst>
                                          <p:attrName>ppt_y</p:attrName>
                                        </p:attrNameLst>
                                      </p:cBhvr>
                                      <p:tavLst>
                                        <p:tav tm="0">
                                          <p:val>
                                            <p:strVal val="ppt_y"/>
                                          </p:val>
                                        </p:tav>
                                        <p:tav tm="100000">
                                          <p:val>
                                            <p:strVal val="ppt_y"/>
                                          </p:val>
                                        </p:tav>
                                      </p:tavLst>
                                    </p:anim>
                                    <p:set>
                                      <p:cBhvr>
                                        <p:cTn id="236" dur="1" fill="hold">
                                          <p:stCondLst>
                                            <p:cond delay="2999"/>
                                          </p:stCondLst>
                                        </p:cTn>
                                        <p:tgtEl>
                                          <p:spTgt spid="18"/>
                                        </p:tgtEl>
                                        <p:attrNameLst>
                                          <p:attrName>style.visibility</p:attrName>
                                        </p:attrNameLst>
                                      </p:cBhvr>
                                      <p:to>
                                        <p:strVal val="hidden"/>
                                      </p:to>
                                    </p:set>
                                  </p:childTnLst>
                                </p:cTn>
                              </p:par>
                              <p:par>
                                <p:cTn id="237" presetID="2" presetClass="exit" presetSubtype="2" fill="hold" grpId="3" nodeType="withEffect">
                                  <p:stCondLst>
                                    <p:cond delay="0"/>
                                  </p:stCondLst>
                                  <p:childTnLst>
                                    <p:anim calcmode="lin" valueType="num">
                                      <p:cBhvr additive="base">
                                        <p:cTn id="238" dur="3000"/>
                                        <p:tgtEl>
                                          <p:spTgt spid="19"/>
                                        </p:tgtEl>
                                        <p:attrNameLst>
                                          <p:attrName>ppt_x</p:attrName>
                                        </p:attrNameLst>
                                      </p:cBhvr>
                                      <p:tavLst>
                                        <p:tav tm="0">
                                          <p:val>
                                            <p:strVal val="ppt_x"/>
                                          </p:val>
                                        </p:tav>
                                        <p:tav tm="100000">
                                          <p:val>
                                            <p:strVal val="1+ppt_w/2"/>
                                          </p:val>
                                        </p:tav>
                                      </p:tavLst>
                                    </p:anim>
                                    <p:anim calcmode="lin" valueType="num">
                                      <p:cBhvr additive="base">
                                        <p:cTn id="239" dur="3000"/>
                                        <p:tgtEl>
                                          <p:spTgt spid="19"/>
                                        </p:tgtEl>
                                        <p:attrNameLst>
                                          <p:attrName>ppt_y</p:attrName>
                                        </p:attrNameLst>
                                      </p:cBhvr>
                                      <p:tavLst>
                                        <p:tav tm="0">
                                          <p:val>
                                            <p:strVal val="ppt_y"/>
                                          </p:val>
                                        </p:tav>
                                        <p:tav tm="100000">
                                          <p:val>
                                            <p:strVal val="ppt_y"/>
                                          </p:val>
                                        </p:tav>
                                      </p:tavLst>
                                    </p:anim>
                                    <p:set>
                                      <p:cBhvr>
                                        <p:cTn id="240" dur="1" fill="hold">
                                          <p:stCondLst>
                                            <p:cond delay="2999"/>
                                          </p:stCondLst>
                                        </p:cTn>
                                        <p:tgtEl>
                                          <p:spTgt spid="19"/>
                                        </p:tgtEl>
                                        <p:attrNameLst>
                                          <p:attrName>style.visibility</p:attrName>
                                        </p:attrNameLst>
                                      </p:cBhvr>
                                      <p:to>
                                        <p:strVal val="hidden"/>
                                      </p:to>
                                    </p:set>
                                  </p:childTnLst>
                                </p:cTn>
                              </p:par>
                              <p:par>
                                <p:cTn id="241" presetID="2" presetClass="exit" presetSubtype="2" fill="hold" grpId="3"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1+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2" fill="hold" grpId="3"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1+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grpId="3" nodeType="withEffect">
                                  <p:stCondLst>
                                    <p:cond delay="0"/>
                                  </p:stCondLst>
                                  <p:childTnLst>
                                    <p:anim calcmode="lin" valueType="num">
                                      <p:cBhvr additive="base">
                                        <p:cTn id="250" dur="3000"/>
                                        <p:tgtEl>
                                          <p:spTgt spid="12"/>
                                        </p:tgtEl>
                                        <p:attrNameLst>
                                          <p:attrName>ppt_x</p:attrName>
                                        </p:attrNameLst>
                                      </p:cBhvr>
                                      <p:tavLst>
                                        <p:tav tm="0">
                                          <p:val>
                                            <p:strVal val="ppt_x"/>
                                          </p:val>
                                        </p:tav>
                                        <p:tav tm="100000">
                                          <p:val>
                                            <p:strVal val="0-ppt_w/2"/>
                                          </p:val>
                                        </p:tav>
                                      </p:tavLst>
                                    </p:anim>
                                    <p:anim calcmode="lin" valueType="num">
                                      <p:cBhvr additive="base">
                                        <p:cTn id="251" dur="3000"/>
                                        <p:tgtEl>
                                          <p:spTgt spid="12"/>
                                        </p:tgtEl>
                                        <p:attrNameLst>
                                          <p:attrName>ppt_y</p:attrName>
                                        </p:attrNameLst>
                                      </p:cBhvr>
                                      <p:tavLst>
                                        <p:tav tm="0">
                                          <p:val>
                                            <p:strVal val="ppt_y"/>
                                          </p:val>
                                        </p:tav>
                                        <p:tav tm="100000">
                                          <p:val>
                                            <p:strVal val="ppt_y"/>
                                          </p:val>
                                        </p:tav>
                                      </p:tavLst>
                                    </p:anim>
                                    <p:set>
                                      <p:cBhvr>
                                        <p:cTn id="252" dur="1" fill="hold">
                                          <p:stCondLst>
                                            <p:cond delay="2999"/>
                                          </p:stCondLst>
                                        </p:cTn>
                                        <p:tgtEl>
                                          <p:spTgt spid="12"/>
                                        </p:tgtEl>
                                        <p:attrNameLst>
                                          <p:attrName>style.visibility</p:attrName>
                                        </p:attrNameLst>
                                      </p:cBhvr>
                                      <p:to>
                                        <p:strVal val="hidden"/>
                                      </p:to>
                                    </p:set>
                                  </p:childTnLst>
                                </p:cTn>
                              </p:par>
                              <p:par>
                                <p:cTn id="253" presetID="2" presetClass="exit" presetSubtype="8" fill="hold" grpId="3" nodeType="withEffect">
                                  <p:stCondLst>
                                    <p:cond delay="0"/>
                                  </p:stCondLst>
                                  <p:childTnLst>
                                    <p:anim calcmode="lin" valueType="num">
                                      <p:cBhvr additive="base">
                                        <p:cTn id="254" dur="3000"/>
                                        <p:tgtEl>
                                          <p:spTgt spid="13"/>
                                        </p:tgtEl>
                                        <p:attrNameLst>
                                          <p:attrName>ppt_x</p:attrName>
                                        </p:attrNameLst>
                                      </p:cBhvr>
                                      <p:tavLst>
                                        <p:tav tm="0">
                                          <p:val>
                                            <p:strVal val="ppt_x"/>
                                          </p:val>
                                        </p:tav>
                                        <p:tav tm="100000">
                                          <p:val>
                                            <p:strVal val="0-ppt_w/2"/>
                                          </p:val>
                                        </p:tav>
                                      </p:tavLst>
                                    </p:anim>
                                    <p:anim calcmode="lin" valueType="num">
                                      <p:cBhvr additive="base">
                                        <p:cTn id="255" dur="3000"/>
                                        <p:tgtEl>
                                          <p:spTgt spid="13"/>
                                        </p:tgtEl>
                                        <p:attrNameLst>
                                          <p:attrName>ppt_y</p:attrName>
                                        </p:attrNameLst>
                                      </p:cBhvr>
                                      <p:tavLst>
                                        <p:tav tm="0">
                                          <p:val>
                                            <p:strVal val="ppt_y"/>
                                          </p:val>
                                        </p:tav>
                                        <p:tav tm="100000">
                                          <p:val>
                                            <p:strVal val="ppt_y"/>
                                          </p:val>
                                        </p:tav>
                                      </p:tavLst>
                                    </p:anim>
                                    <p:set>
                                      <p:cBhvr>
                                        <p:cTn id="256" dur="1" fill="hold">
                                          <p:stCondLst>
                                            <p:cond delay="2999"/>
                                          </p:stCondLst>
                                        </p:cTn>
                                        <p:tgtEl>
                                          <p:spTgt spid="13"/>
                                        </p:tgtEl>
                                        <p:attrNameLst>
                                          <p:attrName>style.visibility</p:attrName>
                                        </p:attrNameLst>
                                      </p:cBhvr>
                                      <p:to>
                                        <p:strVal val="hidden"/>
                                      </p:to>
                                    </p:set>
                                  </p:childTnLst>
                                </p:cTn>
                              </p:par>
                              <p:par>
                                <p:cTn id="257" presetID="2" presetClass="exit" presetSubtype="8" fill="hold" grpId="3" nodeType="withEffect">
                                  <p:stCondLst>
                                    <p:cond delay="0"/>
                                  </p:stCondLst>
                                  <p:childTnLst>
                                    <p:anim calcmode="lin" valueType="num">
                                      <p:cBhvr additive="base">
                                        <p:cTn id="258" dur="3000"/>
                                        <p:tgtEl>
                                          <p:spTgt spid="20"/>
                                        </p:tgtEl>
                                        <p:attrNameLst>
                                          <p:attrName>ppt_x</p:attrName>
                                        </p:attrNameLst>
                                      </p:cBhvr>
                                      <p:tavLst>
                                        <p:tav tm="0">
                                          <p:val>
                                            <p:strVal val="ppt_x"/>
                                          </p:val>
                                        </p:tav>
                                        <p:tav tm="100000">
                                          <p:val>
                                            <p:strVal val="0-ppt_w/2"/>
                                          </p:val>
                                        </p:tav>
                                      </p:tavLst>
                                    </p:anim>
                                    <p:anim calcmode="lin" valueType="num">
                                      <p:cBhvr additive="base">
                                        <p:cTn id="259" dur="3000"/>
                                        <p:tgtEl>
                                          <p:spTgt spid="20"/>
                                        </p:tgtEl>
                                        <p:attrNameLst>
                                          <p:attrName>ppt_y</p:attrName>
                                        </p:attrNameLst>
                                      </p:cBhvr>
                                      <p:tavLst>
                                        <p:tav tm="0">
                                          <p:val>
                                            <p:strVal val="ppt_y"/>
                                          </p:val>
                                        </p:tav>
                                        <p:tav tm="100000">
                                          <p:val>
                                            <p:strVal val="ppt_y"/>
                                          </p:val>
                                        </p:tav>
                                      </p:tavLst>
                                    </p:anim>
                                    <p:set>
                                      <p:cBhvr>
                                        <p:cTn id="260" dur="1" fill="hold">
                                          <p:stCondLst>
                                            <p:cond delay="2999"/>
                                          </p:stCondLst>
                                        </p:cTn>
                                        <p:tgtEl>
                                          <p:spTgt spid="20"/>
                                        </p:tgtEl>
                                        <p:attrNameLst>
                                          <p:attrName>style.visibility</p:attrName>
                                        </p:attrNameLst>
                                      </p:cBhvr>
                                      <p:to>
                                        <p:strVal val="hidden"/>
                                      </p:to>
                                    </p:set>
                                  </p:childTnLst>
                                </p:cTn>
                              </p:par>
                              <p:par>
                                <p:cTn id="261" presetID="2" presetClass="exit" presetSubtype="8" fill="hold" grpId="3" nodeType="withEffect">
                                  <p:stCondLst>
                                    <p:cond delay="0"/>
                                  </p:stCondLst>
                                  <p:childTnLst>
                                    <p:anim calcmode="lin" valueType="num">
                                      <p:cBhvr additive="base">
                                        <p:cTn id="262" dur="3000"/>
                                        <p:tgtEl>
                                          <p:spTgt spid="21"/>
                                        </p:tgtEl>
                                        <p:attrNameLst>
                                          <p:attrName>ppt_x</p:attrName>
                                        </p:attrNameLst>
                                      </p:cBhvr>
                                      <p:tavLst>
                                        <p:tav tm="0">
                                          <p:val>
                                            <p:strVal val="ppt_x"/>
                                          </p:val>
                                        </p:tav>
                                        <p:tav tm="100000">
                                          <p:val>
                                            <p:strVal val="0-ppt_w/2"/>
                                          </p:val>
                                        </p:tav>
                                      </p:tavLst>
                                    </p:anim>
                                    <p:anim calcmode="lin" valueType="num">
                                      <p:cBhvr additive="base">
                                        <p:cTn id="263" dur="3000"/>
                                        <p:tgtEl>
                                          <p:spTgt spid="21"/>
                                        </p:tgtEl>
                                        <p:attrNameLst>
                                          <p:attrName>ppt_y</p:attrName>
                                        </p:attrNameLst>
                                      </p:cBhvr>
                                      <p:tavLst>
                                        <p:tav tm="0">
                                          <p:val>
                                            <p:strVal val="ppt_y"/>
                                          </p:val>
                                        </p:tav>
                                        <p:tav tm="100000">
                                          <p:val>
                                            <p:strVal val="ppt_y"/>
                                          </p:val>
                                        </p:tav>
                                      </p:tavLst>
                                    </p:anim>
                                    <p:set>
                                      <p:cBhvr>
                                        <p:cTn id="264" dur="1" fill="hold">
                                          <p:stCondLst>
                                            <p:cond delay="2999"/>
                                          </p:stCondLst>
                                        </p:cTn>
                                        <p:tgtEl>
                                          <p:spTgt spid="21"/>
                                        </p:tgtEl>
                                        <p:attrNameLst>
                                          <p:attrName>style.visibility</p:attrName>
                                        </p:attrNameLst>
                                      </p:cBhvr>
                                      <p:to>
                                        <p:strVal val="hidden"/>
                                      </p:to>
                                    </p:set>
                                  </p:childTnLst>
                                </p:cTn>
                              </p:par>
                              <p:par>
                                <p:cTn id="265" presetID="2" presetClass="exit" presetSubtype="8" fill="hold" grpId="3" nodeType="withEffect">
                                  <p:stCondLst>
                                    <p:cond delay="0"/>
                                  </p:stCondLst>
                                  <p:childTnLst>
                                    <p:anim calcmode="lin" valueType="num">
                                      <p:cBhvr additive="base">
                                        <p:cTn id="266" dur="3000"/>
                                        <p:tgtEl>
                                          <p:spTgt spid="22"/>
                                        </p:tgtEl>
                                        <p:attrNameLst>
                                          <p:attrName>ppt_x</p:attrName>
                                        </p:attrNameLst>
                                      </p:cBhvr>
                                      <p:tavLst>
                                        <p:tav tm="0">
                                          <p:val>
                                            <p:strVal val="ppt_x"/>
                                          </p:val>
                                        </p:tav>
                                        <p:tav tm="100000">
                                          <p:val>
                                            <p:strVal val="0-ppt_w/2"/>
                                          </p:val>
                                        </p:tav>
                                      </p:tavLst>
                                    </p:anim>
                                    <p:anim calcmode="lin" valueType="num">
                                      <p:cBhvr additive="base">
                                        <p:cTn id="267" dur="3000"/>
                                        <p:tgtEl>
                                          <p:spTgt spid="22"/>
                                        </p:tgtEl>
                                        <p:attrNameLst>
                                          <p:attrName>ppt_y</p:attrName>
                                        </p:attrNameLst>
                                      </p:cBhvr>
                                      <p:tavLst>
                                        <p:tav tm="0">
                                          <p:val>
                                            <p:strVal val="ppt_y"/>
                                          </p:val>
                                        </p:tav>
                                        <p:tav tm="100000">
                                          <p:val>
                                            <p:strVal val="ppt_y"/>
                                          </p:val>
                                        </p:tav>
                                      </p:tavLst>
                                    </p:anim>
                                    <p:set>
                                      <p:cBhvr>
                                        <p:cTn id="268" dur="1" fill="hold">
                                          <p:stCondLst>
                                            <p:cond delay="2999"/>
                                          </p:stCondLst>
                                        </p:cTn>
                                        <p:tgtEl>
                                          <p:spTgt spid="22"/>
                                        </p:tgtEl>
                                        <p:attrNameLst>
                                          <p:attrName>style.visibility</p:attrName>
                                        </p:attrNameLst>
                                      </p:cBhvr>
                                      <p:to>
                                        <p:strVal val="hidden"/>
                                      </p:to>
                                    </p:set>
                                  </p:childTnLst>
                                </p:cTn>
                              </p:par>
                              <p:par>
                                <p:cTn id="269" presetID="2" presetClass="exit" presetSubtype="8" fill="hold" grpId="3" nodeType="withEffect">
                                  <p:stCondLst>
                                    <p:cond delay="0"/>
                                  </p:stCondLst>
                                  <p:childTnLst>
                                    <p:anim calcmode="lin" valueType="num">
                                      <p:cBhvr additive="base">
                                        <p:cTn id="270" dur="3000"/>
                                        <p:tgtEl>
                                          <p:spTgt spid="23"/>
                                        </p:tgtEl>
                                        <p:attrNameLst>
                                          <p:attrName>ppt_x</p:attrName>
                                        </p:attrNameLst>
                                      </p:cBhvr>
                                      <p:tavLst>
                                        <p:tav tm="0">
                                          <p:val>
                                            <p:strVal val="ppt_x"/>
                                          </p:val>
                                        </p:tav>
                                        <p:tav tm="100000">
                                          <p:val>
                                            <p:strVal val="0-ppt_w/2"/>
                                          </p:val>
                                        </p:tav>
                                      </p:tavLst>
                                    </p:anim>
                                    <p:anim calcmode="lin" valueType="num">
                                      <p:cBhvr additive="base">
                                        <p:cTn id="271" dur="3000"/>
                                        <p:tgtEl>
                                          <p:spTgt spid="23"/>
                                        </p:tgtEl>
                                        <p:attrNameLst>
                                          <p:attrName>ppt_y</p:attrName>
                                        </p:attrNameLst>
                                      </p:cBhvr>
                                      <p:tavLst>
                                        <p:tav tm="0">
                                          <p:val>
                                            <p:strVal val="ppt_y"/>
                                          </p:val>
                                        </p:tav>
                                        <p:tav tm="100000">
                                          <p:val>
                                            <p:strVal val="ppt_y"/>
                                          </p:val>
                                        </p:tav>
                                      </p:tavLst>
                                    </p:anim>
                                    <p:set>
                                      <p:cBhvr>
                                        <p:cTn id="272" dur="1" fill="hold">
                                          <p:stCondLst>
                                            <p:cond delay="2999"/>
                                          </p:stCondLst>
                                        </p:cTn>
                                        <p:tgtEl>
                                          <p:spTgt spid="23"/>
                                        </p:tgtEl>
                                        <p:attrNameLst>
                                          <p:attrName>style.visibility</p:attrName>
                                        </p:attrNameLst>
                                      </p:cBhvr>
                                      <p:to>
                                        <p:strVal val="hidden"/>
                                      </p:to>
                                    </p:set>
                                  </p:childTnLst>
                                </p:cTn>
                              </p:par>
                              <p:par>
                                <p:cTn id="273" presetID="2" presetClass="exit" presetSubtype="4" fill="hold" grpId="3" nodeType="withEffect">
                                  <p:stCondLst>
                                    <p:cond delay="0"/>
                                  </p:stCondLst>
                                  <p:childTnLst>
                                    <p:anim calcmode="lin" valueType="num">
                                      <p:cBhvr additive="base">
                                        <p:cTn id="274" dur="3000"/>
                                        <p:tgtEl>
                                          <p:spTgt spid="6"/>
                                        </p:tgtEl>
                                        <p:attrNameLst>
                                          <p:attrName>ppt_x</p:attrName>
                                        </p:attrNameLst>
                                      </p:cBhvr>
                                      <p:tavLst>
                                        <p:tav tm="0">
                                          <p:val>
                                            <p:strVal val="ppt_x"/>
                                          </p:val>
                                        </p:tav>
                                        <p:tav tm="100000">
                                          <p:val>
                                            <p:strVal val="ppt_x"/>
                                          </p:val>
                                        </p:tav>
                                      </p:tavLst>
                                    </p:anim>
                                    <p:anim calcmode="lin" valueType="num">
                                      <p:cBhvr additive="base">
                                        <p:cTn id="275" dur="3000"/>
                                        <p:tgtEl>
                                          <p:spTgt spid="6"/>
                                        </p:tgtEl>
                                        <p:attrNameLst>
                                          <p:attrName>ppt_y</p:attrName>
                                        </p:attrNameLst>
                                      </p:cBhvr>
                                      <p:tavLst>
                                        <p:tav tm="0">
                                          <p:val>
                                            <p:strVal val="ppt_y"/>
                                          </p:val>
                                        </p:tav>
                                        <p:tav tm="100000">
                                          <p:val>
                                            <p:strVal val="1+ppt_h/2"/>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4" fill="hold" grpId="3" nodeType="withEffect">
                                  <p:stCondLst>
                                    <p:cond delay="0"/>
                                  </p:stCondLst>
                                  <p:childTnLst>
                                    <p:anim calcmode="lin" valueType="num">
                                      <p:cBhvr additive="base">
                                        <p:cTn id="278" dur="3000"/>
                                        <p:tgtEl>
                                          <p:spTgt spid="7"/>
                                        </p:tgtEl>
                                        <p:attrNameLst>
                                          <p:attrName>ppt_x</p:attrName>
                                        </p:attrNameLst>
                                      </p:cBhvr>
                                      <p:tavLst>
                                        <p:tav tm="0">
                                          <p:val>
                                            <p:strVal val="ppt_x"/>
                                          </p:val>
                                        </p:tav>
                                        <p:tav tm="100000">
                                          <p:val>
                                            <p:strVal val="ppt_x"/>
                                          </p:val>
                                        </p:tav>
                                      </p:tavLst>
                                    </p:anim>
                                    <p:anim calcmode="lin" valueType="num">
                                      <p:cBhvr additive="base">
                                        <p:cTn id="279" dur="3000"/>
                                        <p:tgtEl>
                                          <p:spTgt spid="7"/>
                                        </p:tgtEl>
                                        <p:attrNameLst>
                                          <p:attrName>ppt_y</p:attrName>
                                        </p:attrNameLst>
                                      </p:cBhvr>
                                      <p:tavLst>
                                        <p:tav tm="0">
                                          <p:val>
                                            <p:strVal val="ppt_y"/>
                                          </p:val>
                                        </p:tav>
                                        <p:tav tm="100000">
                                          <p:val>
                                            <p:strVal val="1+ppt_h/2"/>
                                          </p:val>
                                        </p:tav>
                                      </p:tavLst>
                                    </p:anim>
                                    <p:set>
                                      <p:cBhvr>
                                        <p:cTn id="280" dur="1" fill="hold">
                                          <p:stCondLst>
                                            <p:cond delay="2999"/>
                                          </p:stCondLst>
                                        </p:cTn>
                                        <p:tgtEl>
                                          <p:spTgt spid="7"/>
                                        </p:tgtEl>
                                        <p:attrNameLst>
                                          <p:attrName>style.visibility</p:attrName>
                                        </p:attrNameLst>
                                      </p:cBhvr>
                                      <p:to>
                                        <p:strVal val="hidden"/>
                                      </p:to>
                                    </p:set>
                                  </p:childTnLst>
                                </p:cTn>
                              </p:par>
                              <p:par>
                                <p:cTn id="281" presetID="2" presetClass="exit" presetSubtype="4" fill="hold" grpId="3" nodeType="withEffect">
                                  <p:stCondLst>
                                    <p:cond delay="0"/>
                                  </p:stCondLst>
                                  <p:childTnLst>
                                    <p:anim calcmode="lin" valueType="num">
                                      <p:cBhvr additive="base">
                                        <p:cTn id="282" dur="3000"/>
                                        <p:tgtEl>
                                          <p:spTgt spid="14"/>
                                        </p:tgtEl>
                                        <p:attrNameLst>
                                          <p:attrName>ppt_x</p:attrName>
                                        </p:attrNameLst>
                                      </p:cBhvr>
                                      <p:tavLst>
                                        <p:tav tm="0">
                                          <p:val>
                                            <p:strVal val="ppt_x"/>
                                          </p:val>
                                        </p:tav>
                                        <p:tav tm="100000">
                                          <p:val>
                                            <p:strVal val="ppt_x"/>
                                          </p:val>
                                        </p:tav>
                                      </p:tavLst>
                                    </p:anim>
                                    <p:anim calcmode="lin" valueType="num">
                                      <p:cBhvr additive="base">
                                        <p:cTn id="283" dur="3000"/>
                                        <p:tgtEl>
                                          <p:spTgt spid="14"/>
                                        </p:tgtEl>
                                        <p:attrNameLst>
                                          <p:attrName>ppt_y</p:attrName>
                                        </p:attrNameLst>
                                      </p:cBhvr>
                                      <p:tavLst>
                                        <p:tav tm="0">
                                          <p:val>
                                            <p:strVal val="ppt_y"/>
                                          </p:val>
                                        </p:tav>
                                        <p:tav tm="100000">
                                          <p:val>
                                            <p:strVal val="1+ppt_h/2"/>
                                          </p:val>
                                        </p:tav>
                                      </p:tavLst>
                                    </p:anim>
                                    <p:set>
                                      <p:cBhvr>
                                        <p:cTn id="284" dur="1" fill="hold">
                                          <p:stCondLst>
                                            <p:cond delay="2999"/>
                                          </p:stCondLst>
                                        </p:cTn>
                                        <p:tgtEl>
                                          <p:spTgt spid="14"/>
                                        </p:tgtEl>
                                        <p:attrNameLst>
                                          <p:attrName>style.visibility</p:attrName>
                                        </p:attrNameLst>
                                      </p:cBhvr>
                                      <p:to>
                                        <p:strVal val="hidden"/>
                                      </p:to>
                                    </p:set>
                                  </p:childTnLst>
                                </p:cTn>
                              </p:par>
                              <p:par>
                                <p:cTn id="285" presetID="2" presetClass="exit" presetSubtype="4" fill="hold" grpId="3" nodeType="withEffect">
                                  <p:stCondLst>
                                    <p:cond delay="0"/>
                                  </p:stCondLst>
                                  <p:childTnLst>
                                    <p:anim calcmode="lin" valueType="num">
                                      <p:cBhvr additive="base">
                                        <p:cTn id="286" dur="3000"/>
                                        <p:tgtEl>
                                          <p:spTgt spid="15"/>
                                        </p:tgtEl>
                                        <p:attrNameLst>
                                          <p:attrName>ppt_x</p:attrName>
                                        </p:attrNameLst>
                                      </p:cBhvr>
                                      <p:tavLst>
                                        <p:tav tm="0">
                                          <p:val>
                                            <p:strVal val="ppt_x"/>
                                          </p:val>
                                        </p:tav>
                                        <p:tav tm="100000">
                                          <p:val>
                                            <p:strVal val="ppt_x"/>
                                          </p:val>
                                        </p:tav>
                                      </p:tavLst>
                                    </p:anim>
                                    <p:anim calcmode="lin" valueType="num">
                                      <p:cBhvr additive="base">
                                        <p:cTn id="287" dur="3000"/>
                                        <p:tgtEl>
                                          <p:spTgt spid="15"/>
                                        </p:tgtEl>
                                        <p:attrNameLst>
                                          <p:attrName>ppt_y</p:attrName>
                                        </p:attrNameLst>
                                      </p:cBhvr>
                                      <p:tavLst>
                                        <p:tav tm="0">
                                          <p:val>
                                            <p:strVal val="ppt_y"/>
                                          </p:val>
                                        </p:tav>
                                        <p:tav tm="100000">
                                          <p:val>
                                            <p:strVal val="1+ppt_h/2"/>
                                          </p:val>
                                        </p:tav>
                                      </p:tavLst>
                                    </p:anim>
                                    <p:set>
                                      <p:cBhvr>
                                        <p:cTn id="288" dur="1" fill="hold">
                                          <p:stCondLst>
                                            <p:cond delay="2999"/>
                                          </p:stCondLst>
                                        </p:cTn>
                                        <p:tgtEl>
                                          <p:spTgt spid="15"/>
                                        </p:tgtEl>
                                        <p:attrNameLst>
                                          <p:attrName>style.visibility</p:attrName>
                                        </p:attrNameLst>
                                      </p:cBhvr>
                                      <p:to>
                                        <p:strVal val="hidden"/>
                                      </p:to>
                                    </p:set>
                                  </p:childTnLst>
                                </p:cTn>
                              </p:par>
                              <p:par>
                                <p:cTn id="289" presetID="2" presetClass="exit" presetSubtype="4" fill="hold" grpId="3" nodeType="withEffect">
                                  <p:stCondLst>
                                    <p:cond delay="0"/>
                                  </p:stCondLst>
                                  <p:childTnLst>
                                    <p:anim calcmode="lin" valueType="num">
                                      <p:cBhvr additive="base">
                                        <p:cTn id="290" dur="3000"/>
                                        <p:tgtEl>
                                          <p:spTgt spid="16"/>
                                        </p:tgtEl>
                                        <p:attrNameLst>
                                          <p:attrName>ppt_x</p:attrName>
                                        </p:attrNameLst>
                                      </p:cBhvr>
                                      <p:tavLst>
                                        <p:tav tm="0">
                                          <p:val>
                                            <p:strVal val="ppt_x"/>
                                          </p:val>
                                        </p:tav>
                                        <p:tav tm="100000">
                                          <p:val>
                                            <p:strVal val="ppt_x"/>
                                          </p:val>
                                        </p:tav>
                                      </p:tavLst>
                                    </p:anim>
                                    <p:anim calcmode="lin" valueType="num">
                                      <p:cBhvr additive="base">
                                        <p:cTn id="291" dur="3000"/>
                                        <p:tgtEl>
                                          <p:spTgt spid="16"/>
                                        </p:tgtEl>
                                        <p:attrNameLst>
                                          <p:attrName>ppt_y</p:attrName>
                                        </p:attrNameLst>
                                      </p:cBhvr>
                                      <p:tavLst>
                                        <p:tav tm="0">
                                          <p:val>
                                            <p:strVal val="ppt_y"/>
                                          </p:val>
                                        </p:tav>
                                        <p:tav tm="100000">
                                          <p:val>
                                            <p:strVal val="1+ppt_h/2"/>
                                          </p:val>
                                        </p:tav>
                                      </p:tavLst>
                                    </p:anim>
                                    <p:set>
                                      <p:cBhvr>
                                        <p:cTn id="292" dur="1" fill="hold">
                                          <p:stCondLst>
                                            <p:cond delay="2999"/>
                                          </p:stCondLst>
                                        </p:cTn>
                                        <p:tgtEl>
                                          <p:spTgt spid="16"/>
                                        </p:tgtEl>
                                        <p:attrNameLst>
                                          <p:attrName>style.visibility</p:attrName>
                                        </p:attrNameLst>
                                      </p:cBhvr>
                                      <p:to>
                                        <p:strVal val="hidden"/>
                                      </p:to>
                                    </p:set>
                                  </p:childTnLst>
                                </p:cTn>
                              </p:par>
                              <p:par>
                                <p:cTn id="293" presetID="2" presetClass="exit" presetSubtype="4" fill="hold" grpId="3" nodeType="withEffect">
                                  <p:stCondLst>
                                    <p:cond delay="0"/>
                                  </p:stCondLst>
                                  <p:childTnLst>
                                    <p:anim calcmode="lin" valueType="num">
                                      <p:cBhvr additive="base">
                                        <p:cTn id="294" dur="3000"/>
                                        <p:tgtEl>
                                          <p:spTgt spid="17"/>
                                        </p:tgtEl>
                                        <p:attrNameLst>
                                          <p:attrName>ppt_x</p:attrName>
                                        </p:attrNameLst>
                                      </p:cBhvr>
                                      <p:tavLst>
                                        <p:tav tm="0">
                                          <p:val>
                                            <p:strVal val="ppt_x"/>
                                          </p:val>
                                        </p:tav>
                                        <p:tav tm="100000">
                                          <p:val>
                                            <p:strVal val="ppt_x"/>
                                          </p:val>
                                        </p:tav>
                                      </p:tavLst>
                                    </p:anim>
                                    <p:anim calcmode="lin" valueType="num">
                                      <p:cBhvr additive="base">
                                        <p:cTn id="295" dur="3000"/>
                                        <p:tgtEl>
                                          <p:spTgt spid="17"/>
                                        </p:tgtEl>
                                        <p:attrNameLst>
                                          <p:attrName>ppt_y</p:attrName>
                                        </p:attrNameLst>
                                      </p:cBhvr>
                                      <p:tavLst>
                                        <p:tav tm="0">
                                          <p:val>
                                            <p:strVal val="ppt_y"/>
                                          </p:val>
                                        </p:tav>
                                        <p:tav tm="100000">
                                          <p:val>
                                            <p:strVal val="1+ppt_h/2"/>
                                          </p:val>
                                        </p:tav>
                                      </p:tavLst>
                                    </p:anim>
                                    <p:set>
                                      <p:cBhvr>
                                        <p:cTn id="296" dur="1" fill="hold">
                                          <p:stCondLst>
                                            <p:cond delay="2999"/>
                                          </p:stCondLst>
                                        </p:cTn>
                                        <p:tgtEl>
                                          <p:spTgt spid="17"/>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3000"/>
                                        <p:tgtEl>
                                          <p:spTgt spid="8"/>
                                        </p:tgtEl>
                                        <p:attrNameLst>
                                          <p:attrName>ppt_x</p:attrName>
                                        </p:attrNameLst>
                                      </p:cBhvr>
                                      <p:tavLst>
                                        <p:tav tm="0">
                                          <p:val>
                                            <p:strVal val="ppt_x"/>
                                          </p:val>
                                        </p:tav>
                                        <p:tav tm="100000">
                                          <p:val>
                                            <p:strVal val="ppt_x"/>
                                          </p:val>
                                        </p:tav>
                                      </p:tavLst>
                                    </p:anim>
                                    <p:anim calcmode="lin" valueType="num">
                                      <p:cBhvr additive="base">
                                        <p:cTn id="299" dur="3000"/>
                                        <p:tgtEl>
                                          <p:spTgt spid="8"/>
                                        </p:tgtEl>
                                        <p:attrNameLst>
                                          <p:attrName>ppt_y</p:attrName>
                                        </p:attrNameLst>
                                      </p:cBhvr>
                                      <p:tavLst>
                                        <p:tav tm="0">
                                          <p:val>
                                            <p:strVal val="ppt_y"/>
                                          </p:val>
                                        </p:tav>
                                        <p:tav tm="100000">
                                          <p:val>
                                            <p:strVal val="0-ppt_h/2"/>
                                          </p:val>
                                        </p:tav>
                                      </p:tavLst>
                                    </p:anim>
                                    <p:set>
                                      <p:cBhvr>
                                        <p:cTn id="300" dur="1" fill="hold">
                                          <p:stCondLst>
                                            <p:cond delay="2999"/>
                                          </p:stCondLst>
                                        </p:cTn>
                                        <p:tgtEl>
                                          <p:spTgt spid="8"/>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3000"/>
                                        <p:tgtEl>
                                          <p:spTgt spid="9"/>
                                        </p:tgtEl>
                                        <p:attrNameLst>
                                          <p:attrName>ppt_x</p:attrName>
                                        </p:attrNameLst>
                                      </p:cBhvr>
                                      <p:tavLst>
                                        <p:tav tm="0">
                                          <p:val>
                                            <p:strVal val="ppt_x"/>
                                          </p:val>
                                        </p:tav>
                                        <p:tav tm="100000">
                                          <p:val>
                                            <p:strVal val="ppt_x"/>
                                          </p:val>
                                        </p:tav>
                                      </p:tavLst>
                                    </p:anim>
                                    <p:anim calcmode="lin" valueType="num">
                                      <p:cBhvr additive="base">
                                        <p:cTn id="303" dur="3000"/>
                                        <p:tgtEl>
                                          <p:spTgt spid="9"/>
                                        </p:tgtEl>
                                        <p:attrNameLst>
                                          <p:attrName>ppt_y</p:attrName>
                                        </p:attrNameLst>
                                      </p:cBhvr>
                                      <p:tavLst>
                                        <p:tav tm="0">
                                          <p:val>
                                            <p:strVal val="ppt_y"/>
                                          </p:val>
                                        </p:tav>
                                        <p:tav tm="100000">
                                          <p:val>
                                            <p:strVal val="0-ppt_h/2"/>
                                          </p:val>
                                        </p:tav>
                                      </p:tavLst>
                                    </p:anim>
                                    <p:set>
                                      <p:cBhvr>
                                        <p:cTn id="304" dur="1" fill="hold">
                                          <p:stCondLst>
                                            <p:cond delay="2999"/>
                                          </p:stCondLst>
                                        </p:cTn>
                                        <p:tgtEl>
                                          <p:spTgt spid="9"/>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3000"/>
                                        <p:tgtEl>
                                          <p:spTgt spid="26"/>
                                        </p:tgtEl>
                                        <p:attrNameLst>
                                          <p:attrName>ppt_x</p:attrName>
                                        </p:attrNameLst>
                                      </p:cBhvr>
                                      <p:tavLst>
                                        <p:tav tm="0">
                                          <p:val>
                                            <p:strVal val="ppt_x"/>
                                          </p:val>
                                        </p:tav>
                                        <p:tav tm="100000">
                                          <p:val>
                                            <p:strVal val="ppt_x"/>
                                          </p:val>
                                        </p:tav>
                                      </p:tavLst>
                                    </p:anim>
                                    <p:anim calcmode="lin" valueType="num">
                                      <p:cBhvr additive="base">
                                        <p:cTn id="307" dur="3000"/>
                                        <p:tgtEl>
                                          <p:spTgt spid="26"/>
                                        </p:tgtEl>
                                        <p:attrNameLst>
                                          <p:attrName>ppt_y</p:attrName>
                                        </p:attrNameLst>
                                      </p:cBhvr>
                                      <p:tavLst>
                                        <p:tav tm="0">
                                          <p:val>
                                            <p:strVal val="ppt_y"/>
                                          </p:val>
                                        </p:tav>
                                        <p:tav tm="100000">
                                          <p:val>
                                            <p:strVal val="0-ppt_h/2"/>
                                          </p:val>
                                        </p:tav>
                                      </p:tavLst>
                                    </p:anim>
                                    <p:set>
                                      <p:cBhvr>
                                        <p:cTn id="308" dur="1" fill="hold">
                                          <p:stCondLst>
                                            <p:cond delay="2999"/>
                                          </p:stCondLst>
                                        </p:cTn>
                                        <p:tgtEl>
                                          <p:spTgt spid="26"/>
                                        </p:tgtEl>
                                        <p:attrNameLst>
                                          <p:attrName>style.visibility</p:attrName>
                                        </p:attrNameLst>
                                      </p:cBhvr>
                                      <p:to>
                                        <p:strVal val="hidden"/>
                                      </p:to>
                                    </p:set>
                                  </p:childTnLst>
                                </p:cTn>
                              </p:par>
                              <p:par>
                                <p:cTn id="309" presetID="2" presetClass="exit" presetSubtype="1" fill="hold" grpId="3" nodeType="withEffect">
                                  <p:stCondLst>
                                    <p:cond delay="0"/>
                                  </p:stCondLst>
                                  <p:childTnLst>
                                    <p:anim calcmode="lin" valueType="num">
                                      <p:cBhvr additive="base">
                                        <p:cTn id="310" dur="3000"/>
                                        <p:tgtEl>
                                          <p:spTgt spid="27"/>
                                        </p:tgtEl>
                                        <p:attrNameLst>
                                          <p:attrName>ppt_x</p:attrName>
                                        </p:attrNameLst>
                                      </p:cBhvr>
                                      <p:tavLst>
                                        <p:tav tm="0">
                                          <p:val>
                                            <p:strVal val="ppt_x"/>
                                          </p:val>
                                        </p:tav>
                                        <p:tav tm="100000">
                                          <p:val>
                                            <p:strVal val="ppt_x"/>
                                          </p:val>
                                        </p:tav>
                                      </p:tavLst>
                                    </p:anim>
                                    <p:anim calcmode="lin" valueType="num">
                                      <p:cBhvr additive="base">
                                        <p:cTn id="311" dur="3000"/>
                                        <p:tgtEl>
                                          <p:spTgt spid="27"/>
                                        </p:tgtEl>
                                        <p:attrNameLst>
                                          <p:attrName>ppt_y</p:attrName>
                                        </p:attrNameLst>
                                      </p:cBhvr>
                                      <p:tavLst>
                                        <p:tav tm="0">
                                          <p:val>
                                            <p:strVal val="ppt_y"/>
                                          </p:val>
                                        </p:tav>
                                        <p:tav tm="100000">
                                          <p:val>
                                            <p:strVal val="0-ppt_h/2"/>
                                          </p:val>
                                        </p:tav>
                                      </p:tavLst>
                                    </p:anim>
                                    <p:set>
                                      <p:cBhvr>
                                        <p:cTn id="312" dur="1" fill="hold">
                                          <p:stCondLst>
                                            <p:cond delay="2999"/>
                                          </p:stCondLst>
                                        </p:cTn>
                                        <p:tgtEl>
                                          <p:spTgt spid="27"/>
                                        </p:tgtEl>
                                        <p:attrNameLst>
                                          <p:attrName>style.visibility</p:attrName>
                                        </p:attrNameLst>
                                      </p:cBhvr>
                                      <p:to>
                                        <p:strVal val="hidden"/>
                                      </p:to>
                                    </p:set>
                                  </p:childTnLst>
                                </p:cTn>
                              </p:par>
                              <p:par>
                                <p:cTn id="313" presetID="2" presetClass="exit" presetSubtype="1" fill="hold" grpId="3" nodeType="withEffect">
                                  <p:stCondLst>
                                    <p:cond delay="0"/>
                                  </p:stCondLst>
                                  <p:childTnLst>
                                    <p:anim calcmode="lin" valueType="num">
                                      <p:cBhvr additive="base">
                                        <p:cTn id="314" dur="3000"/>
                                        <p:tgtEl>
                                          <p:spTgt spid="28"/>
                                        </p:tgtEl>
                                        <p:attrNameLst>
                                          <p:attrName>ppt_x</p:attrName>
                                        </p:attrNameLst>
                                      </p:cBhvr>
                                      <p:tavLst>
                                        <p:tav tm="0">
                                          <p:val>
                                            <p:strVal val="ppt_x"/>
                                          </p:val>
                                        </p:tav>
                                        <p:tav tm="100000">
                                          <p:val>
                                            <p:strVal val="ppt_x"/>
                                          </p:val>
                                        </p:tav>
                                      </p:tavLst>
                                    </p:anim>
                                    <p:anim calcmode="lin" valueType="num">
                                      <p:cBhvr additive="base">
                                        <p:cTn id="315" dur="3000"/>
                                        <p:tgtEl>
                                          <p:spTgt spid="28"/>
                                        </p:tgtEl>
                                        <p:attrNameLst>
                                          <p:attrName>ppt_y</p:attrName>
                                        </p:attrNameLst>
                                      </p:cBhvr>
                                      <p:tavLst>
                                        <p:tav tm="0">
                                          <p:val>
                                            <p:strVal val="ppt_y"/>
                                          </p:val>
                                        </p:tav>
                                        <p:tav tm="100000">
                                          <p:val>
                                            <p:strVal val="0-ppt_h/2"/>
                                          </p:val>
                                        </p:tav>
                                      </p:tavLst>
                                    </p:anim>
                                    <p:set>
                                      <p:cBhvr>
                                        <p:cTn id="316" dur="1" fill="hold">
                                          <p:stCondLst>
                                            <p:cond delay="2999"/>
                                          </p:stCondLst>
                                        </p:cTn>
                                        <p:tgtEl>
                                          <p:spTgt spid="28"/>
                                        </p:tgtEl>
                                        <p:attrNameLst>
                                          <p:attrName>style.visibility</p:attrName>
                                        </p:attrNameLst>
                                      </p:cBhvr>
                                      <p:to>
                                        <p:strVal val="hidden"/>
                                      </p:to>
                                    </p:set>
                                  </p:childTnLst>
                                </p:cTn>
                              </p:par>
                              <p:par>
                                <p:cTn id="317" presetID="2" presetClass="exit" presetSubtype="1" fill="hold" grpId="3" nodeType="withEffect">
                                  <p:stCondLst>
                                    <p:cond delay="0"/>
                                  </p:stCondLst>
                                  <p:childTnLst>
                                    <p:anim calcmode="lin" valueType="num">
                                      <p:cBhvr additive="base">
                                        <p:cTn id="318" dur="3000"/>
                                        <p:tgtEl>
                                          <p:spTgt spid="29"/>
                                        </p:tgtEl>
                                        <p:attrNameLst>
                                          <p:attrName>ppt_x</p:attrName>
                                        </p:attrNameLst>
                                      </p:cBhvr>
                                      <p:tavLst>
                                        <p:tav tm="0">
                                          <p:val>
                                            <p:strVal val="ppt_x"/>
                                          </p:val>
                                        </p:tav>
                                        <p:tav tm="100000">
                                          <p:val>
                                            <p:strVal val="ppt_x"/>
                                          </p:val>
                                        </p:tav>
                                      </p:tavLst>
                                    </p:anim>
                                    <p:anim calcmode="lin" valueType="num">
                                      <p:cBhvr additive="base">
                                        <p:cTn id="319" dur="3000"/>
                                        <p:tgtEl>
                                          <p:spTgt spid="29"/>
                                        </p:tgtEl>
                                        <p:attrNameLst>
                                          <p:attrName>ppt_y</p:attrName>
                                        </p:attrNameLst>
                                      </p:cBhvr>
                                      <p:tavLst>
                                        <p:tav tm="0">
                                          <p:val>
                                            <p:strVal val="ppt_y"/>
                                          </p:val>
                                        </p:tav>
                                        <p:tav tm="100000">
                                          <p:val>
                                            <p:strVal val="0-ppt_h/2"/>
                                          </p:val>
                                        </p:tav>
                                      </p:tavLst>
                                    </p:anim>
                                    <p:set>
                                      <p:cBhvr>
                                        <p:cTn id="320" dur="1" fill="hold">
                                          <p:stCondLst>
                                            <p:cond delay="2999"/>
                                          </p:stCondLst>
                                        </p:cTn>
                                        <p:tgtEl>
                                          <p:spTgt spid="29"/>
                                        </p:tgtEl>
                                        <p:attrNameLst>
                                          <p:attrName>style.visibility</p:attrName>
                                        </p:attrNameLst>
                                      </p:cBhvr>
                                      <p:to>
                                        <p:strVal val="hidden"/>
                                      </p:to>
                                    </p:set>
                                  </p:childTnLst>
                                </p:cTn>
                              </p:par>
                              <p:par>
                                <p:cTn id="321" presetID="4" presetClass="entr" presetSubtype="3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ox(out)">
                                      <p:cBhvr>
                                        <p:cTn id="323" dur="3000"/>
                                        <p:tgtEl>
                                          <p:spTgt spid="4"/>
                                        </p:tgtEl>
                                      </p:cBhvr>
                                    </p:animEffect>
                                  </p:childTnLst>
                                </p:cTn>
                              </p:par>
                              <p:par>
                                <p:cTn id="324" presetID="23" presetClass="entr" presetSubtype="36" fill="hold" nodeType="withEffect">
                                  <p:stCondLst>
                                    <p:cond delay="0"/>
                                  </p:stCondLst>
                                  <p:childTnLst>
                                    <p:set>
                                      <p:cBhvr>
                                        <p:cTn id="325" dur="1" fill="hold">
                                          <p:stCondLst>
                                            <p:cond delay="0"/>
                                          </p:stCondLst>
                                        </p:cTn>
                                        <p:tgtEl>
                                          <p:spTgt spid="4"/>
                                        </p:tgtEl>
                                        <p:attrNameLst>
                                          <p:attrName>style.visibility</p:attrName>
                                        </p:attrNameLst>
                                      </p:cBhvr>
                                      <p:to>
                                        <p:strVal val="visible"/>
                                      </p:to>
                                    </p:set>
                                    <p:anim calcmode="lin" valueType="num">
                                      <p:cBhvr>
                                        <p:cTn id="326" dur="3000" fill="hold"/>
                                        <p:tgtEl>
                                          <p:spTgt spid="4"/>
                                        </p:tgtEl>
                                        <p:attrNameLst>
                                          <p:attrName>ppt_w</p:attrName>
                                        </p:attrNameLst>
                                      </p:cBhvr>
                                      <p:tavLst>
                                        <p:tav tm="0">
                                          <p:val>
                                            <p:strVal val="(6*min(max(#ppt_w*#ppt_h,.3),1)-7.4)/-.7*#ppt_w"/>
                                          </p:val>
                                        </p:tav>
                                        <p:tav tm="100000">
                                          <p:val>
                                            <p:strVal val="#ppt_w"/>
                                          </p:val>
                                        </p:tav>
                                      </p:tavLst>
                                    </p:anim>
                                    <p:anim calcmode="lin" valueType="num">
                                      <p:cBhvr>
                                        <p:cTn id="327" dur="3000" fill="hold"/>
                                        <p:tgtEl>
                                          <p:spTgt spid="4"/>
                                        </p:tgtEl>
                                        <p:attrNameLst>
                                          <p:attrName>ppt_h</p:attrName>
                                        </p:attrNameLst>
                                      </p:cBhvr>
                                      <p:tavLst>
                                        <p:tav tm="0">
                                          <p:val>
                                            <p:strVal val="(6*min(max(#ppt_w*#ppt_h,.3),1)-7.4)/-.7*#ppt_h"/>
                                          </p:val>
                                        </p:tav>
                                        <p:tav tm="100000">
                                          <p:val>
                                            <p:strVal val="#ppt_h"/>
                                          </p:val>
                                        </p:tav>
                                      </p:tavLst>
                                    </p:anim>
                                    <p:anim calcmode="lin" valueType="num">
                                      <p:cBhvr>
                                        <p:cTn id="328" dur="3000" fill="hold"/>
                                        <p:tgtEl>
                                          <p:spTgt spid="4"/>
                                        </p:tgtEl>
                                        <p:attrNameLst>
                                          <p:attrName>ppt_x</p:attrName>
                                        </p:attrNameLst>
                                      </p:cBhvr>
                                      <p:tavLst>
                                        <p:tav tm="0">
                                          <p:val>
                                            <p:fltVal val="0.5"/>
                                          </p:val>
                                        </p:tav>
                                        <p:tav tm="100000">
                                          <p:val>
                                            <p:strVal val="#ppt_x"/>
                                          </p:val>
                                        </p:tav>
                                      </p:tavLst>
                                    </p:anim>
                                    <p:anim calcmode="lin" valueType="num">
                                      <p:cBhvr>
                                        <p:cTn id="329"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1422110.jpg"/>
          <p:cNvPicPr>
            <a:picLocks noChangeAspect="1"/>
          </p:cNvPicPr>
          <p:nvPr/>
        </p:nvPicPr>
        <p:blipFill>
          <a:blip r:embed="rId2"/>
          <a:stretch>
            <a:fillRect/>
          </a:stretch>
        </p:blipFill>
        <p:spPr>
          <a:xfrm>
            <a:off x="0" y="13368"/>
            <a:ext cx="9144000" cy="6844632"/>
          </a:xfrm>
          <a:prstGeom prst="rect">
            <a:avLst/>
          </a:prstGeom>
        </p:spPr>
      </p:pic>
      <p:sp>
        <p:nvSpPr>
          <p:cNvPr id="6" name="5 Luna"/>
          <p:cNvSpPr/>
          <p:nvPr/>
        </p:nvSpPr>
        <p:spPr>
          <a:xfrm rot="10800000">
            <a:off x="0" y="110247"/>
            <a:ext cx="4574833" cy="6747751"/>
          </a:xfrm>
          <a:prstGeom prst="moon">
            <a:avLst>
              <a:gd name="adj" fmla="val 40442"/>
            </a:avLst>
          </a:prstGeom>
          <a:gradFill flip="none" rotWithShape="1">
            <a:gsLst>
              <a:gs pos="43000">
                <a:schemeClr val="tx1">
                  <a:lumMod val="85000"/>
                  <a:shade val="30000"/>
                  <a:satMod val="115000"/>
                  <a:alpha val="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flipH="1">
            <a:off x="4500562" y="-4"/>
            <a:ext cx="4643439" cy="6908469"/>
          </a:xfrm>
          <a:prstGeom prst="moon">
            <a:avLst>
              <a:gd name="adj" fmla="val 40442"/>
            </a:avLst>
          </a:prstGeom>
          <a:gradFill flip="none" rotWithShape="1">
            <a:gsLst>
              <a:gs pos="42000">
                <a:schemeClr val="tx1">
                  <a:lumMod val="85000"/>
                  <a:shade val="30000"/>
                  <a:satMod val="115000"/>
                  <a:alpha val="4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28660" y="1071546"/>
            <a:ext cx="2860289" cy="4929198"/>
          </a:xfrm>
          <a:prstGeom prst="moon">
            <a:avLst>
              <a:gd name="adj" fmla="val 40442"/>
            </a:avLst>
          </a:prstGeom>
          <a:gradFill flip="none" rotWithShape="1">
            <a:gsLst>
              <a:gs pos="43000">
                <a:schemeClr val="tx1">
                  <a:lumMod val="85000"/>
                  <a:shade val="30000"/>
                  <a:satMod val="115000"/>
                  <a:alpha val="15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flipH="1">
            <a:off x="6500826" y="1214421"/>
            <a:ext cx="2643174" cy="4693915"/>
          </a:xfrm>
          <a:prstGeom prst="moon">
            <a:avLst>
              <a:gd name="adj" fmla="val 45214"/>
            </a:avLst>
          </a:prstGeom>
          <a:gradFill flip="none" rotWithShape="1">
            <a:gsLst>
              <a:gs pos="42000">
                <a:schemeClr val="tx1">
                  <a:lumMod val="85000"/>
                  <a:shade val="30000"/>
                  <a:satMod val="115000"/>
                  <a:alpha val="4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4" presetClass="entr" presetSubtype="1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2000"/>
                                        <p:tgtEl>
                                          <p:spTgt spid="6"/>
                                        </p:tgtEl>
                                      </p:cBhvr>
                                    </p:animEffect>
                                  </p:childTnLst>
                                </p:cTn>
                              </p:par>
                              <p:par>
                                <p:cTn id="11" presetID="14" presetClass="entr" presetSubtype="10" fill="hold" grpId="2"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2000"/>
                                        <p:tgtEl>
                                          <p:spTgt spid="8"/>
                                        </p:tgtEl>
                                      </p:cBhvr>
                                    </p:animEffect>
                                  </p:childTnLst>
                                </p:cTn>
                              </p:par>
                              <p:par>
                                <p:cTn id="14" presetID="14" presetClass="entr" presetSubtype="1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2000"/>
                                        <p:tgtEl>
                                          <p:spTgt spid="7"/>
                                        </p:tgtEl>
                                      </p:cBhvr>
                                    </p:animEffect>
                                  </p:childTnLst>
                                </p:cTn>
                              </p:par>
                              <p:par>
                                <p:cTn id="17" presetID="14" presetClass="entr" presetSubtype="10" fill="hold" grpId="2"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2000"/>
                                        <p:tgtEl>
                                          <p:spTgt spid="9"/>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17" presetClass="exit" presetSubtype="8" fill="hold" grpId="1" nodeType="afterEffect">
                                  <p:stCondLst>
                                    <p:cond delay="0"/>
                                  </p:stCondLst>
                                  <p:childTnLst>
                                    <p:anim calcmode="lin" valueType="num">
                                      <p:cBhvr>
                                        <p:cTn id="38" dur="2000"/>
                                        <p:tgtEl>
                                          <p:spTgt spid="6"/>
                                        </p:tgtEl>
                                        <p:attrNameLst>
                                          <p:attrName>ppt_x</p:attrName>
                                        </p:attrNameLst>
                                      </p:cBhvr>
                                      <p:tavLst>
                                        <p:tav tm="0">
                                          <p:val>
                                            <p:strVal val="ppt_x"/>
                                          </p:val>
                                        </p:tav>
                                        <p:tav tm="100000">
                                          <p:val>
                                            <p:strVal val="ppt_x-ppt_w/2"/>
                                          </p:val>
                                        </p:tav>
                                      </p:tavLst>
                                    </p:anim>
                                    <p:anim calcmode="lin" valueType="num">
                                      <p:cBhvr>
                                        <p:cTn id="39" dur="2000"/>
                                        <p:tgtEl>
                                          <p:spTgt spid="6"/>
                                        </p:tgtEl>
                                        <p:attrNameLst>
                                          <p:attrName>ppt_y</p:attrName>
                                        </p:attrNameLst>
                                      </p:cBhvr>
                                      <p:tavLst>
                                        <p:tav tm="0">
                                          <p:val>
                                            <p:strVal val="ppt_y"/>
                                          </p:val>
                                        </p:tav>
                                        <p:tav tm="100000">
                                          <p:val>
                                            <p:strVal val="ppt_y"/>
                                          </p:val>
                                        </p:tav>
                                      </p:tavLst>
                                    </p:anim>
                                    <p:anim calcmode="lin" valueType="num">
                                      <p:cBhvr>
                                        <p:cTn id="40" dur="2000"/>
                                        <p:tgtEl>
                                          <p:spTgt spid="6"/>
                                        </p:tgtEl>
                                        <p:attrNameLst>
                                          <p:attrName>ppt_w</p:attrName>
                                        </p:attrNameLst>
                                      </p:cBhvr>
                                      <p:tavLst>
                                        <p:tav tm="0">
                                          <p:val>
                                            <p:strVal val="ppt_w"/>
                                          </p:val>
                                        </p:tav>
                                        <p:tav tm="100000">
                                          <p:val>
                                            <p:fltVal val="0"/>
                                          </p:val>
                                        </p:tav>
                                      </p:tavLst>
                                    </p:anim>
                                    <p:anim calcmode="lin" valueType="num">
                                      <p:cBhvr>
                                        <p:cTn id="41" dur="2000"/>
                                        <p:tgtEl>
                                          <p:spTgt spid="6"/>
                                        </p:tgtEl>
                                        <p:attrNameLst>
                                          <p:attrName>ppt_h</p:attrName>
                                        </p:attrNameLst>
                                      </p:cBhvr>
                                      <p:tavLst>
                                        <p:tav tm="0">
                                          <p:val>
                                            <p:strVal val="ppt_h"/>
                                          </p:val>
                                        </p:tav>
                                        <p:tav tm="100000">
                                          <p:val>
                                            <p:strVal val="ppt_h"/>
                                          </p:val>
                                        </p:tav>
                                      </p:tavLst>
                                    </p:anim>
                                    <p:set>
                                      <p:cBhvr>
                                        <p:cTn id="42" dur="1" fill="hold">
                                          <p:stCondLst>
                                            <p:cond delay="1999"/>
                                          </p:stCondLst>
                                        </p:cTn>
                                        <p:tgtEl>
                                          <p:spTgt spid="6"/>
                                        </p:tgtEl>
                                        <p:attrNameLst>
                                          <p:attrName>style.visibility</p:attrName>
                                        </p:attrNameLst>
                                      </p:cBhvr>
                                      <p:to>
                                        <p:strVal val="hidden"/>
                                      </p:to>
                                    </p:set>
                                  </p:childTnLst>
                                </p:cTn>
                              </p:par>
                              <p:par>
                                <p:cTn id="43" presetID="17" presetClass="exit" presetSubtype="8" fill="hold" grpId="1" nodeType="withEffect">
                                  <p:stCondLst>
                                    <p:cond delay="0"/>
                                  </p:stCondLst>
                                  <p:childTnLst>
                                    <p:anim calcmode="lin" valueType="num">
                                      <p:cBhvr>
                                        <p:cTn id="44" dur="2000"/>
                                        <p:tgtEl>
                                          <p:spTgt spid="8"/>
                                        </p:tgtEl>
                                        <p:attrNameLst>
                                          <p:attrName>ppt_x</p:attrName>
                                        </p:attrNameLst>
                                      </p:cBhvr>
                                      <p:tavLst>
                                        <p:tav tm="0">
                                          <p:val>
                                            <p:strVal val="ppt_x"/>
                                          </p:val>
                                        </p:tav>
                                        <p:tav tm="100000">
                                          <p:val>
                                            <p:strVal val="ppt_x-ppt_w/2"/>
                                          </p:val>
                                        </p:tav>
                                      </p:tavLst>
                                    </p:anim>
                                    <p:anim calcmode="lin" valueType="num">
                                      <p:cBhvr>
                                        <p:cTn id="45" dur="2000"/>
                                        <p:tgtEl>
                                          <p:spTgt spid="8"/>
                                        </p:tgtEl>
                                        <p:attrNameLst>
                                          <p:attrName>ppt_y</p:attrName>
                                        </p:attrNameLst>
                                      </p:cBhvr>
                                      <p:tavLst>
                                        <p:tav tm="0">
                                          <p:val>
                                            <p:strVal val="ppt_y"/>
                                          </p:val>
                                        </p:tav>
                                        <p:tav tm="100000">
                                          <p:val>
                                            <p:strVal val="ppt_y"/>
                                          </p:val>
                                        </p:tav>
                                      </p:tavLst>
                                    </p:anim>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strVal val="ppt_h"/>
                                          </p:val>
                                        </p:tav>
                                      </p:tavLst>
                                    </p:anim>
                                    <p:set>
                                      <p:cBhvr>
                                        <p:cTn id="48" dur="1" fill="hold">
                                          <p:stCondLst>
                                            <p:cond delay="1999"/>
                                          </p:stCondLst>
                                        </p:cTn>
                                        <p:tgtEl>
                                          <p:spTgt spid="8"/>
                                        </p:tgtEl>
                                        <p:attrNameLst>
                                          <p:attrName>style.visibility</p:attrName>
                                        </p:attrNameLst>
                                      </p:cBhvr>
                                      <p:to>
                                        <p:strVal val="hidden"/>
                                      </p:to>
                                    </p:set>
                                  </p:childTnLst>
                                </p:cTn>
                              </p:par>
                              <p:par>
                                <p:cTn id="49" presetID="17" presetClass="exit" presetSubtype="2" fill="hold" grpId="1" nodeType="withEffect">
                                  <p:stCondLst>
                                    <p:cond delay="0"/>
                                  </p:stCondLst>
                                  <p:childTnLst>
                                    <p:anim calcmode="lin" valueType="num">
                                      <p:cBhvr>
                                        <p:cTn id="50" dur="2000"/>
                                        <p:tgtEl>
                                          <p:spTgt spid="7"/>
                                        </p:tgtEl>
                                        <p:attrNameLst>
                                          <p:attrName>ppt_x</p:attrName>
                                        </p:attrNameLst>
                                      </p:cBhvr>
                                      <p:tavLst>
                                        <p:tav tm="0">
                                          <p:val>
                                            <p:strVal val="ppt_x"/>
                                          </p:val>
                                        </p:tav>
                                        <p:tav tm="100000">
                                          <p:val>
                                            <p:strVal val="ppt_x+ppt_w/2"/>
                                          </p:val>
                                        </p:tav>
                                      </p:tavLst>
                                    </p:anim>
                                    <p:anim calcmode="lin" valueType="num">
                                      <p:cBhvr>
                                        <p:cTn id="51" dur="2000"/>
                                        <p:tgtEl>
                                          <p:spTgt spid="7"/>
                                        </p:tgtEl>
                                        <p:attrNameLst>
                                          <p:attrName>ppt_y</p:attrName>
                                        </p:attrNameLst>
                                      </p:cBhvr>
                                      <p:tavLst>
                                        <p:tav tm="0">
                                          <p:val>
                                            <p:strVal val="ppt_y"/>
                                          </p:val>
                                        </p:tav>
                                        <p:tav tm="100000">
                                          <p:val>
                                            <p:strVal val="ppt_y"/>
                                          </p:val>
                                        </p:tav>
                                      </p:tavLst>
                                    </p:anim>
                                    <p:anim calcmode="lin" valueType="num">
                                      <p:cBhvr>
                                        <p:cTn id="52" dur="2000"/>
                                        <p:tgtEl>
                                          <p:spTgt spid="7"/>
                                        </p:tgtEl>
                                        <p:attrNameLst>
                                          <p:attrName>ppt_w</p:attrName>
                                        </p:attrNameLst>
                                      </p:cBhvr>
                                      <p:tavLst>
                                        <p:tav tm="0">
                                          <p:val>
                                            <p:strVal val="ppt_w"/>
                                          </p:val>
                                        </p:tav>
                                        <p:tav tm="100000">
                                          <p:val>
                                            <p:fltVal val="0"/>
                                          </p:val>
                                        </p:tav>
                                      </p:tavLst>
                                    </p:anim>
                                    <p:anim calcmode="lin" valueType="num">
                                      <p:cBhvr>
                                        <p:cTn id="53" dur="2000"/>
                                        <p:tgtEl>
                                          <p:spTgt spid="7"/>
                                        </p:tgtEl>
                                        <p:attrNameLst>
                                          <p:attrName>ppt_h</p:attrName>
                                        </p:attrNameLst>
                                      </p:cBhvr>
                                      <p:tavLst>
                                        <p:tav tm="0">
                                          <p:val>
                                            <p:strVal val="ppt_h"/>
                                          </p:val>
                                        </p:tav>
                                        <p:tav tm="100000">
                                          <p:val>
                                            <p:strVal val="ppt_h"/>
                                          </p:val>
                                        </p:tav>
                                      </p:tavLst>
                                    </p:anim>
                                    <p:set>
                                      <p:cBhvr>
                                        <p:cTn id="54" dur="1" fill="hold">
                                          <p:stCondLst>
                                            <p:cond delay="1999"/>
                                          </p:stCondLst>
                                        </p:cTn>
                                        <p:tgtEl>
                                          <p:spTgt spid="7"/>
                                        </p:tgtEl>
                                        <p:attrNameLst>
                                          <p:attrName>style.visibility</p:attrName>
                                        </p:attrNameLst>
                                      </p:cBhvr>
                                      <p:to>
                                        <p:strVal val="hidden"/>
                                      </p:to>
                                    </p:set>
                                  </p:childTnLst>
                                </p:cTn>
                              </p:par>
                              <p:par>
                                <p:cTn id="55" presetID="17" presetClass="exit" presetSubtype="2" fill="hold" grpId="1" nodeType="withEffect">
                                  <p:stCondLst>
                                    <p:cond delay="0"/>
                                  </p:stCondLst>
                                  <p:childTnLst>
                                    <p:anim calcmode="lin" valueType="num">
                                      <p:cBhvr>
                                        <p:cTn id="56" dur="2000"/>
                                        <p:tgtEl>
                                          <p:spTgt spid="9"/>
                                        </p:tgtEl>
                                        <p:attrNameLst>
                                          <p:attrName>ppt_x</p:attrName>
                                        </p:attrNameLst>
                                      </p:cBhvr>
                                      <p:tavLst>
                                        <p:tav tm="0">
                                          <p:val>
                                            <p:strVal val="ppt_x"/>
                                          </p:val>
                                        </p:tav>
                                        <p:tav tm="100000">
                                          <p:val>
                                            <p:strVal val="ppt_x+ppt_w/2"/>
                                          </p:val>
                                        </p:tav>
                                      </p:tavLst>
                                    </p:anim>
                                    <p:anim calcmode="lin" valueType="num">
                                      <p:cBhvr>
                                        <p:cTn id="57" dur="2000"/>
                                        <p:tgtEl>
                                          <p:spTgt spid="9"/>
                                        </p:tgtEl>
                                        <p:attrNameLst>
                                          <p:attrName>ppt_y</p:attrName>
                                        </p:attrNameLst>
                                      </p:cBhvr>
                                      <p:tavLst>
                                        <p:tav tm="0">
                                          <p:val>
                                            <p:strVal val="ppt_y"/>
                                          </p:val>
                                        </p:tav>
                                        <p:tav tm="100000">
                                          <p:val>
                                            <p:strVal val="ppt_y"/>
                                          </p:val>
                                        </p:tav>
                                      </p:tavLst>
                                    </p:anim>
                                    <p:anim calcmode="lin" valueType="num">
                                      <p:cBhvr>
                                        <p:cTn id="58" dur="2000"/>
                                        <p:tgtEl>
                                          <p:spTgt spid="9"/>
                                        </p:tgtEl>
                                        <p:attrNameLst>
                                          <p:attrName>ppt_w</p:attrName>
                                        </p:attrNameLst>
                                      </p:cBhvr>
                                      <p:tavLst>
                                        <p:tav tm="0">
                                          <p:val>
                                            <p:strVal val="ppt_w"/>
                                          </p:val>
                                        </p:tav>
                                        <p:tav tm="100000">
                                          <p:val>
                                            <p:fltVal val="0"/>
                                          </p:val>
                                        </p:tav>
                                      </p:tavLst>
                                    </p:anim>
                                    <p:anim calcmode="lin" valueType="num">
                                      <p:cBhvr>
                                        <p:cTn id="59" dur="2000"/>
                                        <p:tgtEl>
                                          <p:spTgt spid="9"/>
                                        </p:tgtEl>
                                        <p:attrNameLst>
                                          <p:attrName>ppt_h</p:attrName>
                                        </p:attrNameLst>
                                      </p:cBhvr>
                                      <p:tavLst>
                                        <p:tav tm="0">
                                          <p:val>
                                            <p:strVal val="ppt_h"/>
                                          </p:val>
                                        </p:tav>
                                        <p:tav tm="100000">
                                          <p:val>
                                            <p:strVal val="ppt_h"/>
                                          </p:val>
                                        </p:tav>
                                      </p:tavLst>
                                    </p:anim>
                                    <p:set>
                                      <p:cBhvr>
                                        <p:cTn id="60" dur="1" fill="hold">
                                          <p:stCondLst>
                                            <p:cond delay="1999"/>
                                          </p:stCondLst>
                                        </p:cTn>
                                        <p:tgtEl>
                                          <p:spTgt spid="9"/>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2000" fill="hold"/>
                                        <p:tgtEl>
                                          <p:spTgt spid="4"/>
                                        </p:tgtEl>
                                        <p:attrNameLst>
                                          <p:attrName>ppt_w</p:attrName>
                                        </p:attrNameLst>
                                      </p:cBhvr>
                                      <p:tavLst>
                                        <p:tav tm="0">
                                          <p:val>
                                            <p:fltVal val="0"/>
                                          </p:val>
                                        </p:tav>
                                        <p:tav tm="100000">
                                          <p:val>
                                            <p:strVal val="#ppt_w"/>
                                          </p:val>
                                        </p:tav>
                                      </p:tavLst>
                                    </p:anim>
                                    <p:anim calcmode="lin" valueType="num">
                                      <p:cBhvr>
                                        <p:cTn id="6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Imagen69.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a:off x="-1" y="-73963"/>
            <a:ext cx="4658265" cy="2145641"/>
          </a:xfrm>
          <a:prstGeom prst="wave">
            <a:avLst>
              <a:gd name="adj1" fmla="val 20000"/>
              <a:gd name="adj2" fmla="val 0"/>
            </a:avLst>
          </a:prstGeom>
          <a:gradFill flip="none" rotWithShape="1">
            <a:gsLst>
              <a:gs pos="54000">
                <a:srgbClr val="00B050">
                  <a:shade val="30000"/>
                  <a:satMod val="115000"/>
                  <a:alpha val="36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643438" y="-79347"/>
            <a:ext cx="4500562" cy="2222463"/>
          </a:xfrm>
          <a:prstGeom prst="wave">
            <a:avLst>
              <a:gd name="adj1" fmla="val 20000"/>
              <a:gd name="adj2" fmla="val 0"/>
            </a:avLst>
          </a:prstGeom>
          <a:gradFill flip="none" rotWithShape="1">
            <a:gsLst>
              <a:gs pos="53000">
                <a:srgbClr val="00B050">
                  <a:shade val="30000"/>
                  <a:satMod val="115000"/>
                  <a:alpha val="56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 y="1354772"/>
            <a:ext cx="4658265" cy="2145666"/>
          </a:xfrm>
          <a:prstGeom prst="wave">
            <a:avLst>
              <a:gd name="adj1" fmla="val 20000"/>
              <a:gd name="adj2" fmla="val 0"/>
            </a:avLst>
          </a:prstGeom>
          <a:gradFill flip="none" rotWithShape="1">
            <a:gsLst>
              <a:gs pos="54000">
                <a:srgbClr val="00B050">
                  <a:shade val="30000"/>
                  <a:satMod val="115000"/>
                  <a:alpha val="36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643438" y="1497554"/>
            <a:ext cx="4500562" cy="2074322"/>
          </a:xfrm>
          <a:prstGeom prst="wave">
            <a:avLst>
              <a:gd name="adj1" fmla="val 20000"/>
              <a:gd name="adj2" fmla="val 0"/>
            </a:avLst>
          </a:prstGeom>
          <a:gradFill flip="none" rotWithShape="1">
            <a:gsLst>
              <a:gs pos="53000">
                <a:srgbClr val="00B050">
                  <a:shade val="30000"/>
                  <a:satMod val="115000"/>
                  <a:alpha val="56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2995296"/>
            <a:ext cx="4572000" cy="2219654"/>
          </a:xfrm>
          <a:prstGeom prst="wave">
            <a:avLst>
              <a:gd name="adj1" fmla="val 20000"/>
              <a:gd name="adj2" fmla="val 0"/>
            </a:avLst>
          </a:prstGeom>
          <a:gradFill flip="none" rotWithShape="1">
            <a:gsLst>
              <a:gs pos="54000">
                <a:srgbClr val="00B050">
                  <a:shade val="30000"/>
                  <a:satMod val="115000"/>
                  <a:alpha val="36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72000" y="3140628"/>
            <a:ext cx="4572000" cy="2074322"/>
          </a:xfrm>
          <a:prstGeom prst="wave">
            <a:avLst>
              <a:gd name="adj1" fmla="val 20000"/>
              <a:gd name="adj2" fmla="val 0"/>
            </a:avLst>
          </a:prstGeom>
          <a:gradFill flip="none" rotWithShape="1">
            <a:gsLst>
              <a:gs pos="53000">
                <a:srgbClr val="00B050">
                  <a:shade val="30000"/>
                  <a:satMod val="115000"/>
                  <a:alpha val="56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500570"/>
            <a:ext cx="4572000" cy="2071702"/>
          </a:xfrm>
          <a:prstGeom prst="wave">
            <a:avLst>
              <a:gd name="adj1" fmla="val 20000"/>
              <a:gd name="adj2" fmla="val 0"/>
            </a:avLst>
          </a:prstGeom>
          <a:gradFill flip="none" rotWithShape="1">
            <a:gsLst>
              <a:gs pos="54000">
                <a:srgbClr val="00B050">
                  <a:shade val="30000"/>
                  <a:satMod val="115000"/>
                  <a:alpha val="36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572000" y="4500570"/>
            <a:ext cx="4572000" cy="2000264"/>
          </a:xfrm>
          <a:prstGeom prst="wave">
            <a:avLst>
              <a:gd name="adj1" fmla="val 20000"/>
              <a:gd name="adj2" fmla="val 0"/>
            </a:avLst>
          </a:prstGeom>
          <a:gradFill flip="none" rotWithShape="1">
            <a:gsLst>
              <a:gs pos="53000">
                <a:srgbClr val="00B050">
                  <a:shade val="30000"/>
                  <a:satMod val="115000"/>
                  <a:alpha val="5600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2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2000"/>
                                        <p:tgtEl>
                                          <p:spTgt spid="7"/>
                                        </p:tgtEl>
                                      </p:cBhvr>
                                    </p:animEffect>
                                  </p:childTnLst>
                                </p:cTn>
                              </p:par>
                              <p:par>
                                <p:cTn id="14" presetID="8" presetClass="emph" presetSubtype="0" fill="hold" grpId="1" nodeType="withEffect">
                                  <p:stCondLst>
                                    <p:cond delay="0"/>
                                  </p:stCondLst>
                                  <p:childTnLst>
                                    <p:animRot by="21600000">
                                      <p:cBhvr>
                                        <p:cTn id="15" dur="2000" fill="hold"/>
                                        <p:tgtEl>
                                          <p:spTgt spid="6"/>
                                        </p:tgtEl>
                                        <p:attrNameLst>
                                          <p:attrName>r</p:attrName>
                                        </p:attrNameLst>
                                      </p:cBhvr>
                                    </p:animRot>
                                  </p:childTnLst>
                                </p:cTn>
                              </p:par>
                              <p:par>
                                <p:cTn id="16" presetID="8" presetClass="emph" presetSubtype="0" fill="hold" grpId="1" nodeType="withEffect">
                                  <p:stCondLst>
                                    <p:cond delay="0"/>
                                  </p:stCondLst>
                                  <p:childTnLst>
                                    <p:animRot by="-21600000">
                                      <p:cBhvr>
                                        <p:cTn id="17" dur="2000" fill="hold"/>
                                        <p:tgtEl>
                                          <p:spTgt spid="7"/>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2000"/>
                                        <p:tgtEl>
                                          <p:spTgt spid="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2000"/>
                                        <p:tgtEl>
                                          <p:spTgt spid="9"/>
                                        </p:tgtEl>
                                      </p:cBhvr>
                                    </p:animEffect>
                                  </p:childTnLst>
                                </p:cTn>
                              </p:par>
                              <p:par>
                                <p:cTn id="24" presetID="8" presetClass="emph" presetSubtype="0" fill="hold" grpId="1" nodeType="withEffect">
                                  <p:stCondLst>
                                    <p:cond delay="0"/>
                                  </p:stCondLst>
                                  <p:childTnLst>
                                    <p:animRot by="21600000">
                                      <p:cBhvr>
                                        <p:cTn id="25" dur="2000" fill="hold"/>
                                        <p:tgtEl>
                                          <p:spTgt spid="8"/>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9"/>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2000"/>
                                        <p:tgtEl>
                                          <p:spTgt spid="1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2000"/>
                                        <p:tgtEl>
                                          <p:spTgt spid="11"/>
                                        </p:tgtEl>
                                      </p:cBhvr>
                                    </p:animEffect>
                                  </p:childTnLst>
                                </p:cTn>
                              </p:par>
                              <p:par>
                                <p:cTn id="34" presetID="8" presetClass="emph" presetSubtype="0" fill="hold" grpId="1" nodeType="withEffect">
                                  <p:stCondLst>
                                    <p:cond delay="0"/>
                                  </p:stCondLst>
                                  <p:childTnLst>
                                    <p:animRot by="21600000">
                                      <p:cBhvr>
                                        <p:cTn id="35" dur="2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11"/>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heckerboard(across)">
                                      <p:cBhvr>
                                        <p:cTn id="40" dur="2000"/>
                                        <p:tgtEl>
                                          <p:spTgt spid="12"/>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2000"/>
                                        <p:tgtEl>
                                          <p:spTgt spid="13"/>
                                        </p:tgtEl>
                                      </p:cBhvr>
                                    </p:animEffect>
                                  </p:childTnLst>
                                </p:cTn>
                              </p:par>
                              <p:par>
                                <p:cTn id="44" presetID="8" presetClass="emph" presetSubtype="0" fill="hold" grpId="1" nodeType="withEffect">
                                  <p:stCondLst>
                                    <p:cond delay="0"/>
                                  </p:stCondLst>
                                  <p:childTnLst>
                                    <p:animRot by="21600000">
                                      <p:cBhvr>
                                        <p:cTn id="45" dur="2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3"/>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0-#ppt_w/2"/>
                                          </p:val>
                                        </p:tav>
                                        <p:tav tm="100000">
                                          <p:val>
                                            <p:strVal val="#ppt_x"/>
                                          </p:val>
                                        </p:tav>
                                      </p:tavLst>
                                    </p:anim>
                                    <p:anim calcmode="lin" valueType="num">
                                      <p:cBhvr additive="base">
                                        <p:cTn id="51" dur="2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0-#ppt_w/2"/>
                                          </p:val>
                                        </p:tav>
                                        <p:tav tm="100000">
                                          <p:val>
                                            <p:strVal val="#ppt_x"/>
                                          </p:val>
                                        </p:tav>
                                      </p:tavLst>
                                    </p:anim>
                                    <p:anim calcmode="lin" valueType="num">
                                      <p:cBhvr additive="base">
                                        <p:cTn id="55" dur="2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0-#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000" fill="hold"/>
                                        <p:tgtEl>
                                          <p:spTgt spid="7"/>
                                        </p:tgtEl>
                                        <p:attrNameLst>
                                          <p:attrName>ppt_x</p:attrName>
                                        </p:attrNameLst>
                                      </p:cBhvr>
                                      <p:tavLst>
                                        <p:tav tm="0">
                                          <p:val>
                                            <p:strVal val="1+#ppt_w/2"/>
                                          </p:val>
                                        </p:tav>
                                        <p:tav tm="100000">
                                          <p:val>
                                            <p:strVal val="#ppt_x"/>
                                          </p:val>
                                        </p:tav>
                                      </p:tavLst>
                                    </p:anim>
                                    <p:anim calcmode="lin" valueType="num">
                                      <p:cBhvr additive="base">
                                        <p:cTn id="67" dur="2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1+#ppt_w/2"/>
                                          </p:val>
                                        </p:tav>
                                        <p:tav tm="100000">
                                          <p:val>
                                            <p:strVal val="#ppt_x"/>
                                          </p:val>
                                        </p:tav>
                                      </p:tavLst>
                                    </p:anim>
                                    <p:anim calcmode="lin" valueType="num">
                                      <p:cBhvr additive="base">
                                        <p:cTn id="71" dur="2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000" fill="hold"/>
                                        <p:tgtEl>
                                          <p:spTgt spid="11"/>
                                        </p:tgtEl>
                                        <p:attrNameLst>
                                          <p:attrName>ppt_x</p:attrName>
                                        </p:attrNameLst>
                                      </p:cBhvr>
                                      <p:tavLst>
                                        <p:tav tm="0">
                                          <p:val>
                                            <p:strVal val="1+#ppt_w/2"/>
                                          </p:val>
                                        </p:tav>
                                        <p:tav tm="100000">
                                          <p:val>
                                            <p:strVal val="#ppt_x"/>
                                          </p:val>
                                        </p:tav>
                                      </p:tavLst>
                                    </p:anim>
                                    <p:anim calcmode="lin" valueType="num">
                                      <p:cBhvr additive="base">
                                        <p:cTn id="75" dur="2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1+#ppt_w/2"/>
                                          </p:val>
                                        </p:tav>
                                        <p:tav tm="100000">
                                          <p:val>
                                            <p:strVal val="#ppt_x"/>
                                          </p:val>
                                        </p:tav>
                                      </p:tavLst>
                                    </p:anim>
                                    <p:anim calcmode="lin" valueType="num">
                                      <p:cBhvr additive="base">
                                        <p:cTn id="79" dur="2000" fill="hold"/>
                                        <p:tgtEl>
                                          <p:spTgt spid="13"/>
                                        </p:tgtEl>
                                        <p:attrNameLst>
                                          <p:attrName>ppt_y</p:attrName>
                                        </p:attrNameLst>
                                      </p:cBhvr>
                                      <p:tavLst>
                                        <p:tav tm="0">
                                          <p:val>
                                            <p:strVal val="#ppt_y"/>
                                          </p:val>
                                        </p:tav>
                                        <p:tav tm="100000">
                                          <p:val>
                                            <p:strVal val="#ppt_y"/>
                                          </p:val>
                                        </p:tav>
                                      </p:tavLst>
                                    </p:anim>
                                  </p:childTnLst>
                                </p:cTn>
                              </p:par>
                            </p:childTnLst>
                          </p:cTn>
                        </p:par>
                        <p:par>
                          <p:cTn id="80" fill="hold">
                            <p:stCondLst>
                              <p:cond delay="2000"/>
                            </p:stCondLst>
                            <p:childTnLst>
                              <p:par>
                                <p:cTn id="81" presetID="17" presetClass="exit" presetSubtype="8" fill="hold" grpId="3" nodeType="afterEffect">
                                  <p:stCondLst>
                                    <p:cond delay="0"/>
                                  </p:stCondLst>
                                  <p:childTnLst>
                                    <p:anim calcmode="lin" valueType="num">
                                      <p:cBhvr>
                                        <p:cTn id="82" dur="2000"/>
                                        <p:tgtEl>
                                          <p:spTgt spid="6"/>
                                        </p:tgtEl>
                                        <p:attrNameLst>
                                          <p:attrName>ppt_x</p:attrName>
                                        </p:attrNameLst>
                                      </p:cBhvr>
                                      <p:tavLst>
                                        <p:tav tm="0">
                                          <p:val>
                                            <p:strVal val="ppt_x"/>
                                          </p:val>
                                        </p:tav>
                                        <p:tav tm="100000">
                                          <p:val>
                                            <p:strVal val="ppt_x-ppt_w/2"/>
                                          </p:val>
                                        </p:tav>
                                      </p:tavLst>
                                    </p:anim>
                                    <p:anim calcmode="lin" valueType="num">
                                      <p:cBhvr>
                                        <p:cTn id="83" dur="2000"/>
                                        <p:tgtEl>
                                          <p:spTgt spid="6"/>
                                        </p:tgtEl>
                                        <p:attrNameLst>
                                          <p:attrName>ppt_y</p:attrName>
                                        </p:attrNameLst>
                                      </p:cBhvr>
                                      <p:tavLst>
                                        <p:tav tm="0">
                                          <p:val>
                                            <p:strVal val="ppt_y"/>
                                          </p:val>
                                        </p:tav>
                                        <p:tav tm="100000">
                                          <p:val>
                                            <p:strVal val="ppt_y"/>
                                          </p:val>
                                        </p:tav>
                                      </p:tavLst>
                                    </p:anim>
                                    <p:anim calcmode="lin" valueType="num">
                                      <p:cBhvr>
                                        <p:cTn id="84" dur="2000"/>
                                        <p:tgtEl>
                                          <p:spTgt spid="6"/>
                                        </p:tgtEl>
                                        <p:attrNameLst>
                                          <p:attrName>ppt_w</p:attrName>
                                        </p:attrNameLst>
                                      </p:cBhvr>
                                      <p:tavLst>
                                        <p:tav tm="0">
                                          <p:val>
                                            <p:strVal val="ppt_w"/>
                                          </p:val>
                                        </p:tav>
                                        <p:tav tm="100000">
                                          <p:val>
                                            <p:fltVal val="0"/>
                                          </p:val>
                                        </p:tav>
                                      </p:tavLst>
                                    </p:anim>
                                    <p:anim calcmode="lin" valueType="num">
                                      <p:cBhvr>
                                        <p:cTn id="85" dur="2000"/>
                                        <p:tgtEl>
                                          <p:spTgt spid="6"/>
                                        </p:tgtEl>
                                        <p:attrNameLst>
                                          <p:attrName>ppt_h</p:attrName>
                                        </p:attrNameLst>
                                      </p:cBhvr>
                                      <p:tavLst>
                                        <p:tav tm="0">
                                          <p:val>
                                            <p:strVal val="ppt_h"/>
                                          </p:val>
                                        </p:tav>
                                        <p:tav tm="100000">
                                          <p:val>
                                            <p:strVal val="ppt_h"/>
                                          </p:val>
                                        </p:tav>
                                      </p:tavLst>
                                    </p:anim>
                                    <p:set>
                                      <p:cBhvr>
                                        <p:cTn id="86" dur="1" fill="hold">
                                          <p:stCondLst>
                                            <p:cond delay="1999"/>
                                          </p:stCondLst>
                                        </p:cTn>
                                        <p:tgtEl>
                                          <p:spTgt spid="6"/>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2000"/>
                                        <p:tgtEl>
                                          <p:spTgt spid="8"/>
                                        </p:tgtEl>
                                        <p:attrNameLst>
                                          <p:attrName>ppt_x</p:attrName>
                                        </p:attrNameLst>
                                      </p:cBhvr>
                                      <p:tavLst>
                                        <p:tav tm="0">
                                          <p:val>
                                            <p:strVal val="ppt_x"/>
                                          </p:val>
                                        </p:tav>
                                        <p:tav tm="100000">
                                          <p:val>
                                            <p:strVal val="ppt_x-ppt_w/2"/>
                                          </p:val>
                                        </p:tav>
                                      </p:tavLst>
                                    </p:anim>
                                    <p:anim calcmode="lin" valueType="num">
                                      <p:cBhvr>
                                        <p:cTn id="89" dur="2000"/>
                                        <p:tgtEl>
                                          <p:spTgt spid="8"/>
                                        </p:tgtEl>
                                        <p:attrNameLst>
                                          <p:attrName>ppt_y</p:attrName>
                                        </p:attrNameLst>
                                      </p:cBhvr>
                                      <p:tavLst>
                                        <p:tav tm="0">
                                          <p:val>
                                            <p:strVal val="ppt_y"/>
                                          </p:val>
                                        </p:tav>
                                        <p:tav tm="100000">
                                          <p:val>
                                            <p:strVal val="ppt_y"/>
                                          </p:val>
                                        </p:tav>
                                      </p:tavLst>
                                    </p:anim>
                                    <p:anim calcmode="lin" valueType="num">
                                      <p:cBhvr>
                                        <p:cTn id="90" dur="2000"/>
                                        <p:tgtEl>
                                          <p:spTgt spid="8"/>
                                        </p:tgtEl>
                                        <p:attrNameLst>
                                          <p:attrName>ppt_w</p:attrName>
                                        </p:attrNameLst>
                                      </p:cBhvr>
                                      <p:tavLst>
                                        <p:tav tm="0">
                                          <p:val>
                                            <p:strVal val="ppt_w"/>
                                          </p:val>
                                        </p:tav>
                                        <p:tav tm="100000">
                                          <p:val>
                                            <p:fltVal val="0"/>
                                          </p:val>
                                        </p:tav>
                                      </p:tavLst>
                                    </p:anim>
                                    <p:anim calcmode="lin" valueType="num">
                                      <p:cBhvr>
                                        <p:cTn id="91" dur="2000"/>
                                        <p:tgtEl>
                                          <p:spTgt spid="8"/>
                                        </p:tgtEl>
                                        <p:attrNameLst>
                                          <p:attrName>ppt_h</p:attrName>
                                        </p:attrNameLst>
                                      </p:cBhvr>
                                      <p:tavLst>
                                        <p:tav tm="0">
                                          <p:val>
                                            <p:strVal val="ppt_h"/>
                                          </p:val>
                                        </p:tav>
                                        <p:tav tm="100000">
                                          <p:val>
                                            <p:strVal val="ppt_h"/>
                                          </p:val>
                                        </p:tav>
                                      </p:tavLst>
                                    </p:anim>
                                    <p:set>
                                      <p:cBhvr>
                                        <p:cTn id="92" dur="1" fill="hold">
                                          <p:stCondLst>
                                            <p:cond delay="1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2000"/>
                                        <p:tgtEl>
                                          <p:spTgt spid="10"/>
                                        </p:tgtEl>
                                        <p:attrNameLst>
                                          <p:attrName>ppt_x</p:attrName>
                                        </p:attrNameLst>
                                      </p:cBhvr>
                                      <p:tavLst>
                                        <p:tav tm="0">
                                          <p:val>
                                            <p:strVal val="ppt_x"/>
                                          </p:val>
                                        </p:tav>
                                        <p:tav tm="100000">
                                          <p:val>
                                            <p:strVal val="ppt_x-ppt_w/2"/>
                                          </p:val>
                                        </p:tav>
                                      </p:tavLst>
                                    </p:anim>
                                    <p:anim calcmode="lin" valueType="num">
                                      <p:cBhvr>
                                        <p:cTn id="95" dur="2000"/>
                                        <p:tgtEl>
                                          <p:spTgt spid="10"/>
                                        </p:tgtEl>
                                        <p:attrNameLst>
                                          <p:attrName>ppt_y</p:attrName>
                                        </p:attrNameLst>
                                      </p:cBhvr>
                                      <p:tavLst>
                                        <p:tav tm="0">
                                          <p:val>
                                            <p:strVal val="ppt_y"/>
                                          </p:val>
                                        </p:tav>
                                        <p:tav tm="100000">
                                          <p:val>
                                            <p:strVal val="ppt_y"/>
                                          </p:val>
                                        </p:tav>
                                      </p:tavLst>
                                    </p:anim>
                                    <p:anim calcmode="lin" valueType="num">
                                      <p:cBhvr>
                                        <p:cTn id="96" dur="2000"/>
                                        <p:tgtEl>
                                          <p:spTgt spid="10"/>
                                        </p:tgtEl>
                                        <p:attrNameLst>
                                          <p:attrName>ppt_w</p:attrName>
                                        </p:attrNameLst>
                                      </p:cBhvr>
                                      <p:tavLst>
                                        <p:tav tm="0">
                                          <p:val>
                                            <p:strVal val="ppt_w"/>
                                          </p:val>
                                        </p:tav>
                                        <p:tav tm="100000">
                                          <p:val>
                                            <p:fltVal val="0"/>
                                          </p:val>
                                        </p:tav>
                                      </p:tavLst>
                                    </p:anim>
                                    <p:anim calcmode="lin" valueType="num">
                                      <p:cBhvr>
                                        <p:cTn id="97" dur="2000"/>
                                        <p:tgtEl>
                                          <p:spTgt spid="10"/>
                                        </p:tgtEl>
                                        <p:attrNameLst>
                                          <p:attrName>ppt_h</p:attrName>
                                        </p:attrNameLst>
                                      </p:cBhvr>
                                      <p:tavLst>
                                        <p:tav tm="0">
                                          <p:val>
                                            <p:strVal val="ppt_h"/>
                                          </p:val>
                                        </p:tav>
                                        <p:tav tm="100000">
                                          <p:val>
                                            <p:strVal val="ppt_h"/>
                                          </p:val>
                                        </p:tav>
                                      </p:tavLst>
                                    </p:anim>
                                    <p:set>
                                      <p:cBhvr>
                                        <p:cTn id="98" dur="1" fill="hold">
                                          <p:stCondLst>
                                            <p:cond delay="1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2000"/>
                                        <p:tgtEl>
                                          <p:spTgt spid="12"/>
                                        </p:tgtEl>
                                        <p:attrNameLst>
                                          <p:attrName>ppt_x</p:attrName>
                                        </p:attrNameLst>
                                      </p:cBhvr>
                                      <p:tavLst>
                                        <p:tav tm="0">
                                          <p:val>
                                            <p:strVal val="ppt_x"/>
                                          </p:val>
                                        </p:tav>
                                        <p:tav tm="100000">
                                          <p:val>
                                            <p:strVal val="ppt_x-ppt_w/2"/>
                                          </p:val>
                                        </p:tav>
                                      </p:tavLst>
                                    </p:anim>
                                    <p:anim calcmode="lin" valueType="num">
                                      <p:cBhvr>
                                        <p:cTn id="101" dur="2000"/>
                                        <p:tgtEl>
                                          <p:spTgt spid="12"/>
                                        </p:tgtEl>
                                        <p:attrNameLst>
                                          <p:attrName>ppt_y</p:attrName>
                                        </p:attrNameLst>
                                      </p:cBhvr>
                                      <p:tavLst>
                                        <p:tav tm="0">
                                          <p:val>
                                            <p:strVal val="ppt_y"/>
                                          </p:val>
                                        </p:tav>
                                        <p:tav tm="100000">
                                          <p:val>
                                            <p:strVal val="ppt_y"/>
                                          </p:val>
                                        </p:tav>
                                      </p:tavLst>
                                    </p:anim>
                                    <p:anim calcmode="lin" valueType="num">
                                      <p:cBhvr>
                                        <p:cTn id="102" dur="2000"/>
                                        <p:tgtEl>
                                          <p:spTgt spid="12"/>
                                        </p:tgtEl>
                                        <p:attrNameLst>
                                          <p:attrName>ppt_w</p:attrName>
                                        </p:attrNameLst>
                                      </p:cBhvr>
                                      <p:tavLst>
                                        <p:tav tm="0">
                                          <p:val>
                                            <p:strVal val="ppt_w"/>
                                          </p:val>
                                        </p:tav>
                                        <p:tav tm="100000">
                                          <p:val>
                                            <p:fltVal val="0"/>
                                          </p:val>
                                        </p:tav>
                                      </p:tavLst>
                                    </p:anim>
                                    <p:anim calcmode="lin" valueType="num">
                                      <p:cBhvr>
                                        <p:cTn id="103" dur="2000"/>
                                        <p:tgtEl>
                                          <p:spTgt spid="12"/>
                                        </p:tgtEl>
                                        <p:attrNameLst>
                                          <p:attrName>ppt_h</p:attrName>
                                        </p:attrNameLst>
                                      </p:cBhvr>
                                      <p:tavLst>
                                        <p:tav tm="0">
                                          <p:val>
                                            <p:strVal val="ppt_h"/>
                                          </p:val>
                                        </p:tav>
                                        <p:tav tm="100000">
                                          <p:val>
                                            <p:strVal val="ppt_h"/>
                                          </p:val>
                                        </p:tav>
                                      </p:tavLst>
                                    </p:anim>
                                    <p:set>
                                      <p:cBhvr>
                                        <p:cTn id="104" dur="1" fill="hold">
                                          <p:stCondLst>
                                            <p:cond delay="1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2000"/>
                                        <p:tgtEl>
                                          <p:spTgt spid="7"/>
                                        </p:tgtEl>
                                        <p:attrNameLst>
                                          <p:attrName>ppt_x</p:attrName>
                                        </p:attrNameLst>
                                      </p:cBhvr>
                                      <p:tavLst>
                                        <p:tav tm="0">
                                          <p:val>
                                            <p:strVal val="ppt_x"/>
                                          </p:val>
                                        </p:tav>
                                        <p:tav tm="100000">
                                          <p:val>
                                            <p:strVal val="ppt_x+ppt_w/2"/>
                                          </p:val>
                                        </p:tav>
                                      </p:tavLst>
                                    </p:anim>
                                    <p:anim calcmode="lin" valueType="num">
                                      <p:cBhvr>
                                        <p:cTn id="107" dur="2000"/>
                                        <p:tgtEl>
                                          <p:spTgt spid="7"/>
                                        </p:tgtEl>
                                        <p:attrNameLst>
                                          <p:attrName>ppt_y</p:attrName>
                                        </p:attrNameLst>
                                      </p:cBhvr>
                                      <p:tavLst>
                                        <p:tav tm="0">
                                          <p:val>
                                            <p:strVal val="ppt_y"/>
                                          </p:val>
                                        </p:tav>
                                        <p:tav tm="100000">
                                          <p:val>
                                            <p:strVal val="ppt_y"/>
                                          </p:val>
                                        </p:tav>
                                      </p:tavLst>
                                    </p:anim>
                                    <p:anim calcmode="lin" valueType="num">
                                      <p:cBhvr>
                                        <p:cTn id="108" dur="2000"/>
                                        <p:tgtEl>
                                          <p:spTgt spid="7"/>
                                        </p:tgtEl>
                                        <p:attrNameLst>
                                          <p:attrName>ppt_w</p:attrName>
                                        </p:attrNameLst>
                                      </p:cBhvr>
                                      <p:tavLst>
                                        <p:tav tm="0">
                                          <p:val>
                                            <p:strVal val="ppt_w"/>
                                          </p:val>
                                        </p:tav>
                                        <p:tav tm="100000">
                                          <p:val>
                                            <p:fltVal val="0"/>
                                          </p:val>
                                        </p:tav>
                                      </p:tavLst>
                                    </p:anim>
                                    <p:anim calcmode="lin" valueType="num">
                                      <p:cBhvr>
                                        <p:cTn id="109" dur="2000"/>
                                        <p:tgtEl>
                                          <p:spTgt spid="7"/>
                                        </p:tgtEl>
                                        <p:attrNameLst>
                                          <p:attrName>ppt_h</p:attrName>
                                        </p:attrNameLst>
                                      </p:cBhvr>
                                      <p:tavLst>
                                        <p:tav tm="0">
                                          <p:val>
                                            <p:strVal val="ppt_h"/>
                                          </p:val>
                                        </p:tav>
                                        <p:tav tm="100000">
                                          <p:val>
                                            <p:strVal val="ppt_h"/>
                                          </p:val>
                                        </p:tav>
                                      </p:tavLst>
                                    </p:anim>
                                    <p:set>
                                      <p:cBhvr>
                                        <p:cTn id="110" dur="1" fill="hold">
                                          <p:stCondLst>
                                            <p:cond delay="1999"/>
                                          </p:stCondLst>
                                        </p:cTn>
                                        <p:tgtEl>
                                          <p:spTgt spid="7"/>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2000"/>
                                        <p:tgtEl>
                                          <p:spTgt spid="9"/>
                                        </p:tgtEl>
                                        <p:attrNameLst>
                                          <p:attrName>ppt_x</p:attrName>
                                        </p:attrNameLst>
                                      </p:cBhvr>
                                      <p:tavLst>
                                        <p:tav tm="0">
                                          <p:val>
                                            <p:strVal val="ppt_x"/>
                                          </p:val>
                                        </p:tav>
                                        <p:tav tm="100000">
                                          <p:val>
                                            <p:strVal val="ppt_x+ppt_w/2"/>
                                          </p:val>
                                        </p:tav>
                                      </p:tavLst>
                                    </p:anim>
                                    <p:anim calcmode="lin" valueType="num">
                                      <p:cBhvr>
                                        <p:cTn id="113" dur="2000"/>
                                        <p:tgtEl>
                                          <p:spTgt spid="9"/>
                                        </p:tgtEl>
                                        <p:attrNameLst>
                                          <p:attrName>ppt_y</p:attrName>
                                        </p:attrNameLst>
                                      </p:cBhvr>
                                      <p:tavLst>
                                        <p:tav tm="0">
                                          <p:val>
                                            <p:strVal val="ppt_y"/>
                                          </p:val>
                                        </p:tav>
                                        <p:tav tm="100000">
                                          <p:val>
                                            <p:strVal val="ppt_y"/>
                                          </p:val>
                                        </p:tav>
                                      </p:tavLst>
                                    </p:anim>
                                    <p:anim calcmode="lin" valueType="num">
                                      <p:cBhvr>
                                        <p:cTn id="114" dur="2000"/>
                                        <p:tgtEl>
                                          <p:spTgt spid="9"/>
                                        </p:tgtEl>
                                        <p:attrNameLst>
                                          <p:attrName>ppt_w</p:attrName>
                                        </p:attrNameLst>
                                      </p:cBhvr>
                                      <p:tavLst>
                                        <p:tav tm="0">
                                          <p:val>
                                            <p:strVal val="ppt_w"/>
                                          </p:val>
                                        </p:tav>
                                        <p:tav tm="100000">
                                          <p:val>
                                            <p:fltVal val="0"/>
                                          </p:val>
                                        </p:tav>
                                      </p:tavLst>
                                    </p:anim>
                                    <p:anim calcmode="lin" valueType="num">
                                      <p:cBhvr>
                                        <p:cTn id="115" dur="2000"/>
                                        <p:tgtEl>
                                          <p:spTgt spid="9"/>
                                        </p:tgtEl>
                                        <p:attrNameLst>
                                          <p:attrName>ppt_h</p:attrName>
                                        </p:attrNameLst>
                                      </p:cBhvr>
                                      <p:tavLst>
                                        <p:tav tm="0">
                                          <p:val>
                                            <p:strVal val="ppt_h"/>
                                          </p:val>
                                        </p:tav>
                                        <p:tav tm="100000">
                                          <p:val>
                                            <p:strVal val="ppt_h"/>
                                          </p:val>
                                        </p:tav>
                                      </p:tavLst>
                                    </p:anim>
                                    <p:set>
                                      <p:cBhvr>
                                        <p:cTn id="116" dur="1" fill="hold">
                                          <p:stCondLst>
                                            <p:cond delay="1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2000"/>
                                        <p:tgtEl>
                                          <p:spTgt spid="11"/>
                                        </p:tgtEl>
                                        <p:attrNameLst>
                                          <p:attrName>ppt_x</p:attrName>
                                        </p:attrNameLst>
                                      </p:cBhvr>
                                      <p:tavLst>
                                        <p:tav tm="0">
                                          <p:val>
                                            <p:strVal val="ppt_x"/>
                                          </p:val>
                                        </p:tav>
                                        <p:tav tm="100000">
                                          <p:val>
                                            <p:strVal val="ppt_x+ppt_w/2"/>
                                          </p:val>
                                        </p:tav>
                                      </p:tavLst>
                                    </p:anim>
                                    <p:anim calcmode="lin" valueType="num">
                                      <p:cBhvr>
                                        <p:cTn id="119" dur="2000"/>
                                        <p:tgtEl>
                                          <p:spTgt spid="11"/>
                                        </p:tgtEl>
                                        <p:attrNameLst>
                                          <p:attrName>ppt_y</p:attrName>
                                        </p:attrNameLst>
                                      </p:cBhvr>
                                      <p:tavLst>
                                        <p:tav tm="0">
                                          <p:val>
                                            <p:strVal val="ppt_y"/>
                                          </p:val>
                                        </p:tav>
                                        <p:tav tm="100000">
                                          <p:val>
                                            <p:strVal val="ppt_y"/>
                                          </p:val>
                                        </p:tav>
                                      </p:tavLst>
                                    </p:anim>
                                    <p:anim calcmode="lin" valueType="num">
                                      <p:cBhvr>
                                        <p:cTn id="120" dur="2000"/>
                                        <p:tgtEl>
                                          <p:spTgt spid="11"/>
                                        </p:tgtEl>
                                        <p:attrNameLst>
                                          <p:attrName>ppt_w</p:attrName>
                                        </p:attrNameLst>
                                      </p:cBhvr>
                                      <p:tavLst>
                                        <p:tav tm="0">
                                          <p:val>
                                            <p:strVal val="ppt_w"/>
                                          </p:val>
                                        </p:tav>
                                        <p:tav tm="100000">
                                          <p:val>
                                            <p:fltVal val="0"/>
                                          </p:val>
                                        </p:tav>
                                      </p:tavLst>
                                    </p:anim>
                                    <p:anim calcmode="lin" valueType="num">
                                      <p:cBhvr>
                                        <p:cTn id="121" dur="2000"/>
                                        <p:tgtEl>
                                          <p:spTgt spid="11"/>
                                        </p:tgtEl>
                                        <p:attrNameLst>
                                          <p:attrName>ppt_h</p:attrName>
                                        </p:attrNameLst>
                                      </p:cBhvr>
                                      <p:tavLst>
                                        <p:tav tm="0">
                                          <p:val>
                                            <p:strVal val="ppt_h"/>
                                          </p:val>
                                        </p:tav>
                                        <p:tav tm="100000">
                                          <p:val>
                                            <p:strVal val="ppt_h"/>
                                          </p:val>
                                        </p:tav>
                                      </p:tavLst>
                                    </p:anim>
                                    <p:set>
                                      <p:cBhvr>
                                        <p:cTn id="122" dur="1" fill="hold">
                                          <p:stCondLst>
                                            <p:cond delay="1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2000"/>
                                        <p:tgtEl>
                                          <p:spTgt spid="13"/>
                                        </p:tgtEl>
                                        <p:attrNameLst>
                                          <p:attrName>ppt_x</p:attrName>
                                        </p:attrNameLst>
                                      </p:cBhvr>
                                      <p:tavLst>
                                        <p:tav tm="0">
                                          <p:val>
                                            <p:strVal val="ppt_x"/>
                                          </p:val>
                                        </p:tav>
                                        <p:tav tm="100000">
                                          <p:val>
                                            <p:strVal val="ppt_x+ppt_w/2"/>
                                          </p:val>
                                        </p:tav>
                                      </p:tavLst>
                                    </p:anim>
                                    <p:anim calcmode="lin" valueType="num">
                                      <p:cBhvr>
                                        <p:cTn id="125" dur="2000"/>
                                        <p:tgtEl>
                                          <p:spTgt spid="13"/>
                                        </p:tgtEl>
                                        <p:attrNameLst>
                                          <p:attrName>ppt_y</p:attrName>
                                        </p:attrNameLst>
                                      </p:cBhvr>
                                      <p:tavLst>
                                        <p:tav tm="0">
                                          <p:val>
                                            <p:strVal val="ppt_y"/>
                                          </p:val>
                                        </p:tav>
                                        <p:tav tm="100000">
                                          <p:val>
                                            <p:strVal val="ppt_y"/>
                                          </p:val>
                                        </p:tav>
                                      </p:tavLst>
                                    </p:anim>
                                    <p:anim calcmode="lin" valueType="num">
                                      <p:cBhvr>
                                        <p:cTn id="126" dur="2000"/>
                                        <p:tgtEl>
                                          <p:spTgt spid="13"/>
                                        </p:tgtEl>
                                        <p:attrNameLst>
                                          <p:attrName>ppt_w</p:attrName>
                                        </p:attrNameLst>
                                      </p:cBhvr>
                                      <p:tavLst>
                                        <p:tav tm="0">
                                          <p:val>
                                            <p:strVal val="ppt_w"/>
                                          </p:val>
                                        </p:tav>
                                        <p:tav tm="100000">
                                          <p:val>
                                            <p:fltVal val="0"/>
                                          </p:val>
                                        </p:tav>
                                      </p:tavLst>
                                    </p:anim>
                                    <p:anim calcmode="lin" valueType="num">
                                      <p:cBhvr>
                                        <p:cTn id="127" dur="2000"/>
                                        <p:tgtEl>
                                          <p:spTgt spid="13"/>
                                        </p:tgtEl>
                                        <p:attrNameLst>
                                          <p:attrName>ppt_h</p:attrName>
                                        </p:attrNameLst>
                                      </p:cBhvr>
                                      <p:tavLst>
                                        <p:tav tm="0">
                                          <p:val>
                                            <p:strVal val="ppt_h"/>
                                          </p:val>
                                        </p:tav>
                                        <p:tav tm="100000">
                                          <p:val>
                                            <p:strVal val="ppt_h"/>
                                          </p:val>
                                        </p:tav>
                                      </p:tavLst>
                                    </p:anim>
                                    <p:set>
                                      <p:cBhvr>
                                        <p:cTn id="128" dur="1" fill="hold">
                                          <p:stCondLst>
                                            <p:cond delay="1999"/>
                                          </p:stCondLst>
                                        </p:cTn>
                                        <p:tgtEl>
                                          <p:spTgt spid="13"/>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4" name="3 Imagen" descr="Imagen56.jpg"/>
          <p:cNvPicPr>
            <a:picLocks noChangeAspect="1"/>
          </p:cNvPicPr>
          <p:nvPr/>
        </p:nvPicPr>
        <p:blipFill>
          <a:blip r:embed="rId2"/>
          <a:stretch>
            <a:fillRect/>
          </a:stretch>
        </p:blipFill>
        <p:spPr>
          <a:xfrm>
            <a:off x="0" y="0"/>
            <a:ext cx="9144000" cy="6844632"/>
          </a:xfrm>
          <a:prstGeom prst="rect">
            <a:avLst/>
          </a:prstGeom>
        </p:spPr>
      </p:pic>
      <p:sp>
        <p:nvSpPr>
          <p:cNvPr id="21" name="20 Lágrima"/>
          <p:cNvSpPr/>
          <p:nvPr/>
        </p:nvSpPr>
        <p:spPr>
          <a:xfrm rot="5400000">
            <a:off x="3964432" y="2749024"/>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0390478">
            <a:off x="4633841" y="2672532"/>
            <a:ext cx="639748" cy="616077"/>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447054">
            <a:off x="3931966" y="3359500"/>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6200000">
            <a:off x="4578828" y="3279293"/>
            <a:ext cx="582224" cy="59588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5400000">
            <a:off x="3750118" y="2534710"/>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0800000">
            <a:off x="4921806" y="2423887"/>
            <a:ext cx="639748" cy="578835"/>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447054">
            <a:off x="3646215" y="3573815"/>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422247">
            <a:off x="4846701" y="3546652"/>
            <a:ext cx="582224" cy="59588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5400000">
            <a:off x="3464366" y="2248958"/>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0800000">
            <a:off x="5207558" y="2209573"/>
            <a:ext cx="639748" cy="578835"/>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47054">
            <a:off x="3360463" y="3788129"/>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200000">
            <a:off x="5150332" y="3850797"/>
            <a:ext cx="582224" cy="59588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5400000">
            <a:off x="3250052" y="1963206"/>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1162426">
            <a:off x="5493310" y="1995259"/>
            <a:ext cx="639748" cy="578835"/>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200000">
            <a:off x="5436085" y="4136551"/>
            <a:ext cx="582224" cy="59588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447054">
            <a:off x="3003274" y="4073880"/>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ágrima"/>
          <p:cNvSpPr/>
          <p:nvPr/>
        </p:nvSpPr>
        <p:spPr>
          <a:xfrm rot="5400000">
            <a:off x="3035738" y="1748892"/>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ágrima"/>
          <p:cNvSpPr/>
          <p:nvPr/>
        </p:nvSpPr>
        <p:spPr>
          <a:xfrm rot="5400000">
            <a:off x="2821424" y="1534578"/>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Lágrima"/>
          <p:cNvSpPr/>
          <p:nvPr/>
        </p:nvSpPr>
        <p:spPr>
          <a:xfrm rot="5400000">
            <a:off x="2535672" y="1248826"/>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5400000">
            <a:off x="2321358" y="963074"/>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11162426">
            <a:off x="5779062" y="1780945"/>
            <a:ext cx="639748" cy="578835"/>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1236259">
            <a:off x="6036134" y="1534578"/>
            <a:ext cx="639748" cy="578835"/>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11162426">
            <a:off x="6350566" y="1280879"/>
            <a:ext cx="639748" cy="578835"/>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11162426">
            <a:off x="6636317" y="1066565"/>
            <a:ext cx="639748" cy="578835"/>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ágrima"/>
          <p:cNvSpPr/>
          <p:nvPr/>
        </p:nvSpPr>
        <p:spPr>
          <a:xfrm rot="447054">
            <a:off x="2646081" y="4288196"/>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ágrima"/>
          <p:cNvSpPr/>
          <p:nvPr/>
        </p:nvSpPr>
        <p:spPr>
          <a:xfrm rot="447054">
            <a:off x="2360330" y="4502511"/>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ágrima"/>
          <p:cNvSpPr/>
          <p:nvPr/>
        </p:nvSpPr>
        <p:spPr>
          <a:xfrm rot="447054">
            <a:off x="2074578" y="4716825"/>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ágrima"/>
          <p:cNvSpPr/>
          <p:nvPr/>
        </p:nvSpPr>
        <p:spPr>
          <a:xfrm rot="447054">
            <a:off x="1717389" y="5002576"/>
            <a:ext cx="642942" cy="64294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Lágrima"/>
          <p:cNvSpPr/>
          <p:nvPr/>
        </p:nvSpPr>
        <p:spPr>
          <a:xfrm rot="16658472">
            <a:off x="5721836" y="4422300"/>
            <a:ext cx="582224" cy="59588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Lágrima"/>
          <p:cNvSpPr/>
          <p:nvPr/>
        </p:nvSpPr>
        <p:spPr>
          <a:xfrm rot="15903804">
            <a:off x="6066910" y="4695581"/>
            <a:ext cx="582224" cy="59588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Lágrima"/>
          <p:cNvSpPr/>
          <p:nvPr/>
        </p:nvSpPr>
        <p:spPr>
          <a:xfrm rot="16200000">
            <a:off x="6364777" y="4922366"/>
            <a:ext cx="582224" cy="59588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Lágrima"/>
          <p:cNvSpPr/>
          <p:nvPr/>
        </p:nvSpPr>
        <p:spPr>
          <a:xfrm rot="16437752">
            <a:off x="6633522" y="5190619"/>
            <a:ext cx="582224" cy="595882"/>
          </a:xfrm>
          <a:prstGeom prst="teardrop">
            <a:avLst/>
          </a:prstGeom>
          <a:gradFill flip="none" rotWithShape="1">
            <a:gsLst>
              <a:gs pos="41000">
                <a:srgbClr val="FF6600">
                  <a:alpha val="0"/>
                </a:srgb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2000" fill="hold"/>
                                        <p:tgtEl>
                                          <p:spTgt spid="21"/>
                                        </p:tgtEl>
                                        <p:attrNameLst>
                                          <p:attrName>ppt_x</p:attrName>
                                        </p:attrNameLst>
                                      </p:cBhvr>
                                      <p:tavLst>
                                        <p:tav tm="0">
                                          <p:val>
                                            <p:strVal val="1+#ppt_w/2"/>
                                          </p:val>
                                        </p:tav>
                                        <p:tav tm="100000">
                                          <p:val>
                                            <p:strVal val="#ppt_x"/>
                                          </p:val>
                                        </p:tav>
                                      </p:tavLst>
                                    </p:anim>
                                    <p:anim calcmode="lin" valueType="num">
                                      <p:cBhvr additive="base">
                                        <p:cTn id="11" dur="2000" fill="hold"/>
                                        <p:tgtEl>
                                          <p:spTgt spid="21"/>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2000" fill="hold"/>
                                        <p:tgtEl>
                                          <p:spTgt spid="22"/>
                                        </p:tgtEl>
                                        <p:attrNameLst>
                                          <p:attrName>ppt_x</p:attrName>
                                        </p:attrNameLst>
                                      </p:cBhvr>
                                      <p:tavLst>
                                        <p:tav tm="0">
                                          <p:val>
                                            <p:strVal val="0-#ppt_w/2"/>
                                          </p:val>
                                        </p:tav>
                                        <p:tav tm="100000">
                                          <p:val>
                                            <p:strVal val="#ppt_x"/>
                                          </p:val>
                                        </p:tav>
                                      </p:tavLst>
                                    </p:anim>
                                    <p:anim calcmode="lin" valueType="num">
                                      <p:cBhvr additive="base">
                                        <p:cTn id="15" dur="20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2000" fill="hold"/>
                                        <p:tgtEl>
                                          <p:spTgt spid="23"/>
                                        </p:tgtEl>
                                        <p:attrNameLst>
                                          <p:attrName>ppt_x</p:attrName>
                                        </p:attrNameLst>
                                      </p:cBhvr>
                                      <p:tavLst>
                                        <p:tav tm="0">
                                          <p:val>
                                            <p:strVal val="1+#ppt_w/2"/>
                                          </p:val>
                                        </p:tav>
                                        <p:tav tm="100000">
                                          <p:val>
                                            <p:strVal val="#ppt_x"/>
                                          </p:val>
                                        </p:tav>
                                      </p:tavLst>
                                    </p:anim>
                                    <p:anim calcmode="lin" valueType="num">
                                      <p:cBhvr additive="base">
                                        <p:cTn id="19" dur="2000" fill="hold"/>
                                        <p:tgtEl>
                                          <p:spTgt spid="2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2000" fill="hold"/>
                                        <p:tgtEl>
                                          <p:spTgt spid="24"/>
                                        </p:tgtEl>
                                        <p:attrNameLst>
                                          <p:attrName>ppt_x</p:attrName>
                                        </p:attrNameLst>
                                      </p:cBhvr>
                                      <p:tavLst>
                                        <p:tav tm="0">
                                          <p:val>
                                            <p:strVal val="0-#ppt_w/2"/>
                                          </p:val>
                                        </p:tav>
                                        <p:tav tm="100000">
                                          <p:val>
                                            <p:strVal val="#ppt_x"/>
                                          </p:val>
                                        </p:tav>
                                      </p:tavLst>
                                    </p:anim>
                                    <p:anim calcmode="lin" valueType="num">
                                      <p:cBhvr additive="base">
                                        <p:cTn id="23" dur="2000" fill="hold"/>
                                        <p:tgtEl>
                                          <p:spTgt spid="24"/>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21"/>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22"/>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23"/>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24"/>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2000" fill="hold"/>
                                        <p:tgtEl>
                                          <p:spTgt spid="25"/>
                                        </p:tgtEl>
                                        <p:attrNameLst>
                                          <p:attrName>ppt_x</p:attrName>
                                        </p:attrNameLst>
                                      </p:cBhvr>
                                      <p:tavLst>
                                        <p:tav tm="0">
                                          <p:val>
                                            <p:strVal val="1+#ppt_w/2"/>
                                          </p:val>
                                        </p:tav>
                                        <p:tav tm="100000">
                                          <p:val>
                                            <p:strVal val="#ppt_x"/>
                                          </p:val>
                                        </p:tav>
                                      </p:tavLst>
                                    </p:anim>
                                    <p:anim calcmode="lin" valueType="num">
                                      <p:cBhvr additive="base">
                                        <p:cTn id="35" dur="2000" fill="hold"/>
                                        <p:tgtEl>
                                          <p:spTgt spid="25"/>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25"/>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2000" fill="hold"/>
                                        <p:tgtEl>
                                          <p:spTgt spid="26"/>
                                        </p:tgtEl>
                                        <p:attrNameLst>
                                          <p:attrName>ppt_x</p:attrName>
                                        </p:attrNameLst>
                                      </p:cBhvr>
                                      <p:tavLst>
                                        <p:tav tm="0">
                                          <p:val>
                                            <p:strVal val="0-#ppt_w/2"/>
                                          </p:val>
                                        </p:tav>
                                        <p:tav tm="100000">
                                          <p:val>
                                            <p:strVal val="#ppt_x"/>
                                          </p:val>
                                        </p:tav>
                                      </p:tavLst>
                                    </p:anim>
                                    <p:anim calcmode="lin" valueType="num">
                                      <p:cBhvr additive="base">
                                        <p:cTn id="41" dur="2000" fill="hold"/>
                                        <p:tgtEl>
                                          <p:spTgt spid="26"/>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26"/>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2000" fill="hold"/>
                                        <p:tgtEl>
                                          <p:spTgt spid="27"/>
                                        </p:tgtEl>
                                        <p:attrNameLst>
                                          <p:attrName>ppt_x</p:attrName>
                                        </p:attrNameLst>
                                      </p:cBhvr>
                                      <p:tavLst>
                                        <p:tav tm="0">
                                          <p:val>
                                            <p:strVal val="1+#ppt_w/2"/>
                                          </p:val>
                                        </p:tav>
                                        <p:tav tm="100000">
                                          <p:val>
                                            <p:strVal val="#ppt_x"/>
                                          </p:val>
                                        </p:tav>
                                      </p:tavLst>
                                    </p:anim>
                                    <p:anim calcmode="lin" valueType="num">
                                      <p:cBhvr additive="base">
                                        <p:cTn id="47" dur="2000" fill="hold"/>
                                        <p:tgtEl>
                                          <p:spTgt spid="27"/>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27"/>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additive="base">
                                        <p:cTn id="52" dur="2000" fill="hold"/>
                                        <p:tgtEl>
                                          <p:spTgt spid="28"/>
                                        </p:tgtEl>
                                        <p:attrNameLst>
                                          <p:attrName>ppt_x</p:attrName>
                                        </p:attrNameLst>
                                      </p:cBhvr>
                                      <p:tavLst>
                                        <p:tav tm="0">
                                          <p:val>
                                            <p:strVal val="0-#ppt_w/2"/>
                                          </p:val>
                                        </p:tav>
                                        <p:tav tm="100000">
                                          <p:val>
                                            <p:strVal val="#ppt_x"/>
                                          </p:val>
                                        </p:tav>
                                      </p:tavLst>
                                    </p:anim>
                                    <p:anim calcmode="lin" valueType="num">
                                      <p:cBhvr additive="base">
                                        <p:cTn id="53" dur="2000" fill="hold"/>
                                        <p:tgtEl>
                                          <p:spTgt spid="28"/>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28"/>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2000" fill="hold"/>
                                        <p:tgtEl>
                                          <p:spTgt spid="29"/>
                                        </p:tgtEl>
                                        <p:attrNameLst>
                                          <p:attrName>ppt_x</p:attrName>
                                        </p:attrNameLst>
                                      </p:cBhvr>
                                      <p:tavLst>
                                        <p:tav tm="0">
                                          <p:val>
                                            <p:strVal val="1+#ppt_w/2"/>
                                          </p:val>
                                        </p:tav>
                                        <p:tav tm="100000">
                                          <p:val>
                                            <p:strVal val="#ppt_x"/>
                                          </p:val>
                                        </p:tav>
                                      </p:tavLst>
                                    </p:anim>
                                    <p:anim calcmode="lin" valueType="num">
                                      <p:cBhvr additive="base">
                                        <p:cTn id="59" dur="2000" fill="hold"/>
                                        <p:tgtEl>
                                          <p:spTgt spid="29"/>
                                        </p:tgtEl>
                                        <p:attrNameLst>
                                          <p:attrName>ppt_y</p:attrName>
                                        </p:attrNameLst>
                                      </p:cBhvr>
                                      <p:tavLst>
                                        <p:tav tm="0">
                                          <p:val>
                                            <p:strVal val="1+#ppt_h/2"/>
                                          </p:val>
                                        </p:tav>
                                        <p:tav tm="100000">
                                          <p:val>
                                            <p:strVal val="#ppt_y"/>
                                          </p:val>
                                        </p:tav>
                                      </p:tavLst>
                                    </p:anim>
                                  </p:childTnLst>
                                </p:cTn>
                              </p:par>
                              <p:par>
                                <p:cTn id="60" presetID="8" presetClass="emph" presetSubtype="0" fill="hold" grpId="1" nodeType="withEffect">
                                  <p:stCondLst>
                                    <p:cond delay="0"/>
                                  </p:stCondLst>
                                  <p:childTnLst>
                                    <p:animRot by="21600000">
                                      <p:cBhvr>
                                        <p:cTn id="61" dur="2000" fill="hold"/>
                                        <p:tgtEl>
                                          <p:spTgt spid="29"/>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30"/>
                                        </p:tgtEl>
                                        <p:attrNameLst>
                                          <p:attrName>style.visibility</p:attrName>
                                        </p:attrNameLst>
                                      </p:cBhvr>
                                      <p:to>
                                        <p:strVal val="visible"/>
                                      </p:to>
                                    </p:set>
                                    <p:anim calcmode="lin" valueType="num">
                                      <p:cBhvr additive="base">
                                        <p:cTn id="64" dur="2000" fill="hold"/>
                                        <p:tgtEl>
                                          <p:spTgt spid="30"/>
                                        </p:tgtEl>
                                        <p:attrNameLst>
                                          <p:attrName>ppt_x</p:attrName>
                                        </p:attrNameLst>
                                      </p:cBhvr>
                                      <p:tavLst>
                                        <p:tav tm="0">
                                          <p:val>
                                            <p:strVal val="0-#ppt_w/2"/>
                                          </p:val>
                                        </p:tav>
                                        <p:tav tm="100000">
                                          <p:val>
                                            <p:strVal val="#ppt_x"/>
                                          </p:val>
                                        </p:tav>
                                      </p:tavLst>
                                    </p:anim>
                                    <p:anim calcmode="lin" valueType="num">
                                      <p:cBhvr additive="base">
                                        <p:cTn id="65" dur="2000" fill="hold"/>
                                        <p:tgtEl>
                                          <p:spTgt spid="30"/>
                                        </p:tgtEl>
                                        <p:attrNameLst>
                                          <p:attrName>ppt_y</p:attrName>
                                        </p:attrNameLst>
                                      </p:cBhvr>
                                      <p:tavLst>
                                        <p:tav tm="0">
                                          <p:val>
                                            <p:strVal val="1+#ppt_h/2"/>
                                          </p:val>
                                        </p:tav>
                                        <p:tav tm="100000">
                                          <p:val>
                                            <p:strVal val="#ppt_y"/>
                                          </p:val>
                                        </p:tav>
                                      </p:tavLst>
                                    </p:anim>
                                  </p:childTnLst>
                                </p:cTn>
                              </p:par>
                              <p:par>
                                <p:cTn id="66" presetID="8" presetClass="emph" presetSubtype="0" fill="hold" grpId="1" nodeType="withEffect">
                                  <p:stCondLst>
                                    <p:cond delay="0"/>
                                  </p:stCondLst>
                                  <p:childTnLst>
                                    <p:animRot by="-21600000">
                                      <p:cBhvr>
                                        <p:cTn id="67" dur="2000" fill="hold"/>
                                        <p:tgtEl>
                                          <p:spTgt spid="30"/>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2000" fill="hold"/>
                                        <p:tgtEl>
                                          <p:spTgt spid="31"/>
                                        </p:tgtEl>
                                        <p:attrNameLst>
                                          <p:attrName>ppt_x</p:attrName>
                                        </p:attrNameLst>
                                      </p:cBhvr>
                                      <p:tavLst>
                                        <p:tav tm="0">
                                          <p:val>
                                            <p:strVal val="1+#ppt_w/2"/>
                                          </p:val>
                                        </p:tav>
                                        <p:tav tm="100000">
                                          <p:val>
                                            <p:strVal val="#ppt_x"/>
                                          </p:val>
                                        </p:tav>
                                      </p:tavLst>
                                    </p:anim>
                                    <p:anim calcmode="lin" valueType="num">
                                      <p:cBhvr additive="base">
                                        <p:cTn id="71" dur="2000" fill="hold"/>
                                        <p:tgtEl>
                                          <p:spTgt spid="31"/>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31"/>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 calcmode="lin" valueType="num">
                                      <p:cBhvr additive="base">
                                        <p:cTn id="76" dur="2000" fill="hold"/>
                                        <p:tgtEl>
                                          <p:spTgt spid="32"/>
                                        </p:tgtEl>
                                        <p:attrNameLst>
                                          <p:attrName>ppt_x</p:attrName>
                                        </p:attrNameLst>
                                      </p:cBhvr>
                                      <p:tavLst>
                                        <p:tav tm="0">
                                          <p:val>
                                            <p:strVal val="0-#ppt_w/2"/>
                                          </p:val>
                                        </p:tav>
                                        <p:tav tm="100000">
                                          <p:val>
                                            <p:strVal val="#ppt_x"/>
                                          </p:val>
                                        </p:tav>
                                      </p:tavLst>
                                    </p:anim>
                                    <p:anim calcmode="lin" valueType="num">
                                      <p:cBhvr additive="base">
                                        <p:cTn id="77" dur="2000" fill="hold"/>
                                        <p:tgtEl>
                                          <p:spTgt spid="32"/>
                                        </p:tgtEl>
                                        <p:attrNameLst>
                                          <p:attrName>ppt_y</p:attrName>
                                        </p:attrNameLst>
                                      </p:cBhvr>
                                      <p:tavLst>
                                        <p:tav tm="0">
                                          <p:val>
                                            <p:strVal val="0-#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32"/>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additive="base">
                                        <p:cTn id="82" dur="2000" fill="hold"/>
                                        <p:tgtEl>
                                          <p:spTgt spid="33"/>
                                        </p:tgtEl>
                                        <p:attrNameLst>
                                          <p:attrName>ppt_x</p:attrName>
                                        </p:attrNameLst>
                                      </p:cBhvr>
                                      <p:tavLst>
                                        <p:tav tm="0">
                                          <p:val>
                                            <p:strVal val="1+#ppt_w/2"/>
                                          </p:val>
                                        </p:tav>
                                        <p:tav tm="100000">
                                          <p:val>
                                            <p:strVal val="#ppt_x"/>
                                          </p:val>
                                        </p:tav>
                                      </p:tavLst>
                                    </p:anim>
                                    <p:anim calcmode="lin" valueType="num">
                                      <p:cBhvr additive="base">
                                        <p:cTn id="83" dur="2000" fill="hold"/>
                                        <p:tgtEl>
                                          <p:spTgt spid="33"/>
                                        </p:tgtEl>
                                        <p:attrNameLst>
                                          <p:attrName>ppt_y</p:attrName>
                                        </p:attrNameLst>
                                      </p:cBhvr>
                                      <p:tavLst>
                                        <p:tav tm="0">
                                          <p:val>
                                            <p:strVal val="1+#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33"/>
                                        </p:tgtEl>
                                        <p:attrNameLst>
                                          <p:attrName>r</p:attrName>
                                        </p:attrNameLst>
                                      </p:cBhvr>
                                    </p:animRot>
                                  </p:childTnLst>
                                </p:cTn>
                              </p:par>
                              <p:par>
                                <p:cTn id="86" presetID="2" presetClass="entr" presetSubtype="12"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 calcmode="lin" valueType="num">
                                      <p:cBhvr additive="base">
                                        <p:cTn id="88" dur="2000" fill="hold"/>
                                        <p:tgtEl>
                                          <p:spTgt spid="34"/>
                                        </p:tgtEl>
                                        <p:attrNameLst>
                                          <p:attrName>ppt_x</p:attrName>
                                        </p:attrNameLst>
                                      </p:cBhvr>
                                      <p:tavLst>
                                        <p:tav tm="0">
                                          <p:val>
                                            <p:strVal val="0-#ppt_w/2"/>
                                          </p:val>
                                        </p:tav>
                                        <p:tav tm="100000">
                                          <p:val>
                                            <p:strVal val="#ppt_x"/>
                                          </p:val>
                                        </p:tav>
                                      </p:tavLst>
                                    </p:anim>
                                    <p:anim calcmode="lin" valueType="num">
                                      <p:cBhvr additive="base">
                                        <p:cTn id="89" dur="2000" fill="hold"/>
                                        <p:tgtEl>
                                          <p:spTgt spid="34"/>
                                        </p:tgtEl>
                                        <p:attrNameLst>
                                          <p:attrName>ppt_y</p:attrName>
                                        </p:attrNameLst>
                                      </p:cBhvr>
                                      <p:tavLst>
                                        <p:tav tm="0">
                                          <p:val>
                                            <p:strVal val="1+#ppt_h/2"/>
                                          </p:val>
                                        </p:tav>
                                        <p:tav tm="100000">
                                          <p:val>
                                            <p:strVal val="#ppt_y"/>
                                          </p:val>
                                        </p:tav>
                                      </p:tavLst>
                                    </p:anim>
                                  </p:childTnLst>
                                </p:cTn>
                              </p:par>
                              <p:par>
                                <p:cTn id="90" presetID="8" presetClass="emph" presetSubtype="0" fill="hold" grpId="1" nodeType="withEffect">
                                  <p:stCondLst>
                                    <p:cond delay="0"/>
                                  </p:stCondLst>
                                  <p:childTnLst>
                                    <p:animRot by="-21600000">
                                      <p:cBhvr>
                                        <p:cTn id="91" dur="2000" fill="hold"/>
                                        <p:tgtEl>
                                          <p:spTgt spid="34"/>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 calcmode="lin" valueType="num">
                                      <p:cBhvr additive="base">
                                        <p:cTn id="94" dur="2000" fill="hold"/>
                                        <p:tgtEl>
                                          <p:spTgt spid="35"/>
                                        </p:tgtEl>
                                        <p:attrNameLst>
                                          <p:attrName>ppt_x</p:attrName>
                                        </p:attrNameLst>
                                      </p:cBhvr>
                                      <p:tavLst>
                                        <p:tav tm="0">
                                          <p:val>
                                            <p:strVal val="0-#ppt_w/2"/>
                                          </p:val>
                                        </p:tav>
                                        <p:tav tm="100000">
                                          <p:val>
                                            <p:strVal val="#ppt_x"/>
                                          </p:val>
                                        </p:tav>
                                      </p:tavLst>
                                    </p:anim>
                                    <p:anim calcmode="lin" valueType="num">
                                      <p:cBhvr additive="base">
                                        <p:cTn id="95" dur="2000" fill="hold"/>
                                        <p:tgtEl>
                                          <p:spTgt spid="35"/>
                                        </p:tgtEl>
                                        <p:attrNameLst>
                                          <p:attrName>ppt_y</p:attrName>
                                        </p:attrNameLst>
                                      </p:cBhvr>
                                      <p:tavLst>
                                        <p:tav tm="0">
                                          <p:val>
                                            <p:strVal val="0-#ppt_h/2"/>
                                          </p:val>
                                        </p:tav>
                                        <p:tav tm="100000">
                                          <p:val>
                                            <p:strVal val="#ppt_y"/>
                                          </p:val>
                                        </p:tav>
                                      </p:tavLst>
                                    </p:anim>
                                  </p:childTnLst>
                                </p:cTn>
                              </p:par>
                              <p:par>
                                <p:cTn id="96" presetID="8" presetClass="emph" presetSubtype="0" fill="hold" grpId="1" nodeType="withEffect">
                                  <p:stCondLst>
                                    <p:cond delay="0"/>
                                  </p:stCondLst>
                                  <p:childTnLst>
                                    <p:animRot by="-21600000">
                                      <p:cBhvr>
                                        <p:cTn id="97" dur="2000" fill="hold"/>
                                        <p:tgtEl>
                                          <p:spTgt spid="35"/>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 calcmode="lin" valueType="num">
                                      <p:cBhvr additive="base">
                                        <p:cTn id="100" dur="2000" fill="hold"/>
                                        <p:tgtEl>
                                          <p:spTgt spid="36"/>
                                        </p:tgtEl>
                                        <p:attrNameLst>
                                          <p:attrName>ppt_x</p:attrName>
                                        </p:attrNameLst>
                                      </p:cBhvr>
                                      <p:tavLst>
                                        <p:tav tm="0">
                                          <p:val>
                                            <p:strVal val="1+#ppt_w/2"/>
                                          </p:val>
                                        </p:tav>
                                        <p:tav tm="100000">
                                          <p:val>
                                            <p:strVal val="#ppt_x"/>
                                          </p:val>
                                        </p:tav>
                                      </p:tavLst>
                                    </p:anim>
                                    <p:anim calcmode="lin" valueType="num">
                                      <p:cBhvr additive="base">
                                        <p:cTn id="101" dur="2000" fill="hold"/>
                                        <p:tgtEl>
                                          <p:spTgt spid="36"/>
                                        </p:tgtEl>
                                        <p:attrNameLst>
                                          <p:attrName>ppt_y</p:attrName>
                                        </p:attrNameLst>
                                      </p:cBhvr>
                                      <p:tavLst>
                                        <p:tav tm="0">
                                          <p:val>
                                            <p:strVal val="0-#ppt_h/2"/>
                                          </p:val>
                                        </p:tav>
                                        <p:tav tm="100000">
                                          <p:val>
                                            <p:strVal val="#ppt_y"/>
                                          </p:val>
                                        </p:tav>
                                      </p:tavLst>
                                    </p:anim>
                                  </p:childTnLst>
                                </p:cTn>
                              </p:par>
                              <p:par>
                                <p:cTn id="102" presetID="8" presetClass="emph" presetSubtype="0" fill="hold" grpId="1" nodeType="withEffect">
                                  <p:stCondLst>
                                    <p:cond delay="0"/>
                                  </p:stCondLst>
                                  <p:childTnLst>
                                    <p:animRot by="21600000">
                                      <p:cBhvr>
                                        <p:cTn id="103" dur="2000" fill="hold"/>
                                        <p:tgtEl>
                                          <p:spTgt spid="36"/>
                                        </p:tgtEl>
                                        <p:attrNameLst>
                                          <p:attrName>r</p:attrName>
                                        </p:attrNameLst>
                                      </p:cBhvr>
                                    </p:animRot>
                                  </p:childTnLst>
                                </p:cTn>
                              </p:par>
                              <p:par>
                                <p:cTn id="104" presetID="2" presetClass="entr" presetSubtype="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 calcmode="lin" valueType="num">
                                      <p:cBhvr additive="base">
                                        <p:cTn id="106" dur="2000" fill="hold"/>
                                        <p:tgtEl>
                                          <p:spTgt spid="37"/>
                                        </p:tgtEl>
                                        <p:attrNameLst>
                                          <p:attrName>ppt_x</p:attrName>
                                        </p:attrNameLst>
                                      </p:cBhvr>
                                      <p:tavLst>
                                        <p:tav tm="0">
                                          <p:val>
                                            <p:strVal val="1+#ppt_w/2"/>
                                          </p:val>
                                        </p:tav>
                                        <p:tav tm="100000">
                                          <p:val>
                                            <p:strVal val="#ppt_x"/>
                                          </p:val>
                                        </p:tav>
                                      </p:tavLst>
                                    </p:anim>
                                    <p:anim calcmode="lin" valueType="num">
                                      <p:cBhvr additive="base">
                                        <p:cTn id="107" dur="2000" fill="hold"/>
                                        <p:tgtEl>
                                          <p:spTgt spid="37"/>
                                        </p:tgtEl>
                                        <p:attrNameLst>
                                          <p:attrName>ppt_y</p:attrName>
                                        </p:attrNameLst>
                                      </p:cBhvr>
                                      <p:tavLst>
                                        <p:tav tm="0">
                                          <p:val>
                                            <p:strVal val="1+#ppt_h/2"/>
                                          </p:val>
                                        </p:tav>
                                        <p:tav tm="100000">
                                          <p:val>
                                            <p:strVal val="#ppt_y"/>
                                          </p:val>
                                        </p:tav>
                                      </p:tavLst>
                                    </p:anim>
                                  </p:childTnLst>
                                </p:cTn>
                              </p:par>
                              <p:par>
                                <p:cTn id="108" presetID="8" presetClass="emph" presetSubtype="0" fill="hold" grpId="1" nodeType="withEffect">
                                  <p:stCondLst>
                                    <p:cond delay="0"/>
                                  </p:stCondLst>
                                  <p:childTnLst>
                                    <p:animRot by="21600000">
                                      <p:cBhvr>
                                        <p:cTn id="109" dur="2000" fill="hold"/>
                                        <p:tgtEl>
                                          <p:spTgt spid="37"/>
                                        </p:tgtEl>
                                        <p:attrNameLst>
                                          <p:attrName>r</p:attrName>
                                        </p:attrNameLst>
                                      </p:cBhvr>
                                    </p:animRot>
                                  </p:childTnLst>
                                </p:cTn>
                              </p:par>
                              <p:par>
                                <p:cTn id="110" presetID="2" presetClass="entr" presetSubtype="6" fill="hold" grpId="0" nodeType="withEffect">
                                  <p:stCondLst>
                                    <p:cond delay="0"/>
                                  </p:stCondLst>
                                  <p:childTnLst>
                                    <p:set>
                                      <p:cBhvr>
                                        <p:cTn id="111" dur="1" fill="hold">
                                          <p:stCondLst>
                                            <p:cond delay="0"/>
                                          </p:stCondLst>
                                        </p:cTn>
                                        <p:tgtEl>
                                          <p:spTgt spid="38"/>
                                        </p:tgtEl>
                                        <p:attrNameLst>
                                          <p:attrName>style.visibility</p:attrName>
                                        </p:attrNameLst>
                                      </p:cBhvr>
                                      <p:to>
                                        <p:strVal val="visible"/>
                                      </p:to>
                                    </p:set>
                                    <p:anim calcmode="lin" valueType="num">
                                      <p:cBhvr additive="base">
                                        <p:cTn id="112" dur="2000" fill="hold"/>
                                        <p:tgtEl>
                                          <p:spTgt spid="38"/>
                                        </p:tgtEl>
                                        <p:attrNameLst>
                                          <p:attrName>ppt_x</p:attrName>
                                        </p:attrNameLst>
                                      </p:cBhvr>
                                      <p:tavLst>
                                        <p:tav tm="0">
                                          <p:val>
                                            <p:strVal val="1+#ppt_w/2"/>
                                          </p:val>
                                        </p:tav>
                                        <p:tav tm="100000">
                                          <p:val>
                                            <p:strVal val="#ppt_x"/>
                                          </p:val>
                                        </p:tav>
                                      </p:tavLst>
                                    </p:anim>
                                    <p:anim calcmode="lin" valueType="num">
                                      <p:cBhvr additive="base">
                                        <p:cTn id="113" dur="2000" fill="hold"/>
                                        <p:tgtEl>
                                          <p:spTgt spid="38"/>
                                        </p:tgtEl>
                                        <p:attrNameLst>
                                          <p:attrName>ppt_y</p:attrName>
                                        </p:attrNameLst>
                                      </p:cBhvr>
                                      <p:tavLst>
                                        <p:tav tm="0">
                                          <p:val>
                                            <p:strVal val="1+#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38"/>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39"/>
                                        </p:tgtEl>
                                        <p:attrNameLst>
                                          <p:attrName>style.visibility</p:attrName>
                                        </p:attrNameLst>
                                      </p:cBhvr>
                                      <p:to>
                                        <p:strVal val="visible"/>
                                      </p:to>
                                    </p:set>
                                    <p:anim calcmode="lin" valueType="num">
                                      <p:cBhvr additive="base">
                                        <p:cTn id="118" dur="2000" fill="hold"/>
                                        <p:tgtEl>
                                          <p:spTgt spid="39"/>
                                        </p:tgtEl>
                                        <p:attrNameLst>
                                          <p:attrName>ppt_x</p:attrName>
                                        </p:attrNameLst>
                                      </p:cBhvr>
                                      <p:tavLst>
                                        <p:tav tm="0">
                                          <p:val>
                                            <p:strVal val="1+#ppt_w/2"/>
                                          </p:val>
                                        </p:tav>
                                        <p:tav tm="100000">
                                          <p:val>
                                            <p:strVal val="#ppt_x"/>
                                          </p:val>
                                        </p:tav>
                                      </p:tavLst>
                                    </p:anim>
                                    <p:anim calcmode="lin" valueType="num">
                                      <p:cBhvr additive="base">
                                        <p:cTn id="119" dur="2000" fill="hold"/>
                                        <p:tgtEl>
                                          <p:spTgt spid="39"/>
                                        </p:tgtEl>
                                        <p:attrNameLst>
                                          <p:attrName>ppt_y</p:attrName>
                                        </p:attrNameLst>
                                      </p:cBhvr>
                                      <p:tavLst>
                                        <p:tav tm="0">
                                          <p:val>
                                            <p:strVal val="1+#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39"/>
                                        </p:tgtEl>
                                        <p:attrNameLst>
                                          <p:attrName>r</p:attrName>
                                        </p:attrNameLst>
                                      </p:cBhvr>
                                    </p:animRot>
                                  </p:childTnLst>
                                </p:cTn>
                              </p:par>
                              <p:par>
                                <p:cTn id="122" presetID="2" presetClass="entr" presetSubtype="6" fill="hold" grpId="0" nodeType="withEffect">
                                  <p:stCondLst>
                                    <p:cond delay="0"/>
                                  </p:stCondLst>
                                  <p:childTnLst>
                                    <p:set>
                                      <p:cBhvr>
                                        <p:cTn id="123" dur="1" fill="hold">
                                          <p:stCondLst>
                                            <p:cond delay="0"/>
                                          </p:stCondLst>
                                        </p:cTn>
                                        <p:tgtEl>
                                          <p:spTgt spid="40"/>
                                        </p:tgtEl>
                                        <p:attrNameLst>
                                          <p:attrName>style.visibility</p:attrName>
                                        </p:attrNameLst>
                                      </p:cBhvr>
                                      <p:to>
                                        <p:strVal val="visible"/>
                                      </p:to>
                                    </p:set>
                                    <p:anim calcmode="lin" valueType="num">
                                      <p:cBhvr additive="base">
                                        <p:cTn id="124" dur="2000" fill="hold"/>
                                        <p:tgtEl>
                                          <p:spTgt spid="40"/>
                                        </p:tgtEl>
                                        <p:attrNameLst>
                                          <p:attrName>ppt_x</p:attrName>
                                        </p:attrNameLst>
                                      </p:cBhvr>
                                      <p:tavLst>
                                        <p:tav tm="0">
                                          <p:val>
                                            <p:strVal val="1+#ppt_w/2"/>
                                          </p:val>
                                        </p:tav>
                                        <p:tav tm="100000">
                                          <p:val>
                                            <p:strVal val="#ppt_x"/>
                                          </p:val>
                                        </p:tav>
                                      </p:tavLst>
                                    </p:anim>
                                    <p:anim calcmode="lin" valueType="num">
                                      <p:cBhvr additive="base">
                                        <p:cTn id="125" dur="2000" fill="hold"/>
                                        <p:tgtEl>
                                          <p:spTgt spid="40"/>
                                        </p:tgtEl>
                                        <p:attrNameLst>
                                          <p:attrName>ppt_y</p:attrName>
                                        </p:attrNameLst>
                                      </p:cBhvr>
                                      <p:tavLst>
                                        <p:tav tm="0">
                                          <p:val>
                                            <p:strVal val="1+#ppt_h/2"/>
                                          </p:val>
                                        </p:tav>
                                        <p:tav tm="100000">
                                          <p:val>
                                            <p:strVal val="#ppt_y"/>
                                          </p:val>
                                        </p:tav>
                                      </p:tavLst>
                                    </p:anim>
                                  </p:childTnLst>
                                </p:cTn>
                              </p:par>
                              <p:par>
                                <p:cTn id="126" presetID="8" presetClass="emph" presetSubtype="0" fill="hold" grpId="1" nodeType="withEffect">
                                  <p:stCondLst>
                                    <p:cond delay="0"/>
                                  </p:stCondLst>
                                  <p:childTnLst>
                                    <p:animRot by="21600000">
                                      <p:cBhvr>
                                        <p:cTn id="127" dur="2000" fill="hold"/>
                                        <p:tgtEl>
                                          <p:spTgt spid="40"/>
                                        </p:tgtEl>
                                        <p:attrNameLst>
                                          <p:attrName>r</p:attrName>
                                        </p:attrNameLst>
                                      </p:cBhvr>
                                    </p:animRot>
                                  </p:childTnLst>
                                </p:cTn>
                              </p:par>
                              <p:par>
                                <p:cTn id="128" presetID="2" presetClass="entr" presetSubtype="12" fill="hold" grpId="0" nodeType="withEffect">
                                  <p:stCondLst>
                                    <p:cond delay="0"/>
                                  </p:stCondLst>
                                  <p:childTnLst>
                                    <p:set>
                                      <p:cBhvr>
                                        <p:cTn id="129" dur="1" fill="hold">
                                          <p:stCondLst>
                                            <p:cond delay="0"/>
                                          </p:stCondLst>
                                        </p:cTn>
                                        <p:tgtEl>
                                          <p:spTgt spid="41"/>
                                        </p:tgtEl>
                                        <p:attrNameLst>
                                          <p:attrName>style.visibility</p:attrName>
                                        </p:attrNameLst>
                                      </p:cBhvr>
                                      <p:to>
                                        <p:strVal val="visible"/>
                                      </p:to>
                                    </p:set>
                                    <p:anim calcmode="lin" valueType="num">
                                      <p:cBhvr additive="base">
                                        <p:cTn id="130" dur="2000" fill="hold"/>
                                        <p:tgtEl>
                                          <p:spTgt spid="41"/>
                                        </p:tgtEl>
                                        <p:attrNameLst>
                                          <p:attrName>ppt_x</p:attrName>
                                        </p:attrNameLst>
                                      </p:cBhvr>
                                      <p:tavLst>
                                        <p:tav tm="0">
                                          <p:val>
                                            <p:strVal val="0-#ppt_w/2"/>
                                          </p:val>
                                        </p:tav>
                                        <p:tav tm="100000">
                                          <p:val>
                                            <p:strVal val="#ppt_x"/>
                                          </p:val>
                                        </p:tav>
                                      </p:tavLst>
                                    </p:anim>
                                    <p:anim calcmode="lin" valueType="num">
                                      <p:cBhvr additive="base">
                                        <p:cTn id="131" dur="2000" fill="hold"/>
                                        <p:tgtEl>
                                          <p:spTgt spid="41"/>
                                        </p:tgtEl>
                                        <p:attrNameLst>
                                          <p:attrName>ppt_y</p:attrName>
                                        </p:attrNameLst>
                                      </p:cBhvr>
                                      <p:tavLst>
                                        <p:tav tm="0">
                                          <p:val>
                                            <p:strVal val="1+#ppt_h/2"/>
                                          </p:val>
                                        </p:tav>
                                        <p:tav tm="100000">
                                          <p:val>
                                            <p:strVal val="#ppt_y"/>
                                          </p:val>
                                        </p:tav>
                                      </p:tavLst>
                                    </p:anim>
                                  </p:childTnLst>
                                </p:cTn>
                              </p:par>
                              <p:par>
                                <p:cTn id="132" presetID="8" presetClass="emph" presetSubtype="0" fill="hold" grpId="1" nodeType="withEffect">
                                  <p:stCondLst>
                                    <p:cond delay="0"/>
                                  </p:stCondLst>
                                  <p:childTnLst>
                                    <p:animRot by="-21600000">
                                      <p:cBhvr>
                                        <p:cTn id="133" dur="2000" fill="hold"/>
                                        <p:tgtEl>
                                          <p:spTgt spid="41"/>
                                        </p:tgtEl>
                                        <p:attrNameLst>
                                          <p:attrName>r</p:attrName>
                                        </p:attrNameLst>
                                      </p:cBhvr>
                                    </p:animRot>
                                  </p:childTnLst>
                                </p:cTn>
                              </p:par>
                              <p:par>
                                <p:cTn id="134" presetID="2" presetClass="entr" presetSubtype="12"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 calcmode="lin" valueType="num">
                                      <p:cBhvr additive="base">
                                        <p:cTn id="136" dur="2000" fill="hold"/>
                                        <p:tgtEl>
                                          <p:spTgt spid="42"/>
                                        </p:tgtEl>
                                        <p:attrNameLst>
                                          <p:attrName>ppt_x</p:attrName>
                                        </p:attrNameLst>
                                      </p:cBhvr>
                                      <p:tavLst>
                                        <p:tav tm="0">
                                          <p:val>
                                            <p:strVal val="0-#ppt_w/2"/>
                                          </p:val>
                                        </p:tav>
                                        <p:tav tm="100000">
                                          <p:val>
                                            <p:strVal val="#ppt_x"/>
                                          </p:val>
                                        </p:tav>
                                      </p:tavLst>
                                    </p:anim>
                                    <p:anim calcmode="lin" valueType="num">
                                      <p:cBhvr additive="base">
                                        <p:cTn id="137" dur="2000" fill="hold"/>
                                        <p:tgtEl>
                                          <p:spTgt spid="42"/>
                                        </p:tgtEl>
                                        <p:attrNameLst>
                                          <p:attrName>ppt_y</p:attrName>
                                        </p:attrNameLst>
                                      </p:cBhvr>
                                      <p:tavLst>
                                        <p:tav tm="0">
                                          <p:val>
                                            <p:strVal val="1+#ppt_h/2"/>
                                          </p:val>
                                        </p:tav>
                                        <p:tav tm="100000">
                                          <p:val>
                                            <p:strVal val="#ppt_y"/>
                                          </p:val>
                                        </p:tav>
                                      </p:tavLst>
                                    </p:anim>
                                  </p:childTnLst>
                                </p:cTn>
                              </p:par>
                              <p:par>
                                <p:cTn id="138" presetID="8" presetClass="emph" presetSubtype="0" fill="hold" grpId="1" nodeType="withEffect">
                                  <p:stCondLst>
                                    <p:cond delay="0"/>
                                  </p:stCondLst>
                                  <p:childTnLst>
                                    <p:animRot by="-21600000">
                                      <p:cBhvr>
                                        <p:cTn id="139" dur="2000" fill="hold"/>
                                        <p:tgtEl>
                                          <p:spTgt spid="42"/>
                                        </p:tgtEl>
                                        <p:attrNameLst>
                                          <p:attrName>r</p:attrName>
                                        </p:attrNameLst>
                                      </p:cBhvr>
                                    </p:animRot>
                                  </p:childTnLst>
                                </p:cTn>
                              </p:par>
                              <p:par>
                                <p:cTn id="140" presetID="2" presetClass="entr" presetSubtype="12" fill="hold" grpId="0" nodeType="withEffect">
                                  <p:stCondLst>
                                    <p:cond delay="0"/>
                                  </p:stCondLst>
                                  <p:childTnLst>
                                    <p:set>
                                      <p:cBhvr>
                                        <p:cTn id="141" dur="1" fill="hold">
                                          <p:stCondLst>
                                            <p:cond delay="0"/>
                                          </p:stCondLst>
                                        </p:cTn>
                                        <p:tgtEl>
                                          <p:spTgt spid="43"/>
                                        </p:tgtEl>
                                        <p:attrNameLst>
                                          <p:attrName>style.visibility</p:attrName>
                                        </p:attrNameLst>
                                      </p:cBhvr>
                                      <p:to>
                                        <p:strVal val="visible"/>
                                      </p:to>
                                    </p:set>
                                    <p:anim calcmode="lin" valueType="num">
                                      <p:cBhvr additive="base">
                                        <p:cTn id="142" dur="2000" fill="hold"/>
                                        <p:tgtEl>
                                          <p:spTgt spid="43"/>
                                        </p:tgtEl>
                                        <p:attrNameLst>
                                          <p:attrName>ppt_x</p:attrName>
                                        </p:attrNameLst>
                                      </p:cBhvr>
                                      <p:tavLst>
                                        <p:tav tm="0">
                                          <p:val>
                                            <p:strVal val="0-#ppt_w/2"/>
                                          </p:val>
                                        </p:tav>
                                        <p:tav tm="100000">
                                          <p:val>
                                            <p:strVal val="#ppt_x"/>
                                          </p:val>
                                        </p:tav>
                                      </p:tavLst>
                                    </p:anim>
                                    <p:anim calcmode="lin" valueType="num">
                                      <p:cBhvr additive="base">
                                        <p:cTn id="143" dur="2000" fill="hold"/>
                                        <p:tgtEl>
                                          <p:spTgt spid="43"/>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43"/>
                                        </p:tgtEl>
                                        <p:attrNameLst>
                                          <p:attrName>r</p:attrName>
                                        </p:attrNameLst>
                                      </p:cBhvr>
                                    </p:animRot>
                                  </p:childTnLst>
                                </p:cTn>
                              </p:par>
                              <p:par>
                                <p:cTn id="146" presetID="2" presetClass="entr" presetSubtype="12" fill="hold" grpId="0" nodeType="withEffect">
                                  <p:stCondLst>
                                    <p:cond delay="0"/>
                                  </p:stCondLst>
                                  <p:childTnLst>
                                    <p:set>
                                      <p:cBhvr>
                                        <p:cTn id="147" dur="1" fill="hold">
                                          <p:stCondLst>
                                            <p:cond delay="0"/>
                                          </p:stCondLst>
                                        </p:cTn>
                                        <p:tgtEl>
                                          <p:spTgt spid="44"/>
                                        </p:tgtEl>
                                        <p:attrNameLst>
                                          <p:attrName>style.visibility</p:attrName>
                                        </p:attrNameLst>
                                      </p:cBhvr>
                                      <p:to>
                                        <p:strVal val="visible"/>
                                      </p:to>
                                    </p:set>
                                    <p:anim calcmode="lin" valueType="num">
                                      <p:cBhvr additive="base">
                                        <p:cTn id="148" dur="2000" fill="hold"/>
                                        <p:tgtEl>
                                          <p:spTgt spid="44"/>
                                        </p:tgtEl>
                                        <p:attrNameLst>
                                          <p:attrName>ppt_x</p:attrName>
                                        </p:attrNameLst>
                                      </p:cBhvr>
                                      <p:tavLst>
                                        <p:tav tm="0">
                                          <p:val>
                                            <p:strVal val="0-#ppt_w/2"/>
                                          </p:val>
                                        </p:tav>
                                        <p:tav tm="100000">
                                          <p:val>
                                            <p:strVal val="#ppt_x"/>
                                          </p:val>
                                        </p:tav>
                                      </p:tavLst>
                                    </p:anim>
                                    <p:anim calcmode="lin" valueType="num">
                                      <p:cBhvr additive="base">
                                        <p:cTn id="149" dur="2000" fill="hold"/>
                                        <p:tgtEl>
                                          <p:spTgt spid="44"/>
                                        </p:tgtEl>
                                        <p:attrNameLst>
                                          <p:attrName>ppt_y</p:attrName>
                                        </p:attrNameLst>
                                      </p:cBhvr>
                                      <p:tavLst>
                                        <p:tav tm="0">
                                          <p:val>
                                            <p:strVal val="1+#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44"/>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45"/>
                                        </p:tgtEl>
                                        <p:attrNameLst>
                                          <p:attrName>style.visibility</p:attrName>
                                        </p:attrNameLst>
                                      </p:cBhvr>
                                      <p:to>
                                        <p:strVal val="visible"/>
                                      </p:to>
                                    </p:set>
                                    <p:anim calcmode="lin" valueType="num">
                                      <p:cBhvr additive="base">
                                        <p:cTn id="154" dur="2000" fill="hold"/>
                                        <p:tgtEl>
                                          <p:spTgt spid="45"/>
                                        </p:tgtEl>
                                        <p:attrNameLst>
                                          <p:attrName>ppt_x</p:attrName>
                                        </p:attrNameLst>
                                      </p:cBhvr>
                                      <p:tavLst>
                                        <p:tav tm="0">
                                          <p:val>
                                            <p:strVal val="1+#ppt_w/2"/>
                                          </p:val>
                                        </p:tav>
                                        <p:tav tm="100000">
                                          <p:val>
                                            <p:strVal val="#ppt_x"/>
                                          </p:val>
                                        </p:tav>
                                      </p:tavLst>
                                    </p:anim>
                                    <p:anim calcmode="lin" valueType="num">
                                      <p:cBhvr additive="base">
                                        <p:cTn id="155" dur="2000" fill="hold"/>
                                        <p:tgtEl>
                                          <p:spTgt spid="45"/>
                                        </p:tgtEl>
                                        <p:attrNameLst>
                                          <p:attrName>ppt_y</p:attrName>
                                        </p:attrNameLst>
                                      </p:cBhvr>
                                      <p:tavLst>
                                        <p:tav tm="0">
                                          <p:val>
                                            <p:strVal val="0-#ppt_h/2"/>
                                          </p:val>
                                        </p:tav>
                                        <p:tav tm="100000">
                                          <p:val>
                                            <p:strVal val="#ppt_y"/>
                                          </p:val>
                                        </p:tav>
                                      </p:tavLst>
                                    </p:anim>
                                  </p:childTnLst>
                                </p:cTn>
                              </p:par>
                              <p:par>
                                <p:cTn id="156" presetID="8" presetClass="emph" presetSubtype="0" fill="hold" grpId="1" nodeType="withEffect">
                                  <p:stCondLst>
                                    <p:cond delay="0"/>
                                  </p:stCondLst>
                                  <p:childTnLst>
                                    <p:animRot by="21600000">
                                      <p:cBhvr>
                                        <p:cTn id="157" dur="2000" fill="hold"/>
                                        <p:tgtEl>
                                          <p:spTgt spid="45"/>
                                        </p:tgtEl>
                                        <p:attrNameLst>
                                          <p:attrName>r</p:attrName>
                                        </p:attrNameLst>
                                      </p:cBhvr>
                                    </p:animRot>
                                  </p:childTnLst>
                                </p:cTn>
                              </p:par>
                              <p:par>
                                <p:cTn id="158" presetID="2" presetClass="entr" presetSubtype="3" fill="hold" grpId="0" nodeType="withEffect">
                                  <p:stCondLst>
                                    <p:cond delay="0"/>
                                  </p:stCondLst>
                                  <p:childTnLst>
                                    <p:set>
                                      <p:cBhvr>
                                        <p:cTn id="159" dur="1" fill="hold">
                                          <p:stCondLst>
                                            <p:cond delay="0"/>
                                          </p:stCondLst>
                                        </p:cTn>
                                        <p:tgtEl>
                                          <p:spTgt spid="46"/>
                                        </p:tgtEl>
                                        <p:attrNameLst>
                                          <p:attrName>style.visibility</p:attrName>
                                        </p:attrNameLst>
                                      </p:cBhvr>
                                      <p:to>
                                        <p:strVal val="visible"/>
                                      </p:to>
                                    </p:set>
                                    <p:anim calcmode="lin" valueType="num">
                                      <p:cBhvr additive="base">
                                        <p:cTn id="160" dur="2000" fill="hold"/>
                                        <p:tgtEl>
                                          <p:spTgt spid="46"/>
                                        </p:tgtEl>
                                        <p:attrNameLst>
                                          <p:attrName>ppt_x</p:attrName>
                                        </p:attrNameLst>
                                      </p:cBhvr>
                                      <p:tavLst>
                                        <p:tav tm="0">
                                          <p:val>
                                            <p:strVal val="1+#ppt_w/2"/>
                                          </p:val>
                                        </p:tav>
                                        <p:tav tm="100000">
                                          <p:val>
                                            <p:strVal val="#ppt_x"/>
                                          </p:val>
                                        </p:tav>
                                      </p:tavLst>
                                    </p:anim>
                                    <p:anim calcmode="lin" valueType="num">
                                      <p:cBhvr additive="base">
                                        <p:cTn id="161" dur="2000" fill="hold"/>
                                        <p:tgtEl>
                                          <p:spTgt spid="46"/>
                                        </p:tgtEl>
                                        <p:attrNameLst>
                                          <p:attrName>ppt_y</p:attrName>
                                        </p:attrNameLst>
                                      </p:cBhvr>
                                      <p:tavLst>
                                        <p:tav tm="0">
                                          <p:val>
                                            <p:strVal val="0-#ppt_h/2"/>
                                          </p:val>
                                        </p:tav>
                                        <p:tav tm="100000">
                                          <p:val>
                                            <p:strVal val="#ppt_y"/>
                                          </p:val>
                                        </p:tav>
                                      </p:tavLst>
                                    </p:anim>
                                  </p:childTnLst>
                                </p:cTn>
                              </p:par>
                              <p:par>
                                <p:cTn id="162" presetID="8" presetClass="emph" presetSubtype="0" fill="hold" grpId="1" nodeType="withEffect">
                                  <p:stCondLst>
                                    <p:cond delay="0"/>
                                  </p:stCondLst>
                                  <p:childTnLst>
                                    <p:animRot by="21600000">
                                      <p:cBhvr>
                                        <p:cTn id="163" dur="2000" fill="hold"/>
                                        <p:tgtEl>
                                          <p:spTgt spid="46"/>
                                        </p:tgtEl>
                                        <p:attrNameLst>
                                          <p:attrName>r</p:attrName>
                                        </p:attrNameLst>
                                      </p:cBhvr>
                                    </p:animRot>
                                  </p:childTnLst>
                                </p:cTn>
                              </p:par>
                              <p:par>
                                <p:cTn id="164" presetID="2" presetClass="entr" presetSubtype="3" fill="hold" grpId="0" nodeType="withEffect">
                                  <p:stCondLst>
                                    <p:cond delay="0"/>
                                  </p:stCondLst>
                                  <p:childTnLst>
                                    <p:set>
                                      <p:cBhvr>
                                        <p:cTn id="165" dur="1" fill="hold">
                                          <p:stCondLst>
                                            <p:cond delay="0"/>
                                          </p:stCondLst>
                                        </p:cTn>
                                        <p:tgtEl>
                                          <p:spTgt spid="47"/>
                                        </p:tgtEl>
                                        <p:attrNameLst>
                                          <p:attrName>style.visibility</p:attrName>
                                        </p:attrNameLst>
                                      </p:cBhvr>
                                      <p:to>
                                        <p:strVal val="visible"/>
                                      </p:to>
                                    </p:set>
                                    <p:anim calcmode="lin" valueType="num">
                                      <p:cBhvr additive="base">
                                        <p:cTn id="166" dur="2000" fill="hold"/>
                                        <p:tgtEl>
                                          <p:spTgt spid="47"/>
                                        </p:tgtEl>
                                        <p:attrNameLst>
                                          <p:attrName>ppt_x</p:attrName>
                                        </p:attrNameLst>
                                      </p:cBhvr>
                                      <p:tavLst>
                                        <p:tav tm="0">
                                          <p:val>
                                            <p:strVal val="1+#ppt_w/2"/>
                                          </p:val>
                                        </p:tav>
                                        <p:tav tm="100000">
                                          <p:val>
                                            <p:strVal val="#ppt_x"/>
                                          </p:val>
                                        </p:tav>
                                      </p:tavLst>
                                    </p:anim>
                                    <p:anim calcmode="lin" valueType="num">
                                      <p:cBhvr additive="base">
                                        <p:cTn id="167" dur="2000" fill="hold"/>
                                        <p:tgtEl>
                                          <p:spTgt spid="47"/>
                                        </p:tgtEl>
                                        <p:attrNameLst>
                                          <p:attrName>ppt_y</p:attrName>
                                        </p:attrNameLst>
                                      </p:cBhvr>
                                      <p:tavLst>
                                        <p:tav tm="0">
                                          <p:val>
                                            <p:strVal val="0-#ppt_h/2"/>
                                          </p:val>
                                        </p:tav>
                                        <p:tav tm="100000">
                                          <p:val>
                                            <p:strVal val="#ppt_y"/>
                                          </p:val>
                                        </p:tav>
                                      </p:tavLst>
                                    </p:anim>
                                  </p:childTnLst>
                                </p:cTn>
                              </p:par>
                              <p:par>
                                <p:cTn id="168" presetID="8" presetClass="emph" presetSubtype="0" fill="hold" grpId="1" nodeType="withEffect">
                                  <p:stCondLst>
                                    <p:cond delay="0"/>
                                  </p:stCondLst>
                                  <p:childTnLst>
                                    <p:animRot by="21600000">
                                      <p:cBhvr>
                                        <p:cTn id="169" dur="2000" fill="hold"/>
                                        <p:tgtEl>
                                          <p:spTgt spid="47"/>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48"/>
                                        </p:tgtEl>
                                        <p:attrNameLst>
                                          <p:attrName>style.visibility</p:attrName>
                                        </p:attrNameLst>
                                      </p:cBhvr>
                                      <p:to>
                                        <p:strVal val="visible"/>
                                      </p:to>
                                    </p:set>
                                    <p:anim calcmode="lin" valueType="num">
                                      <p:cBhvr additive="base">
                                        <p:cTn id="172" dur="2000" fill="hold"/>
                                        <p:tgtEl>
                                          <p:spTgt spid="48"/>
                                        </p:tgtEl>
                                        <p:attrNameLst>
                                          <p:attrName>ppt_x</p:attrName>
                                        </p:attrNameLst>
                                      </p:cBhvr>
                                      <p:tavLst>
                                        <p:tav tm="0">
                                          <p:val>
                                            <p:strVal val="1+#ppt_w/2"/>
                                          </p:val>
                                        </p:tav>
                                        <p:tav tm="100000">
                                          <p:val>
                                            <p:strVal val="#ppt_x"/>
                                          </p:val>
                                        </p:tav>
                                      </p:tavLst>
                                    </p:anim>
                                    <p:anim calcmode="lin" valueType="num">
                                      <p:cBhvr additive="base">
                                        <p:cTn id="173" dur="2000" fill="hold"/>
                                        <p:tgtEl>
                                          <p:spTgt spid="48"/>
                                        </p:tgtEl>
                                        <p:attrNameLst>
                                          <p:attrName>ppt_y</p:attrName>
                                        </p:attrNameLst>
                                      </p:cBhvr>
                                      <p:tavLst>
                                        <p:tav tm="0">
                                          <p:val>
                                            <p:strVal val="0-#ppt_h/2"/>
                                          </p:val>
                                        </p:tav>
                                        <p:tav tm="100000">
                                          <p:val>
                                            <p:strVal val="#ppt_y"/>
                                          </p:val>
                                        </p:tav>
                                      </p:tavLst>
                                    </p:anim>
                                  </p:childTnLst>
                                </p:cTn>
                              </p:par>
                              <p:par>
                                <p:cTn id="174" presetID="8" presetClass="emph" presetSubtype="0" fill="hold" grpId="1" nodeType="withEffect">
                                  <p:stCondLst>
                                    <p:cond delay="0"/>
                                  </p:stCondLst>
                                  <p:childTnLst>
                                    <p:animRot by="21600000">
                                      <p:cBhvr>
                                        <p:cTn id="175" dur="2000" fill="hold"/>
                                        <p:tgtEl>
                                          <p:spTgt spid="48"/>
                                        </p:tgtEl>
                                        <p:attrNameLst>
                                          <p:attrName>r</p:attrName>
                                        </p:attrNameLst>
                                      </p:cBhvr>
                                    </p:animRot>
                                  </p:childTnLst>
                                </p:cTn>
                              </p:par>
                              <p:par>
                                <p:cTn id="176" presetID="2" presetClass="entr" presetSubtype="9" fill="hold" grpId="0" nodeType="withEffect">
                                  <p:stCondLst>
                                    <p:cond delay="0"/>
                                  </p:stCondLst>
                                  <p:childTnLst>
                                    <p:set>
                                      <p:cBhvr>
                                        <p:cTn id="177" dur="1" fill="hold">
                                          <p:stCondLst>
                                            <p:cond delay="0"/>
                                          </p:stCondLst>
                                        </p:cTn>
                                        <p:tgtEl>
                                          <p:spTgt spid="49"/>
                                        </p:tgtEl>
                                        <p:attrNameLst>
                                          <p:attrName>style.visibility</p:attrName>
                                        </p:attrNameLst>
                                      </p:cBhvr>
                                      <p:to>
                                        <p:strVal val="visible"/>
                                      </p:to>
                                    </p:set>
                                    <p:anim calcmode="lin" valueType="num">
                                      <p:cBhvr additive="base">
                                        <p:cTn id="178" dur="2000" fill="hold"/>
                                        <p:tgtEl>
                                          <p:spTgt spid="49"/>
                                        </p:tgtEl>
                                        <p:attrNameLst>
                                          <p:attrName>ppt_x</p:attrName>
                                        </p:attrNameLst>
                                      </p:cBhvr>
                                      <p:tavLst>
                                        <p:tav tm="0">
                                          <p:val>
                                            <p:strVal val="0-#ppt_w/2"/>
                                          </p:val>
                                        </p:tav>
                                        <p:tav tm="100000">
                                          <p:val>
                                            <p:strVal val="#ppt_x"/>
                                          </p:val>
                                        </p:tav>
                                      </p:tavLst>
                                    </p:anim>
                                    <p:anim calcmode="lin" valueType="num">
                                      <p:cBhvr additive="base">
                                        <p:cTn id="179" dur="2000" fill="hold"/>
                                        <p:tgtEl>
                                          <p:spTgt spid="49"/>
                                        </p:tgtEl>
                                        <p:attrNameLst>
                                          <p:attrName>ppt_y</p:attrName>
                                        </p:attrNameLst>
                                      </p:cBhvr>
                                      <p:tavLst>
                                        <p:tav tm="0">
                                          <p:val>
                                            <p:strVal val="0-#ppt_h/2"/>
                                          </p:val>
                                        </p:tav>
                                        <p:tav tm="100000">
                                          <p:val>
                                            <p:strVal val="#ppt_y"/>
                                          </p:val>
                                        </p:tav>
                                      </p:tavLst>
                                    </p:anim>
                                  </p:childTnLst>
                                </p:cTn>
                              </p:par>
                              <p:par>
                                <p:cTn id="180" presetID="8" presetClass="emph" presetSubtype="0" fill="hold" grpId="1" nodeType="withEffect">
                                  <p:stCondLst>
                                    <p:cond delay="0"/>
                                  </p:stCondLst>
                                  <p:childTnLst>
                                    <p:animRot by="-21600000">
                                      <p:cBhvr>
                                        <p:cTn id="181" dur="2000" fill="hold"/>
                                        <p:tgtEl>
                                          <p:spTgt spid="49"/>
                                        </p:tgtEl>
                                        <p:attrNameLst>
                                          <p:attrName>r</p:attrName>
                                        </p:attrNameLst>
                                      </p:cBhvr>
                                    </p:animRot>
                                  </p:childTnLst>
                                </p:cTn>
                              </p:par>
                              <p:par>
                                <p:cTn id="182" presetID="2" presetClass="entr" presetSubtype="9" fill="hold" grpId="0" nodeType="withEffect">
                                  <p:stCondLst>
                                    <p:cond delay="0"/>
                                  </p:stCondLst>
                                  <p:childTnLst>
                                    <p:set>
                                      <p:cBhvr>
                                        <p:cTn id="183" dur="1" fill="hold">
                                          <p:stCondLst>
                                            <p:cond delay="0"/>
                                          </p:stCondLst>
                                        </p:cTn>
                                        <p:tgtEl>
                                          <p:spTgt spid="50"/>
                                        </p:tgtEl>
                                        <p:attrNameLst>
                                          <p:attrName>style.visibility</p:attrName>
                                        </p:attrNameLst>
                                      </p:cBhvr>
                                      <p:to>
                                        <p:strVal val="visible"/>
                                      </p:to>
                                    </p:set>
                                    <p:anim calcmode="lin" valueType="num">
                                      <p:cBhvr additive="base">
                                        <p:cTn id="184" dur="2000" fill="hold"/>
                                        <p:tgtEl>
                                          <p:spTgt spid="50"/>
                                        </p:tgtEl>
                                        <p:attrNameLst>
                                          <p:attrName>ppt_x</p:attrName>
                                        </p:attrNameLst>
                                      </p:cBhvr>
                                      <p:tavLst>
                                        <p:tav tm="0">
                                          <p:val>
                                            <p:strVal val="0-#ppt_w/2"/>
                                          </p:val>
                                        </p:tav>
                                        <p:tav tm="100000">
                                          <p:val>
                                            <p:strVal val="#ppt_x"/>
                                          </p:val>
                                        </p:tav>
                                      </p:tavLst>
                                    </p:anim>
                                    <p:anim calcmode="lin" valueType="num">
                                      <p:cBhvr additive="base">
                                        <p:cTn id="185" dur="2000" fill="hold"/>
                                        <p:tgtEl>
                                          <p:spTgt spid="50"/>
                                        </p:tgtEl>
                                        <p:attrNameLst>
                                          <p:attrName>ppt_y</p:attrName>
                                        </p:attrNameLst>
                                      </p:cBhvr>
                                      <p:tavLst>
                                        <p:tav tm="0">
                                          <p:val>
                                            <p:strVal val="0-#ppt_h/2"/>
                                          </p:val>
                                        </p:tav>
                                        <p:tav tm="100000">
                                          <p:val>
                                            <p:strVal val="#ppt_y"/>
                                          </p:val>
                                        </p:tav>
                                      </p:tavLst>
                                    </p:anim>
                                  </p:childTnLst>
                                </p:cTn>
                              </p:par>
                              <p:par>
                                <p:cTn id="186" presetID="8" presetClass="emph" presetSubtype="0" fill="hold" grpId="1" nodeType="withEffect">
                                  <p:stCondLst>
                                    <p:cond delay="0"/>
                                  </p:stCondLst>
                                  <p:childTnLst>
                                    <p:animRot by="-21600000">
                                      <p:cBhvr>
                                        <p:cTn id="187" dur="2000" fill="hold"/>
                                        <p:tgtEl>
                                          <p:spTgt spid="50"/>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51"/>
                                        </p:tgtEl>
                                        <p:attrNameLst>
                                          <p:attrName>style.visibility</p:attrName>
                                        </p:attrNameLst>
                                      </p:cBhvr>
                                      <p:to>
                                        <p:strVal val="visible"/>
                                      </p:to>
                                    </p:set>
                                    <p:anim calcmode="lin" valueType="num">
                                      <p:cBhvr additive="base">
                                        <p:cTn id="190" dur="2000" fill="hold"/>
                                        <p:tgtEl>
                                          <p:spTgt spid="51"/>
                                        </p:tgtEl>
                                        <p:attrNameLst>
                                          <p:attrName>ppt_x</p:attrName>
                                        </p:attrNameLst>
                                      </p:cBhvr>
                                      <p:tavLst>
                                        <p:tav tm="0">
                                          <p:val>
                                            <p:strVal val="0-#ppt_w/2"/>
                                          </p:val>
                                        </p:tav>
                                        <p:tav tm="100000">
                                          <p:val>
                                            <p:strVal val="#ppt_x"/>
                                          </p:val>
                                        </p:tav>
                                      </p:tavLst>
                                    </p:anim>
                                    <p:anim calcmode="lin" valueType="num">
                                      <p:cBhvr additive="base">
                                        <p:cTn id="191" dur="2000" fill="hold"/>
                                        <p:tgtEl>
                                          <p:spTgt spid="51"/>
                                        </p:tgtEl>
                                        <p:attrNameLst>
                                          <p:attrName>ppt_y</p:attrName>
                                        </p:attrNameLst>
                                      </p:cBhvr>
                                      <p:tavLst>
                                        <p:tav tm="0">
                                          <p:val>
                                            <p:strVal val="0-#ppt_h/2"/>
                                          </p:val>
                                        </p:tav>
                                        <p:tav tm="100000">
                                          <p:val>
                                            <p:strVal val="#ppt_y"/>
                                          </p:val>
                                        </p:tav>
                                      </p:tavLst>
                                    </p:anim>
                                  </p:childTnLst>
                                </p:cTn>
                              </p:par>
                              <p:par>
                                <p:cTn id="192" presetID="8" presetClass="emph" presetSubtype="0" fill="hold" grpId="1" nodeType="withEffect">
                                  <p:stCondLst>
                                    <p:cond delay="0"/>
                                  </p:stCondLst>
                                  <p:childTnLst>
                                    <p:animRot by="-21600000">
                                      <p:cBhvr>
                                        <p:cTn id="193" dur="2000" fill="hold"/>
                                        <p:tgtEl>
                                          <p:spTgt spid="51"/>
                                        </p:tgtEl>
                                        <p:attrNameLst>
                                          <p:attrName>r</p:attrName>
                                        </p:attrNameLst>
                                      </p:cBhvr>
                                    </p:animRot>
                                  </p:childTnLst>
                                </p:cTn>
                              </p:par>
                              <p:par>
                                <p:cTn id="194" presetID="2" presetClass="entr" presetSubtype="9" fill="hold" grpId="0" nodeType="withEffect">
                                  <p:stCondLst>
                                    <p:cond delay="0"/>
                                  </p:stCondLst>
                                  <p:childTnLst>
                                    <p:set>
                                      <p:cBhvr>
                                        <p:cTn id="195" dur="1" fill="hold">
                                          <p:stCondLst>
                                            <p:cond delay="0"/>
                                          </p:stCondLst>
                                        </p:cTn>
                                        <p:tgtEl>
                                          <p:spTgt spid="52"/>
                                        </p:tgtEl>
                                        <p:attrNameLst>
                                          <p:attrName>style.visibility</p:attrName>
                                        </p:attrNameLst>
                                      </p:cBhvr>
                                      <p:to>
                                        <p:strVal val="visible"/>
                                      </p:to>
                                    </p:set>
                                    <p:anim calcmode="lin" valueType="num">
                                      <p:cBhvr additive="base">
                                        <p:cTn id="196" dur="2000" fill="hold"/>
                                        <p:tgtEl>
                                          <p:spTgt spid="52"/>
                                        </p:tgtEl>
                                        <p:attrNameLst>
                                          <p:attrName>ppt_x</p:attrName>
                                        </p:attrNameLst>
                                      </p:cBhvr>
                                      <p:tavLst>
                                        <p:tav tm="0">
                                          <p:val>
                                            <p:strVal val="0-#ppt_w/2"/>
                                          </p:val>
                                        </p:tav>
                                        <p:tav tm="100000">
                                          <p:val>
                                            <p:strVal val="#ppt_x"/>
                                          </p:val>
                                        </p:tav>
                                      </p:tavLst>
                                    </p:anim>
                                    <p:anim calcmode="lin" valueType="num">
                                      <p:cBhvr additive="base">
                                        <p:cTn id="197" dur="2000" fill="hold"/>
                                        <p:tgtEl>
                                          <p:spTgt spid="52"/>
                                        </p:tgtEl>
                                        <p:attrNameLst>
                                          <p:attrName>ppt_y</p:attrName>
                                        </p:attrNameLst>
                                      </p:cBhvr>
                                      <p:tavLst>
                                        <p:tav tm="0">
                                          <p:val>
                                            <p:strVal val="0-#ppt_h/2"/>
                                          </p:val>
                                        </p:tav>
                                        <p:tav tm="100000">
                                          <p:val>
                                            <p:strVal val="#ppt_y"/>
                                          </p:val>
                                        </p:tav>
                                      </p:tavLst>
                                    </p:anim>
                                  </p:childTnLst>
                                </p:cTn>
                              </p:par>
                              <p:par>
                                <p:cTn id="198" presetID="8" presetClass="emph" presetSubtype="0" fill="hold" grpId="1" nodeType="withEffect">
                                  <p:stCondLst>
                                    <p:cond delay="0"/>
                                  </p:stCondLst>
                                  <p:childTnLst>
                                    <p:animRot by="-21600000">
                                      <p:cBhvr>
                                        <p:cTn id="199" dur="2000" fill="hold"/>
                                        <p:tgtEl>
                                          <p:spTgt spid="52"/>
                                        </p:tgtEl>
                                        <p:attrNameLst>
                                          <p:attrName>r</p:attrName>
                                        </p:attrNameLst>
                                      </p:cBhvr>
                                    </p:animRot>
                                  </p:childTnLst>
                                </p:cTn>
                              </p:par>
                            </p:childTnLst>
                          </p:cTn>
                        </p:par>
                        <p:par>
                          <p:cTn id="200" fill="hold">
                            <p:stCondLst>
                              <p:cond delay="2000"/>
                            </p:stCondLst>
                            <p:childTnLst>
                              <p:par>
                                <p:cTn id="201" presetID="2" presetClass="exit" presetSubtype="6" fill="hold" grpId="2" nodeType="afterEffect">
                                  <p:stCondLst>
                                    <p:cond delay="0"/>
                                  </p:stCondLst>
                                  <p:childTnLst>
                                    <p:anim calcmode="lin" valueType="num">
                                      <p:cBhvr additive="base">
                                        <p:cTn id="202" dur="2000"/>
                                        <p:tgtEl>
                                          <p:spTgt spid="21"/>
                                        </p:tgtEl>
                                        <p:attrNameLst>
                                          <p:attrName>ppt_x</p:attrName>
                                        </p:attrNameLst>
                                      </p:cBhvr>
                                      <p:tavLst>
                                        <p:tav tm="0">
                                          <p:val>
                                            <p:strVal val="ppt_x"/>
                                          </p:val>
                                        </p:tav>
                                        <p:tav tm="100000">
                                          <p:val>
                                            <p:strVal val="1+ppt_w/2"/>
                                          </p:val>
                                        </p:tav>
                                      </p:tavLst>
                                    </p:anim>
                                    <p:anim calcmode="lin" valueType="num">
                                      <p:cBhvr additive="base">
                                        <p:cTn id="203" dur="2000"/>
                                        <p:tgtEl>
                                          <p:spTgt spid="21"/>
                                        </p:tgtEl>
                                        <p:attrNameLst>
                                          <p:attrName>ppt_y</p:attrName>
                                        </p:attrNameLst>
                                      </p:cBhvr>
                                      <p:tavLst>
                                        <p:tav tm="0">
                                          <p:val>
                                            <p:strVal val="ppt_y"/>
                                          </p:val>
                                        </p:tav>
                                        <p:tav tm="100000">
                                          <p:val>
                                            <p:strVal val="1+ppt_h/2"/>
                                          </p:val>
                                        </p:tav>
                                      </p:tavLst>
                                    </p:anim>
                                    <p:set>
                                      <p:cBhvr>
                                        <p:cTn id="204" dur="1" fill="hold">
                                          <p:stCondLst>
                                            <p:cond delay="1999"/>
                                          </p:stCondLst>
                                        </p:cTn>
                                        <p:tgtEl>
                                          <p:spTgt spid="21"/>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2000"/>
                                        <p:tgtEl>
                                          <p:spTgt spid="25"/>
                                        </p:tgtEl>
                                        <p:attrNameLst>
                                          <p:attrName>ppt_x</p:attrName>
                                        </p:attrNameLst>
                                      </p:cBhvr>
                                      <p:tavLst>
                                        <p:tav tm="0">
                                          <p:val>
                                            <p:strVal val="ppt_x"/>
                                          </p:val>
                                        </p:tav>
                                        <p:tav tm="100000">
                                          <p:val>
                                            <p:strVal val="1+ppt_w/2"/>
                                          </p:val>
                                        </p:tav>
                                      </p:tavLst>
                                    </p:anim>
                                    <p:anim calcmode="lin" valueType="num">
                                      <p:cBhvr additive="base">
                                        <p:cTn id="207" dur="2000"/>
                                        <p:tgtEl>
                                          <p:spTgt spid="25"/>
                                        </p:tgtEl>
                                        <p:attrNameLst>
                                          <p:attrName>ppt_y</p:attrName>
                                        </p:attrNameLst>
                                      </p:cBhvr>
                                      <p:tavLst>
                                        <p:tav tm="0">
                                          <p:val>
                                            <p:strVal val="ppt_y"/>
                                          </p:val>
                                        </p:tav>
                                        <p:tav tm="100000">
                                          <p:val>
                                            <p:strVal val="1+ppt_h/2"/>
                                          </p:val>
                                        </p:tav>
                                      </p:tavLst>
                                    </p:anim>
                                    <p:set>
                                      <p:cBhvr>
                                        <p:cTn id="208" dur="1" fill="hold">
                                          <p:stCondLst>
                                            <p:cond delay="1999"/>
                                          </p:stCondLst>
                                        </p:cTn>
                                        <p:tgtEl>
                                          <p:spTgt spid="25"/>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2000"/>
                                        <p:tgtEl>
                                          <p:spTgt spid="29"/>
                                        </p:tgtEl>
                                        <p:attrNameLst>
                                          <p:attrName>ppt_x</p:attrName>
                                        </p:attrNameLst>
                                      </p:cBhvr>
                                      <p:tavLst>
                                        <p:tav tm="0">
                                          <p:val>
                                            <p:strVal val="ppt_x"/>
                                          </p:val>
                                        </p:tav>
                                        <p:tav tm="100000">
                                          <p:val>
                                            <p:strVal val="1+ppt_w/2"/>
                                          </p:val>
                                        </p:tav>
                                      </p:tavLst>
                                    </p:anim>
                                    <p:anim calcmode="lin" valueType="num">
                                      <p:cBhvr additive="base">
                                        <p:cTn id="211" dur="2000"/>
                                        <p:tgtEl>
                                          <p:spTgt spid="29"/>
                                        </p:tgtEl>
                                        <p:attrNameLst>
                                          <p:attrName>ppt_y</p:attrName>
                                        </p:attrNameLst>
                                      </p:cBhvr>
                                      <p:tavLst>
                                        <p:tav tm="0">
                                          <p:val>
                                            <p:strVal val="ppt_y"/>
                                          </p:val>
                                        </p:tav>
                                        <p:tav tm="100000">
                                          <p:val>
                                            <p:strVal val="1+ppt_h/2"/>
                                          </p:val>
                                        </p:tav>
                                      </p:tavLst>
                                    </p:anim>
                                    <p:set>
                                      <p:cBhvr>
                                        <p:cTn id="212" dur="1" fill="hold">
                                          <p:stCondLst>
                                            <p:cond delay="1999"/>
                                          </p:stCondLst>
                                        </p:cTn>
                                        <p:tgtEl>
                                          <p:spTgt spid="29"/>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2000"/>
                                        <p:tgtEl>
                                          <p:spTgt spid="33"/>
                                        </p:tgtEl>
                                        <p:attrNameLst>
                                          <p:attrName>ppt_x</p:attrName>
                                        </p:attrNameLst>
                                      </p:cBhvr>
                                      <p:tavLst>
                                        <p:tav tm="0">
                                          <p:val>
                                            <p:strVal val="ppt_x"/>
                                          </p:val>
                                        </p:tav>
                                        <p:tav tm="100000">
                                          <p:val>
                                            <p:strVal val="1+ppt_w/2"/>
                                          </p:val>
                                        </p:tav>
                                      </p:tavLst>
                                    </p:anim>
                                    <p:anim calcmode="lin" valueType="num">
                                      <p:cBhvr additive="base">
                                        <p:cTn id="215" dur="2000"/>
                                        <p:tgtEl>
                                          <p:spTgt spid="33"/>
                                        </p:tgtEl>
                                        <p:attrNameLst>
                                          <p:attrName>ppt_y</p:attrName>
                                        </p:attrNameLst>
                                      </p:cBhvr>
                                      <p:tavLst>
                                        <p:tav tm="0">
                                          <p:val>
                                            <p:strVal val="ppt_y"/>
                                          </p:val>
                                        </p:tav>
                                        <p:tav tm="100000">
                                          <p:val>
                                            <p:strVal val="1+ppt_h/2"/>
                                          </p:val>
                                        </p:tav>
                                      </p:tavLst>
                                    </p:anim>
                                    <p:set>
                                      <p:cBhvr>
                                        <p:cTn id="216" dur="1" fill="hold">
                                          <p:stCondLst>
                                            <p:cond delay="1999"/>
                                          </p:stCondLst>
                                        </p:cTn>
                                        <p:tgtEl>
                                          <p:spTgt spid="33"/>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2000"/>
                                        <p:tgtEl>
                                          <p:spTgt spid="37"/>
                                        </p:tgtEl>
                                        <p:attrNameLst>
                                          <p:attrName>ppt_x</p:attrName>
                                        </p:attrNameLst>
                                      </p:cBhvr>
                                      <p:tavLst>
                                        <p:tav tm="0">
                                          <p:val>
                                            <p:strVal val="ppt_x"/>
                                          </p:val>
                                        </p:tav>
                                        <p:tav tm="100000">
                                          <p:val>
                                            <p:strVal val="1+ppt_w/2"/>
                                          </p:val>
                                        </p:tav>
                                      </p:tavLst>
                                    </p:anim>
                                    <p:anim calcmode="lin" valueType="num">
                                      <p:cBhvr additive="base">
                                        <p:cTn id="219" dur="2000"/>
                                        <p:tgtEl>
                                          <p:spTgt spid="37"/>
                                        </p:tgtEl>
                                        <p:attrNameLst>
                                          <p:attrName>ppt_y</p:attrName>
                                        </p:attrNameLst>
                                      </p:cBhvr>
                                      <p:tavLst>
                                        <p:tav tm="0">
                                          <p:val>
                                            <p:strVal val="ppt_y"/>
                                          </p:val>
                                        </p:tav>
                                        <p:tav tm="100000">
                                          <p:val>
                                            <p:strVal val="1+ppt_h/2"/>
                                          </p:val>
                                        </p:tav>
                                      </p:tavLst>
                                    </p:anim>
                                    <p:set>
                                      <p:cBhvr>
                                        <p:cTn id="220" dur="1" fill="hold">
                                          <p:stCondLst>
                                            <p:cond delay="1999"/>
                                          </p:stCondLst>
                                        </p:cTn>
                                        <p:tgtEl>
                                          <p:spTgt spid="37"/>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2000"/>
                                        <p:tgtEl>
                                          <p:spTgt spid="38"/>
                                        </p:tgtEl>
                                        <p:attrNameLst>
                                          <p:attrName>ppt_x</p:attrName>
                                        </p:attrNameLst>
                                      </p:cBhvr>
                                      <p:tavLst>
                                        <p:tav tm="0">
                                          <p:val>
                                            <p:strVal val="ppt_x"/>
                                          </p:val>
                                        </p:tav>
                                        <p:tav tm="100000">
                                          <p:val>
                                            <p:strVal val="1+ppt_w/2"/>
                                          </p:val>
                                        </p:tav>
                                      </p:tavLst>
                                    </p:anim>
                                    <p:anim calcmode="lin" valueType="num">
                                      <p:cBhvr additive="base">
                                        <p:cTn id="223" dur="2000"/>
                                        <p:tgtEl>
                                          <p:spTgt spid="38"/>
                                        </p:tgtEl>
                                        <p:attrNameLst>
                                          <p:attrName>ppt_y</p:attrName>
                                        </p:attrNameLst>
                                      </p:cBhvr>
                                      <p:tavLst>
                                        <p:tav tm="0">
                                          <p:val>
                                            <p:strVal val="ppt_y"/>
                                          </p:val>
                                        </p:tav>
                                        <p:tav tm="100000">
                                          <p:val>
                                            <p:strVal val="1+ppt_h/2"/>
                                          </p:val>
                                        </p:tav>
                                      </p:tavLst>
                                    </p:anim>
                                    <p:set>
                                      <p:cBhvr>
                                        <p:cTn id="224" dur="1" fill="hold">
                                          <p:stCondLst>
                                            <p:cond delay="1999"/>
                                          </p:stCondLst>
                                        </p:cTn>
                                        <p:tgtEl>
                                          <p:spTgt spid="38"/>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2000"/>
                                        <p:tgtEl>
                                          <p:spTgt spid="39"/>
                                        </p:tgtEl>
                                        <p:attrNameLst>
                                          <p:attrName>ppt_x</p:attrName>
                                        </p:attrNameLst>
                                      </p:cBhvr>
                                      <p:tavLst>
                                        <p:tav tm="0">
                                          <p:val>
                                            <p:strVal val="ppt_x"/>
                                          </p:val>
                                        </p:tav>
                                        <p:tav tm="100000">
                                          <p:val>
                                            <p:strVal val="1+ppt_w/2"/>
                                          </p:val>
                                        </p:tav>
                                      </p:tavLst>
                                    </p:anim>
                                    <p:anim calcmode="lin" valueType="num">
                                      <p:cBhvr additive="base">
                                        <p:cTn id="227" dur="2000"/>
                                        <p:tgtEl>
                                          <p:spTgt spid="39"/>
                                        </p:tgtEl>
                                        <p:attrNameLst>
                                          <p:attrName>ppt_y</p:attrName>
                                        </p:attrNameLst>
                                      </p:cBhvr>
                                      <p:tavLst>
                                        <p:tav tm="0">
                                          <p:val>
                                            <p:strVal val="ppt_y"/>
                                          </p:val>
                                        </p:tav>
                                        <p:tav tm="100000">
                                          <p:val>
                                            <p:strVal val="1+ppt_h/2"/>
                                          </p:val>
                                        </p:tav>
                                      </p:tavLst>
                                    </p:anim>
                                    <p:set>
                                      <p:cBhvr>
                                        <p:cTn id="228" dur="1" fill="hold">
                                          <p:stCondLst>
                                            <p:cond delay="1999"/>
                                          </p:stCondLst>
                                        </p:cTn>
                                        <p:tgtEl>
                                          <p:spTgt spid="39"/>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2000"/>
                                        <p:tgtEl>
                                          <p:spTgt spid="40"/>
                                        </p:tgtEl>
                                        <p:attrNameLst>
                                          <p:attrName>ppt_x</p:attrName>
                                        </p:attrNameLst>
                                      </p:cBhvr>
                                      <p:tavLst>
                                        <p:tav tm="0">
                                          <p:val>
                                            <p:strVal val="ppt_x"/>
                                          </p:val>
                                        </p:tav>
                                        <p:tav tm="100000">
                                          <p:val>
                                            <p:strVal val="1+ppt_w/2"/>
                                          </p:val>
                                        </p:tav>
                                      </p:tavLst>
                                    </p:anim>
                                    <p:anim calcmode="lin" valueType="num">
                                      <p:cBhvr additive="base">
                                        <p:cTn id="231" dur="2000"/>
                                        <p:tgtEl>
                                          <p:spTgt spid="40"/>
                                        </p:tgtEl>
                                        <p:attrNameLst>
                                          <p:attrName>ppt_y</p:attrName>
                                        </p:attrNameLst>
                                      </p:cBhvr>
                                      <p:tavLst>
                                        <p:tav tm="0">
                                          <p:val>
                                            <p:strVal val="ppt_y"/>
                                          </p:val>
                                        </p:tav>
                                        <p:tav tm="100000">
                                          <p:val>
                                            <p:strVal val="1+ppt_h/2"/>
                                          </p:val>
                                        </p:tav>
                                      </p:tavLst>
                                    </p:anim>
                                    <p:set>
                                      <p:cBhvr>
                                        <p:cTn id="232" dur="1" fill="hold">
                                          <p:stCondLst>
                                            <p:cond delay="1999"/>
                                          </p:stCondLst>
                                        </p:cTn>
                                        <p:tgtEl>
                                          <p:spTgt spid="40"/>
                                        </p:tgtEl>
                                        <p:attrNameLst>
                                          <p:attrName>style.visibility</p:attrName>
                                        </p:attrNameLst>
                                      </p:cBhvr>
                                      <p:to>
                                        <p:strVal val="hidden"/>
                                      </p:to>
                                    </p:set>
                                  </p:childTnLst>
                                </p:cTn>
                              </p:par>
                              <p:par>
                                <p:cTn id="233" presetID="2" presetClass="exit" presetSubtype="12" fill="hold" grpId="2" nodeType="withEffect">
                                  <p:stCondLst>
                                    <p:cond delay="0"/>
                                  </p:stCondLst>
                                  <p:childTnLst>
                                    <p:anim calcmode="lin" valueType="num">
                                      <p:cBhvr additive="base">
                                        <p:cTn id="234" dur="2000"/>
                                        <p:tgtEl>
                                          <p:spTgt spid="22"/>
                                        </p:tgtEl>
                                        <p:attrNameLst>
                                          <p:attrName>ppt_x</p:attrName>
                                        </p:attrNameLst>
                                      </p:cBhvr>
                                      <p:tavLst>
                                        <p:tav tm="0">
                                          <p:val>
                                            <p:strVal val="ppt_x"/>
                                          </p:val>
                                        </p:tav>
                                        <p:tav tm="100000">
                                          <p:val>
                                            <p:strVal val="0-ppt_w/2"/>
                                          </p:val>
                                        </p:tav>
                                      </p:tavLst>
                                    </p:anim>
                                    <p:anim calcmode="lin" valueType="num">
                                      <p:cBhvr additive="base">
                                        <p:cTn id="235" dur="2000"/>
                                        <p:tgtEl>
                                          <p:spTgt spid="22"/>
                                        </p:tgtEl>
                                        <p:attrNameLst>
                                          <p:attrName>ppt_y</p:attrName>
                                        </p:attrNameLst>
                                      </p:cBhvr>
                                      <p:tavLst>
                                        <p:tav tm="0">
                                          <p:val>
                                            <p:strVal val="ppt_y"/>
                                          </p:val>
                                        </p:tav>
                                        <p:tav tm="100000">
                                          <p:val>
                                            <p:strVal val="1+ppt_h/2"/>
                                          </p:val>
                                        </p:tav>
                                      </p:tavLst>
                                    </p:anim>
                                    <p:set>
                                      <p:cBhvr>
                                        <p:cTn id="236" dur="1" fill="hold">
                                          <p:stCondLst>
                                            <p:cond delay="1999"/>
                                          </p:stCondLst>
                                        </p:cTn>
                                        <p:tgtEl>
                                          <p:spTgt spid="22"/>
                                        </p:tgtEl>
                                        <p:attrNameLst>
                                          <p:attrName>style.visibility</p:attrName>
                                        </p:attrNameLst>
                                      </p:cBhvr>
                                      <p:to>
                                        <p:strVal val="hidden"/>
                                      </p:to>
                                    </p:set>
                                  </p:childTnLst>
                                </p:cTn>
                              </p:par>
                              <p:par>
                                <p:cTn id="237" presetID="2" presetClass="exit" presetSubtype="12" fill="hold" grpId="2" nodeType="withEffect">
                                  <p:stCondLst>
                                    <p:cond delay="0"/>
                                  </p:stCondLst>
                                  <p:childTnLst>
                                    <p:anim calcmode="lin" valueType="num">
                                      <p:cBhvr additive="base">
                                        <p:cTn id="238" dur="2000"/>
                                        <p:tgtEl>
                                          <p:spTgt spid="26"/>
                                        </p:tgtEl>
                                        <p:attrNameLst>
                                          <p:attrName>ppt_x</p:attrName>
                                        </p:attrNameLst>
                                      </p:cBhvr>
                                      <p:tavLst>
                                        <p:tav tm="0">
                                          <p:val>
                                            <p:strVal val="ppt_x"/>
                                          </p:val>
                                        </p:tav>
                                        <p:tav tm="100000">
                                          <p:val>
                                            <p:strVal val="0-ppt_w/2"/>
                                          </p:val>
                                        </p:tav>
                                      </p:tavLst>
                                    </p:anim>
                                    <p:anim calcmode="lin" valueType="num">
                                      <p:cBhvr additive="base">
                                        <p:cTn id="239" dur="2000"/>
                                        <p:tgtEl>
                                          <p:spTgt spid="26"/>
                                        </p:tgtEl>
                                        <p:attrNameLst>
                                          <p:attrName>ppt_y</p:attrName>
                                        </p:attrNameLst>
                                      </p:cBhvr>
                                      <p:tavLst>
                                        <p:tav tm="0">
                                          <p:val>
                                            <p:strVal val="ppt_y"/>
                                          </p:val>
                                        </p:tav>
                                        <p:tav tm="100000">
                                          <p:val>
                                            <p:strVal val="1+ppt_h/2"/>
                                          </p:val>
                                        </p:tav>
                                      </p:tavLst>
                                    </p:anim>
                                    <p:set>
                                      <p:cBhvr>
                                        <p:cTn id="240" dur="1" fill="hold">
                                          <p:stCondLst>
                                            <p:cond delay="1999"/>
                                          </p:stCondLst>
                                        </p:cTn>
                                        <p:tgtEl>
                                          <p:spTgt spid="26"/>
                                        </p:tgtEl>
                                        <p:attrNameLst>
                                          <p:attrName>style.visibility</p:attrName>
                                        </p:attrNameLst>
                                      </p:cBhvr>
                                      <p:to>
                                        <p:strVal val="hidden"/>
                                      </p:to>
                                    </p:set>
                                  </p:childTnLst>
                                </p:cTn>
                              </p:par>
                              <p:par>
                                <p:cTn id="241" presetID="2" presetClass="exit" presetSubtype="12" fill="hold" grpId="2" nodeType="withEffect">
                                  <p:stCondLst>
                                    <p:cond delay="0"/>
                                  </p:stCondLst>
                                  <p:childTnLst>
                                    <p:anim calcmode="lin" valueType="num">
                                      <p:cBhvr additive="base">
                                        <p:cTn id="242" dur="2000"/>
                                        <p:tgtEl>
                                          <p:spTgt spid="30"/>
                                        </p:tgtEl>
                                        <p:attrNameLst>
                                          <p:attrName>ppt_x</p:attrName>
                                        </p:attrNameLst>
                                      </p:cBhvr>
                                      <p:tavLst>
                                        <p:tav tm="0">
                                          <p:val>
                                            <p:strVal val="ppt_x"/>
                                          </p:val>
                                        </p:tav>
                                        <p:tav tm="100000">
                                          <p:val>
                                            <p:strVal val="0-ppt_w/2"/>
                                          </p:val>
                                        </p:tav>
                                      </p:tavLst>
                                    </p:anim>
                                    <p:anim calcmode="lin" valueType="num">
                                      <p:cBhvr additive="base">
                                        <p:cTn id="243" dur="2000"/>
                                        <p:tgtEl>
                                          <p:spTgt spid="30"/>
                                        </p:tgtEl>
                                        <p:attrNameLst>
                                          <p:attrName>ppt_y</p:attrName>
                                        </p:attrNameLst>
                                      </p:cBhvr>
                                      <p:tavLst>
                                        <p:tav tm="0">
                                          <p:val>
                                            <p:strVal val="ppt_y"/>
                                          </p:val>
                                        </p:tav>
                                        <p:tav tm="100000">
                                          <p:val>
                                            <p:strVal val="1+ppt_h/2"/>
                                          </p:val>
                                        </p:tav>
                                      </p:tavLst>
                                    </p:anim>
                                    <p:set>
                                      <p:cBhvr>
                                        <p:cTn id="244" dur="1" fill="hold">
                                          <p:stCondLst>
                                            <p:cond delay="1999"/>
                                          </p:stCondLst>
                                        </p:cTn>
                                        <p:tgtEl>
                                          <p:spTgt spid="30"/>
                                        </p:tgtEl>
                                        <p:attrNameLst>
                                          <p:attrName>style.visibility</p:attrName>
                                        </p:attrNameLst>
                                      </p:cBhvr>
                                      <p:to>
                                        <p:strVal val="hidden"/>
                                      </p:to>
                                    </p:set>
                                  </p:childTnLst>
                                </p:cTn>
                              </p:par>
                              <p:par>
                                <p:cTn id="245" presetID="2" presetClass="exit" presetSubtype="12" fill="hold" grpId="2" nodeType="withEffect">
                                  <p:stCondLst>
                                    <p:cond delay="0"/>
                                  </p:stCondLst>
                                  <p:childTnLst>
                                    <p:anim calcmode="lin" valueType="num">
                                      <p:cBhvr additive="base">
                                        <p:cTn id="246" dur="2000"/>
                                        <p:tgtEl>
                                          <p:spTgt spid="34"/>
                                        </p:tgtEl>
                                        <p:attrNameLst>
                                          <p:attrName>ppt_x</p:attrName>
                                        </p:attrNameLst>
                                      </p:cBhvr>
                                      <p:tavLst>
                                        <p:tav tm="0">
                                          <p:val>
                                            <p:strVal val="ppt_x"/>
                                          </p:val>
                                        </p:tav>
                                        <p:tav tm="100000">
                                          <p:val>
                                            <p:strVal val="0-ppt_w/2"/>
                                          </p:val>
                                        </p:tav>
                                      </p:tavLst>
                                    </p:anim>
                                    <p:anim calcmode="lin" valueType="num">
                                      <p:cBhvr additive="base">
                                        <p:cTn id="247" dur="2000"/>
                                        <p:tgtEl>
                                          <p:spTgt spid="34"/>
                                        </p:tgtEl>
                                        <p:attrNameLst>
                                          <p:attrName>ppt_y</p:attrName>
                                        </p:attrNameLst>
                                      </p:cBhvr>
                                      <p:tavLst>
                                        <p:tav tm="0">
                                          <p:val>
                                            <p:strVal val="ppt_y"/>
                                          </p:val>
                                        </p:tav>
                                        <p:tav tm="100000">
                                          <p:val>
                                            <p:strVal val="1+ppt_h/2"/>
                                          </p:val>
                                        </p:tav>
                                      </p:tavLst>
                                    </p:anim>
                                    <p:set>
                                      <p:cBhvr>
                                        <p:cTn id="248" dur="1" fill="hold">
                                          <p:stCondLst>
                                            <p:cond delay="1999"/>
                                          </p:stCondLst>
                                        </p:cTn>
                                        <p:tgtEl>
                                          <p:spTgt spid="34"/>
                                        </p:tgtEl>
                                        <p:attrNameLst>
                                          <p:attrName>style.visibility</p:attrName>
                                        </p:attrNameLst>
                                      </p:cBhvr>
                                      <p:to>
                                        <p:strVal val="hidden"/>
                                      </p:to>
                                    </p:set>
                                  </p:childTnLst>
                                </p:cTn>
                              </p:par>
                              <p:par>
                                <p:cTn id="249" presetID="2" presetClass="exit" presetSubtype="12" fill="hold" grpId="2" nodeType="withEffect">
                                  <p:stCondLst>
                                    <p:cond delay="0"/>
                                  </p:stCondLst>
                                  <p:childTnLst>
                                    <p:anim calcmode="lin" valueType="num">
                                      <p:cBhvr additive="base">
                                        <p:cTn id="250" dur="2000"/>
                                        <p:tgtEl>
                                          <p:spTgt spid="41"/>
                                        </p:tgtEl>
                                        <p:attrNameLst>
                                          <p:attrName>ppt_x</p:attrName>
                                        </p:attrNameLst>
                                      </p:cBhvr>
                                      <p:tavLst>
                                        <p:tav tm="0">
                                          <p:val>
                                            <p:strVal val="ppt_x"/>
                                          </p:val>
                                        </p:tav>
                                        <p:tav tm="100000">
                                          <p:val>
                                            <p:strVal val="0-ppt_w/2"/>
                                          </p:val>
                                        </p:tav>
                                      </p:tavLst>
                                    </p:anim>
                                    <p:anim calcmode="lin" valueType="num">
                                      <p:cBhvr additive="base">
                                        <p:cTn id="251" dur="2000"/>
                                        <p:tgtEl>
                                          <p:spTgt spid="41"/>
                                        </p:tgtEl>
                                        <p:attrNameLst>
                                          <p:attrName>ppt_y</p:attrName>
                                        </p:attrNameLst>
                                      </p:cBhvr>
                                      <p:tavLst>
                                        <p:tav tm="0">
                                          <p:val>
                                            <p:strVal val="ppt_y"/>
                                          </p:val>
                                        </p:tav>
                                        <p:tav tm="100000">
                                          <p:val>
                                            <p:strVal val="1+ppt_h/2"/>
                                          </p:val>
                                        </p:tav>
                                      </p:tavLst>
                                    </p:anim>
                                    <p:set>
                                      <p:cBhvr>
                                        <p:cTn id="252" dur="1" fill="hold">
                                          <p:stCondLst>
                                            <p:cond delay="1999"/>
                                          </p:stCondLst>
                                        </p:cTn>
                                        <p:tgtEl>
                                          <p:spTgt spid="41"/>
                                        </p:tgtEl>
                                        <p:attrNameLst>
                                          <p:attrName>style.visibility</p:attrName>
                                        </p:attrNameLst>
                                      </p:cBhvr>
                                      <p:to>
                                        <p:strVal val="hidden"/>
                                      </p:to>
                                    </p:set>
                                  </p:childTnLst>
                                </p:cTn>
                              </p:par>
                              <p:par>
                                <p:cTn id="253" presetID="2" presetClass="exit" presetSubtype="12" fill="hold" grpId="2" nodeType="withEffect">
                                  <p:stCondLst>
                                    <p:cond delay="0"/>
                                  </p:stCondLst>
                                  <p:childTnLst>
                                    <p:anim calcmode="lin" valueType="num">
                                      <p:cBhvr additive="base">
                                        <p:cTn id="254" dur="2000"/>
                                        <p:tgtEl>
                                          <p:spTgt spid="42"/>
                                        </p:tgtEl>
                                        <p:attrNameLst>
                                          <p:attrName>ppt_x</p:attrName>
                                        </p:attrNameLst>
                                      </p:cBhvr>
                                      <p:tavLst>
                                        <p:tav tm="0">
                                          <p:val>
                                            <p:strVal val="ppt_x"/>
                                          </p:val>
                                        </p:tav>
                                        <p:tav tm="100000">
                                          <p:val>
                                            <p:strVal val="0-ppt_w/2"/>
                                          </p:val>
                                        </p:tav>
                                      </p:tavLst>
                                    </p:anim>
                                    <p:anim calcmode="lin" valueType="num">
                                      <p:cBhvr additive="base">
                                        <p:cTn id="255" dur="2000"/>
                                        <p:tgtEl>
                                          <p:spTgt spid="42"/>
                                        </p:tgtEl>
                                        <p:attrNameLst>
                                          <p:attrName>ppt_y</p:attrName>
                                        </p:attrNameLst>
                                      </p:cBhvr>
                                      <p:tavLst>
                                        <p:tav tm="0">
                                          <p:val>
                                            <p:strVal val="ppt_y"/>
                                          </p:val>
                                        </p:tav>
                                        <p:tav tm="100000">
                                          <p:val>
                                            <p:strVal val="1+ppt_h/2"/>
                                          </p:val>
                                        </p:tav>
                                      </p:tavLst>
                                    </p:anim>
                                    <p:set>
                                      <p:cBhvr>
                                        <p:cTn id="256" dur="1" fill="hold">
                                          <p:stCondLst>
                                            <p:cond delay="1999"/>
                                          </p:stCondLst>
                                        </p:cTn>
                                        <p:tgtEl>
                                          <p:spTgt spid="42"/>
                                        </p:tgtEl>
                                        <p:attrNameLst>
                                          <p:attrName>style.visibility</p:attrName>
                                        </p:attrNameLst>
                                      </p:cBhvr>
                                      <p:to>
                                        <p:strVal val="hidden"/>
                                      </p:to>
                                    </p:set>
                                  </p:childTnLst>
                                </p:cTn>
                              </p:par>
                              <p:par>
                                <p:cTn id="257" presetID="2" presetClass="exit" presetSubtype="12" fill="hold" grpId="2" nodeType="withEffect">
                                  <p:stCondLst>
                                    <p:cond delay="0"/>
                                  </p:stCondLst>
                                  <p:childTnLst>
                                    <p:anim calcmode="lin" valueType="num">
                                      <p:cBhvr additive="base">
                                        <p:cTn id="258" dur="2000"/>
                                        <p:tgtEl>
                                          <p:spTgt spid="43"/>
                                        </p:tgtEl>
                                        <p:attrNameLst>
                                          <p:attrName>ppt_x</p:attrName>
                                        </p:attrNameLst>
                                      </p:cBhvr>
                                      <p:tavLst>
                                        <p:tav tm="0">
                                          <p:val>
                                            <p:strVal val="ppt_x"/>
                                          </p:val>
                                        </p:tav>
                                        <p:tav tm="100000">
                                          <p:val>
                                            <p:strVal val="0-ppt_w/2"/>
                                          </p:val>
                                        </p:tav>
                                      </p:tavLst>
                                    </p:anim>
                                    <p:anim calcmode="lin" valueType="num">
                                      <p:cBhvr additive="base">
                                        <p:cTn id="259" dur="2000"/>
                                        <p:tgtEl>
                                          <p:spTgt spid="43"/>
                                        </p:tgtEl>
                                        <p:attrNameLst>
                                          <p:attrName>ppt_y</p:attrName>
                                        </p:attrNameLst>
                                      </p:cBhvr>
                                      <p:tavLst>
                                        <p:tav tm="0">
                                          <p:val>
                                            <p:strVal val="ppt_y"/>
                                          </p:val>
                                        </p:tav>
                                        <p:tav tm="100000">
                                          <p:val>
                                            <p:strVal val="1+ppt_h/2"/>
                                          </p:val>
                                        </p:tav>
                                      </p:tavLst>
                                    </p:anim>
                                    <p:set>
                                      <p:cBhvr>
                                        <p:cTn id="260" dur="1" fill="hold">
                                          <p:stCondLst>
                                            <p:cond delay="1999"/>
                                          </p:stCondLst>
                                        </p:cTn>
                                        <p:tgtEl>
                                          <p:spTgt spid="43"/>
                                        </p:tgtEl>
                                        <p:attrNameLst>
                                          <p:attrName>style.visibility</p:attrName>
                                        </p:attrNameLst>
                                      </p:cBhvr>
                                      <p:to>
                                        <p:strVal val="hidden"/>
                                      </p:to>
                                    </p:set>
                                  </p:childTnLst>
                                </p:cTn>
                              </p:par>
                              <p:par>
                                <p:cTn id="261" presetID="2" presetClass="exit" presetSubtype="12" fill="hold" grpId="2" nodeType="withEffect">
                                  <p:stCondLst>
                                    <p:cond delay="0"/>
                                  </p:stCondLst>
                                  <p:childTnLst>
                                    <p:anim calcmode="lin" valueType="num">
                                      <p:cBhvr additive="base">
                                        <p:cTn id="262" dur="2000"/>
                                        <p:tgtEl>
                                          <p:spTgt spid="44"/>
                                        </p:tgtEl>
                                        <p:attrNameLst>
                                          <p:attrName>ppt_x</p:attrName>
                                        </p:attrNameLst>
                                      </p:cBhvr>
                                      <p:tavLst>
                                        <p:tav tm="0">
                                          <p:val>
                                            <p:strVal val="ppt_x"/>
                                          </p:val>
                                        </p:tav>
                                        <p:tav tm="100000">
                                          <p:val>
                                            <p:strVal val="0-ppt_w/2"/>
                                          </p:val>
                                        </p:tav>
                                      </p:tavLst>
                                    </p:anim>
                                    <p:anim calcmode="lin" valueType="num">
                                      <p:cBhvr additive="base">
                                        <p:cTn id="263" dur="2000"/>
                                        <p:tgtEl>
                                          <p:spTgt spid="44"/>
                                        </p:tgtEl>
                                        <p:attrNameLst>
                                          <p:attrName>ppt_y</p:attrName>
                                        </p:attrNameLst>
                                      </p:cBhvr>
                                      <p:tavLst>
                                        <p:tav tm="0">
                                          <p:val>
                                            <p:strVal val="ppt_y"/>
                                          </p:val>
                                        </p:tav>
                                        <p:tav tm="100000">
                                          <p:val>
                                            <p:strVal val="1+ppt_h/2"/>
                                          </p:val>
                                        </p:tav>
                                      </p:tavLst>
                                    </p:anim>
                                    <p:set>
                                      <p:cBhvr>
                                        <p:cTn id="264" dur="1" fill="hold">
                                          <p:stCondLst>
                                            <p:cond delay="1999"/>
                                          </p:stCondLst>
                                        </p:cTn>
                                        <p:tgtEl>
                                          <p:spTgt spid="44"/>
                                        </p:tgtEl>
                                        <p:attrNameLst>
                                          <p:attrName>style.visibility</p:attrName>
                                        </p:attrNameLst>
                                      </p:cBhvr>
                                      <p:to>
                                        <p:strVal val="hidden"/>
                                      </p:to>
                                    </p:set>
                                  </p:childTnLst>
                                </p:cTn>
                              </p:par>
                              <p:par>
                                <p:cTn id="265" presetID="2" presetClass="exit" presetSubtype="9" fill="hold" grpId="2" nodeType="withEffect">
                                  <p:stCondLst>
                                    <p:cond delay="0"/>
                                  </p:stCondLst>
                                  <p:childTnLst>
                                    <p:anim calcmode="lin" valueType="num">
                                      <p:cBhvr additive="base">
                                        <p:cTn id="266" dur="2000"/>
                                        <p:tgtEl>
                                          <p:spTgt spid="24"/>
                                        </p:tgtEl>
                                        <p:attrNameLst>
                                          <p:attrName>ppt_x</p:attrName>
                                        </p:attrNameLst>
                                      </p:cBhvr>
                                      <p:tavLst>
                                        <p:tav tm="0">
                                          <p:val>
                                            <p:strVal val="ppt_x"/>
                                          </p:val>
                                        </p:tav>
                                        <p:tav tm="100000">
                                          <p:val>
                                            <p:strVal val="0-ppt_w/2"/>
                                          </p:val>
                                        </p:tav>
                                      </p:tavLst>
                                    </p:anim>
                                    <p:anim calcmode="lin" valueType="num">
                                      <p:cBhvr additive="base">
                                        <p:cTn id="267" dur="2000"/>
                                        <p:tgtEl>
                                          <p:spTgt spid="24"/>
                                        </p:tgtEl>
                                        <p:attrNameLst>
                                          <p:attrName>ppt_y</p:attrName>
                                        </p:attrNameLst>
                                      </p:cBhvr>
                                      <p:tavLst>
                                        <p:tav tm="0">
                                          <p:val>
                                            <p:strVal val="ppt_y"/>
                                          </p:val>
                                        </p:tav>
                                        <p:tav tm="100000">
                                          <p:val>
                                            <p:strVal val="0-ppt_h/2"/>
                                          </p:val>
                                        </p:tav>
                                      </p:tavLst>
                                    </p:anim>
                                    <p:set>
                                      <p:cBhvr>
                                        <p:cTn id="268" dur="1" fill="hold">
                                          <p:stCondLst>
                                            <p:cond delay="1999"/>
                                          </p:stCondLst>
                                        </p:cTn>
                                        <p:tgtEl>
                                          <p:spTgt spid="24"/>
                                        </p:tgtEl>
                                        <p:attrNameLst>
                                          <p:attrName>style.visibility</p:attrName>
                                        </p:attrNameLst>
                                      </p:cBhvr>
                                      <p:to>
                                        <p:strVal val="hidden"/>
                                      </p:to>
                                    </p:set>
                                  </p:childTnLst>
                                </p:cTn>
                              </p:par>
                              <p:par>
                                <p:cTn id="269" presetID="2" presetClass="exit" presetSubtype="9" fill="hold" grpId="2" nodeType="withEffect">
                                  <p:stCondLst>
                                    <p:cond delay="0"/>
                                  </p:stCondLst>
                                  <p:childTnLst>
                                    <p:anim calcmode="lin" valueType="num">
                                      <p:cBhvr additive="base">
                                        <p:cTn id="270" dur="2000"/>
                                        <p:tgtEl>
                                          <p:spTgt spid="28"/>
                                        </p:tgtEl>
                                        <p:attrNameLst>
                                          <p:attrName>ppt_x</p:attrName>
                                        </p:attrNameLst>
                                      </p:cBhvr>
                                      <p:tavLst>
                                        <p:tav tm="0">
                                          <p:val>
                                            <p:strVal val="ppt_x"/>
                                          </p:val>
                                        </p:tav>
                                        <p:tav tm="100000">
                                          <p:val>
                                            <p:strVal val="0-ppt_w/2"/>
                                          </p:val>
                                        </p:tav>
                                      </p:tavLst>
                                    </p:anim>
                                    <p:anim calcmode="lin" valueType="num">
                                      <p:cBhvr additive="base">
                                        <p:cTn id="271" dur="2000"/>
                                        <p:tgtEl>
                                          <p:spTgt spid="28"/>
                                        </p:tgtEl>
                                        <p:attrNameLst>
                                          <p:attrName>ppt_y</p:attrName>
                                        </p:attrNameLst>
                                      </p:cBhvr>
                                      <p:tavLst>
                                        <p:tav tm="0">
                                          <p:val>
                                            <p:strVal val="ppt_y"/>
                                          </p:val>
                                        </p:tav>
                                        <p:tav tm="100000">
                                          <p:val>
                                            <p:strVal val="0-ppt_h/2"/>
                                          </p:val>
                                        </p:tav>
                                      </p:tavLst>
                                    </p:anim>
                                    <p:set>
                                      <p:cBhvr>
                                        <p:cTn id="272" dur="1" fill="hold">
                                          <p:stCondLst>
                                            <p:cond delay="1999"/>
                                          </p:stCondLst>
                                        </p:cTn>
                                        <p:tgtEl>
                                          <p:spTgt spid="28"/>
                                        </p:tgtEl>
                                        <p:attrNameLst>
                                          <p:attrName>style.visibility</p:attrName>
                                        </p:attrNameLst>
                                      </p:cBhvr>
                                      <p:to>
                                        <p:strVal val="hidden"/>
                                      </p:to>
                                    </p:set>
                                  </p:childTnLst>
                                </p:cTn>
                              </p:par>
                              <p:par>
                                <p:cTn id="273" presetID="2" presetClass="exit" presetSubtype="9" fill="hold" grpId="2" nodeType="withEffect">
                                  <p:stCondLst>
                                    <p:cond delay="0"/>
                                  </p:stCondLst>
                                  <p:childTnLst>
                                    <p:anim calcmode="lin" valueType="num">
                                      <p:cBhvr additive="base">
                                        <p:cTn id="274" dur="2000"/>
                                        <p:tgtEl>
                                          <p:spTgt spid="32"/>
                                        </p:tgtEl>
                                        <p:attrNameLst>
                                          <p:attrName>ppt_x</p:attrName>
                                        </p:attrNameLst>
                                      </p:cBhvr>
                                      <p:tavLst>
                                        <p:tav tm="0">
                                          <p:val>
                                            <p:strVal val="ppt_x"/>
                                          </p:val>
                                        </p:tav>
                                        <p:tav tm="100000">
                                          <p:val>
                                            <p:strVal val="0-ppt_w/2"/>
                                          </p:val>
                                        </p:tav>
                                      </p:tavLst>
                                    </p:anim>
                                    <p:anim calcmode="lin" valueType="num">
                                      <p:cBhvr additive="base">
                                        <p:cTn id="275" dur="2000"/>
                                        <p:tgtEl>
                                          <p:spTgt spid="32"/>
                                        </p:tgtEl>
                                        <p:attrNameLst>
                                          <p:attrName>ppt_y</p:attrName>
                                        </p:attrNameLst>
                                      </p:cBhvr>
                                      <p:tavLst>
                                        <p:tav tm="0">
                                          <p:val>
                                            <p:strVal val="ppt_y"/>
                                          </p:val>
                                        </p:tav>
                                        <p:tav tm="100000">
                                          <p:val>
                                            <p:strVal val="0-ppt_h/2"/>
                                          </p:val>
                                        </p:tav>
                                      </p:tavLst>
                                    </p:anim>
                                    <p:set>
                                      <p:cBhvr>
                                        <p:cTn id="276" dur="1" fill="hold">
                                          <p:stCondLst>
                                            <p:cond delay="1999"/>
                                          </p:stCondLst>
                                        </p:cTn>
                                        <p:tgtEl>
                                          <p:spTgt spid="32"/>
                                        </p:tgtEl>
                                        <p:attrNameLst>
                                          <p:attrName>style.visibility</p:attrName>
                                        </p:attrNameLst>
                                      </p:cBhvr>
                                      <p:to>
                                        <p:strVal val="hidden"/>
                                      </p:to>
                                    </p:set>
                                  </p:childTnLst>
                                </p:cTn>
                              </p:par>
                              <p:par>
                                <p:cTn id="277" presetID="2" presetClass="exit" presetSubtype="9" fill="hold" grpId="2" nodeType="withEffect">
                                  <p:stCondLst>
                                    <p:cond delay="0"/>
                                  </p:stCondLst>
                                  <p:childTnLst>
                                    <p:anim calcmode="lin" valueType="num">
                                      <p:cBhvr additive="base">
                                        <p:cTn id="278" dur="2000"/>
                                        <p:tgtEl>
                                          <p:spTgt spid="35"/>
                                        </p:tgtEl>
                                        <p:attrNameLst>
                                          <p:attrName>ppt_x</p:attrName>
                                        </p:attrNameLst>
                                      </p:cBhvr>
                                      <p:tavLst>
                                        <p:tav tm="0">
                                          <p:val>
                                            <p:strVal val="ppt_x"/>
                                          </p:val>
                                        </p:tav>
                                        <p:tav tm="100000">
                                          <p:val>
                                            <p:strVal val="0-ppt_w/2"/>
                                          </p:val>
                                        </p:tav>
                                      </p:tavLst>
                                    </p:anim>
                                    <p:anim calcmode="lin" valueType="num">
                                      <p:cBhvr additive="base">
                                        <p:cTn id="279" dur="2000"/>
                                        <p:tgtEl>
                                          <p:spTgt spid="35"/>
                                        </p:tgtEl>
                                        <p:attrNameLst>
                                          <p:attrName>ppt_y</p:attrName>
                                        </p:attrNameLst>
                                      </p:cBhvr>
                                      <p:tavLst>
                                        <p:tav tm="0">
                                          <p:val>
                                            <p:strVal val="ppt_y"/>
                                          </p:val>
                                        </p:tav>
                                        <p:tav tm="100000">
                                          <p:val>
                                            <p:strVal val="0-ppt_h/2"/>
                                          </p:val>
                                        </p:tav>
                                      </p:tavLst>
                                    </p:anim>
                                    <p:set>
                                      <p:cBhvr>
                                        <p:cTn id="280" dur="1" fill="hold">
                                          <p:stCondLst>
                                            <p:cond delay="1999"/>
                                          </p:stCondLst>
                                        </p:cTn>
                                        <p:tgtEl>
                                          <p:spTgt spid="35"/>
                                        </p:tgtEl>
                                        <p:attrNameLst>
                                          <p:attrName>style.visibility</p:attrName>
                                        </p:attrNameLst>
                                      </p:cBhvr>
                                      <p:to>
                                        <p:strVal val="hidden"/>
                                      </p:to>
                                    </p:set>
                                  </p:childTnLst>
                                </p:cTn>
                              </p:par>
                              <p:par>
                                <p:cTn id="281" presetID="2" presetClass="exit" presetSubtype="9" fill="hold" grpId="2" nodeType="withEffect">
                                  <p:stCondLst>
                                    <p:cond delay="0"/>
                                  </p:stCondLst>
                                  <p:childTnLst>
                                    <p:anim calcmode="lin" valueType="num">
                                      <p:cBhvr additive="base">
                                        <p:cTn id="282" dur="2000"/>
                                        <p:tgtEl>
                                          <p:spTgt spid="49"/>
                                        </p:tgtEl>
                                        <p:attrNameLst>
                                          <p:attrName>ppt_x</p:attrName>
                                        </p:attrNameLst>
                                      </p:cBhvr>
                                      <p:tavLst>
                                        <p:tav tm="0">
                                          <p:val>
                                            <p:strVal val="ppt_x"/>
                                          </p:val>
                                        </p:tav>
                                        <p:tav tm="100000">
                                          <p:val>
                                            <p:strVal val="0-ppt_w/2"/>
                                          </p:val>
                                        </p:tav>
                                      </p:tavLst>
                                    </p:anim>
                                    <p:anim calcmode="lin" valueType="num">
                                      <p:cBhvr additive="base">
                                        <p:cTn id="283" dur="2000"/>
                                        <p:tgtEl>
                                          <p:spTgt spid="49"/>
                                        </p:tgtEl>
                                        <p:attrNameLst>
                                          <p:attrName>ppt_y</p:attrName>
                                        </p:attrNameLst>
                                      </p:cBhvr>
                                      <p:tavLst>
                                        <p:tav tm="0">
                                          <p:val>
                                            <p:strVal val="ppt_y"/>
                                          </p:val>
                                        </p:tav>
                                        <p:tav tm="100000">
                                          <p:val>
                                            <p:strVal val="0-ppt_h/2"/>
                                          </p:val>
                                        </p:tav>
                                      </p:tavLst>
                                    </p:anim>
                                    <p:set>
                                      <p:cBhvr>
                                        <p:cTn id="284" dur="1" fill="hold">
                                          <p:stCondLst>
                                            <p:cond delay="1999"/>
                                          </p:stCondLst>
                                        </p:cTn>
                                        <p:tgtEl>
                                          <p:spTgt spid="49"/>
                                        </p:tgtEl>
                                        <p:attrNameLst>
                                          <p:attrName>style.visibility</p:attrName>
                                        </p:attrNameLst>
                                      </p:cBhvr>
                                      <p:to>
                                        <p:strVal val="hidden"/>
                                      </p:to>
                                    </p:set>
                                  </p:childTnLst>
                                </p:cTn>
                              </p:par>
                              <p:par>
                                <p:cTn id="285" presetID="2" presetClass="exit" presetSubtype="9" fill="hold" grpId="2" nodeType="withEffect">
                                  <p:stCondLst>
                                    <p:cond delay="0"/>
                                  </p:stCondLst>
                                  <p:childTnLst>
                                    <p:anim calcmode="lin" valueType="num">
                                      <p:cBhvr additive="base">
                                        <p:cTn id="286" dur="2000"/>
                                        <p:tgtEl>
                                          <p:spTgt spid="50"/>
                                        </p:tgtEl>
                                        <p:attrNameLst>
                                          <p:attrName>ppt_x</p:attrName>
                                        </p:attrNameLst>
                                      </p:cBhvr>
                                      <p:tavLst>
                                        <p:tav tm="0">
                                          <p:val>
                                            <p:strVal val="ppt_x"/>
                                          </p:val>
                                        </p:tav>
                                        <p:tav tm="100000">
                                          <p:val>
                                            <p:strVal val="0-ppt_w/2"/>
                                          </p:val>
                                        </p:tav>
                                      </p:tavLst>
                                    </p:anim>
                                    <p:anim calcmode="lin" valueType="num">
                                      <p:cBhvr additive="base">
                                        <p:cTn id="287" dur="2000"/>
                                        <p:tgtEl>
                                          <p:spTgt spid="50"/>
                                        </p:tgtEl>
                                        <p:attrNameLst>
                                          <p:attrName>ppt_y</p:attrName>
                                        </p:attrNameLst>
                                      </p:cBhvr>
                                      <p:tavLst>
                                        <p:tav tm="0">
                                          <p:val>
                                            <p:strVal val="ppt_y"/>
                                          </p:val>
                                        </p:tav>
                                        <p:tav tm="100000">
                                          <p:val>
                                            <p:strVal val="0-ppt_h/2"/>
                                          </p:val>
                                        </p:tav>
                                      </p:tavLst>
                                    </p:anim>
                                    <p:set>
                                      <p:cBhvr>
                                        <p:cTn id="288" dur="1" fill="hold">
                                          <p:stCondLst>
                                            <p:cond delay="1999"/>
                                          </p:stCondLst>
                                        </p:cTn>
                                        <p:tgtEl>
                                          <p:spTgt spid="50"/>
                                        </p:tgtEl>
                                        <p:attrNameLst>
                                          <p:attrName>style.visibility</p:attrName>
                                        </p:attrNameLst>
                                      </p:cBhvr>
                                      <p:to>
                                        <p:strVal val="hidden"/>
                                      </p:to>
                                    </p:set>
                                  </p:childTnLst>
                                </p:cTn>
                              </p:par>
                              <p:par>
                                <p:cTn id="289" presetID="2" presetClass="exit" presetSubtype="9" fill="hold" grpId="2" nodeType="withEffect">
                                  <p:stCondLst>
                                    <p:cond delay="0"/>
                                  </p:stCondLst>
                                  <p:childTnLst>
                                    <p:anim calcmode="lin" valueType="num">
                                      <p:cBhvr additive="base">
                                        <p:cTn id="290" dur="2000"/>
                                        <p:tgtEl>
                                          <p:spTgt spid="51"/>
                                        </p:tgtEl>
                                        <p:attrNameLst>
                                          <p:attrName>ppt_x</p:attrName>
                                        </p:attrNameLst>
                                      </p:cBhvr>
                                      <p:tavLst>
                                        <p:tav tm="0">
                                          <p:val>
                                            <p:strVal val="ppt_x"/>
                                          </p:val>
                                        </p:tav>
                                        <p:tav tm="100000">
                                          <p:val>
                                            <p:strVal val="0-ppt_w/2"/>
                                          </p:val>
                                        </p:tav>
                                      </p:tavLst>
                                    </p:anim>
                                    <p:anim calcmode="lin" valueType="num">
                                      <p:cBhvr additive="base">
                                        <p:cTn id="291" dur="2000"/>
                                        <p:tgtEl>
                                          <p:spTgt spid="51"/>
                                        </p:tgtEl>
                                        <p:attrNameLst>
                                          <p:attrName>ppt_y</p:attrName>
                                        </p:attrNameLst>
                                      </p:cBhvr>
                                      <p:tavLst>
                                        <p:tav tm="0">
                                          <p:val>
                                            <p:strVal val="ppt_y"/>
                                          </p:val>
                                        </p:tav>
                                        <p:tav tm="100000">
                                          <p:val>
                                            <p:strVal val="0-ppt_h/2"/>
                                          </p:val>
                                        </p:tav>
                                      </p:tavLst>
                                    </p:anim>
                                    <p:set>
                                      <p:cBhvr>
                                        <p:cTn id="292" dur="1" fill="hold">
                                          <p:stCondLst>
                                            <p:cond delay="1999"/>
                                          </p:stCondLst>
                                        </p:cTn>
                                        <p:tgtEl>
                                          <p:spTgt spid="51"/>
                                        </p:tgtEl>
                                        <p:attrNameLst>
                                          <p:attrName>style.visibility</p:attrName>
                                        </p:attrNameLst>
                                      </p:cBhvr>
                                      <p:to>
                                        <p:strVal val="hidden"/>
                                      </p:to>
                                    </p:set>
                                  </p:childTnLst>
                                </p:cTn>
                              </p:par>
                              <p:par>
                                <p:cTn id="293" presetID="2" presetClass="exit" presetSubtype="9" fill="hold" grpId="2" nodeType="withEffect">
                                  <p:stCondLst>
                                    <p:cond delay="0"/>
                                  </p:stCondLst>
                                  <p:childTnLst>
                                    <p:anim calcmode="lin" valueType="num">
                                      <p:cBhvr additive="base">
                                        <p:cTn id="294" dur="2000"/>
                                        <p:tgtEl>
                                          <p:spTgt spid="52"/>
                                        </p:tgtEl>
                                        <p:attrNameLst>
                                          <p:attrName>ppt_x</p:attrName>
                                        </p:attrNameLst>
                                      </p:cBhvr>
                                      <p:tavLst>
                                        <p:tav tm="0">
                                          <p:val>
                                            <p:strVal val="ppt_x"/>
                                          </p:val>
                                        </p:tav>
                                        <p:tav tm="100000">
                                          <p:val>
                                            <p:strVal val="0-ppt_w/2"/>
                                          </p:val>
                                        </p:tav>
                                      </p:tavLst>
                                    </p:anim>
                                    <p:anim calcmode="lin" valueType="num">
                                      <p:cBhvr additive="base">
                                        <p:cTn id="295" dur="2000"/>
                                        <p:tgtEl>
                                          <p:spTgt spid="52"/>
                                        </p:tgtEl>
                                        <p:attrNameLst>
                                          <p:attrName>ppt_y</p:attrName>
                                        </p:attrNameLst>
                                      </p:cBhvr>
                                      <p:tavLst>
                                        <p:tav tm="0">
                                          <p:val>
                                            <p:strVal val="ppt_y"/>
                                          </p:val>
                                        </p:tav>
                                        <p:tav tm="100000">
                                          <p:val>
                                            <p:strVal val="0-ppt_h/2"/>
                                          </p:val>
                                        </p:tav>
                                      </p:tavLst>
                                    </p:anim>
                                    <p:set>
                                      <p:cBhvr>
                                        <p:cTn id="296" dur="1" fill="hold">
                                          <p:stCondLst>
                                            <p:cond delay="1999"/>
                                          </p:stCondLst>
                                        </p:cTn>
                                        <p:tgtEl>
                                          <p:spTgt spid="52"/>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2000"/>
                                        <p:tgtEl>
                                          <p:spTgt spid="23"/>
                                        </p:tgtEl>
                                        <p:attrNameLst>
                                          <p:attrName>ppt_x</p:attrName>
                                        </p:attrNameLst>
                                      </p:cBhvr>
                                      <p:tavLst>
                                        <p:tav tm="0">
                                          <p:val>
                                            <p:strVal val="ppt_x"/>
                                          </p:val>
                                        </p:tav>
                                        <p:tav tm="100000">
                                          <p:val>
                                            <p:strVal val="1+ppt_w/2"/>
                                          </p:val>
                                        </p:tav>
                                      </p:tavLst>
                                    </p:anim>
                                    <p:anim calcmode="lin" valueType="num">
                                      <p:cBhvr additive="base">
                                        <p:cTn id="299" dur="2000"/>
                                        <p:tgtEl>
                                          <p:spTgt spid="23"/>
                                        </p:tgtEl>
                                        <p:attrNameLst>
                                          <p:attrName>ppt_y</p:attrName>
                                        </p:attrNameLst>
                                      </p:cBhvr>
                                      <p:tavLst>
                                        <p:tav tm="0">
                                          <p:val>
                                            <p:strVal val="ppt_y"/>
                                          </p:val>
                                        </p:tav>
                                        <p:tav tm="100000">
                                          <p:val>
                                            <p:strVal val="0-ppt_h/2"/>
                                          </p:val>
                                        </p:tav>
                                      </p:tavLst>
                                    </p:anim>
                                    <p:set>
                                      <p:cBhvr>
                                        <p:cTn id="300" dur="1" fill="hold">
                                          <p:stCondLst>
                                            <p:cond delay="1999"/>
                                          </p:stCondLst>
                                        </p:cTn>
                                        <p:tgtEl>
                                          <p:spTgt spid="23"/>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2000"/>
                                        <p:tgtEl>
                                          <p:spTgt spid="27"/>
                                        </p:tgtEl>
                                        <p:attrNameLst>
                                          <p:attrName>ppt_x</p:attrName>
                                        </p:attrNameLst>
                                      </p:cBhvr>
                                      <p:tavLst>
                                        <p:tav tm="0">
                                          <p:val>
                                            <p:strVal val="ppt_x"/>
                                          </p:val>
                                        </p:tav>
                                        <p:tav tm="100000">
                                          <p:val>
                                            <p:strVal val="1+ppt_w/2"/>
                                          </p:val>
                                        </p:tav>
                                      </p:tavLst>
                                    </p:anim>
                                    <p:anim calcmode="lin" valueType="num">
                                      <p:cBhvr additive="base">
                                        <p:cTn id="303" dur="2000"/>
                                        <p:tgtEl>
                                          <p:spTgt spid="27"/>
                                        </p:tgtEl>
                                        <p:attrNameLst>
                                          <p:attrName>ppt_y</p:attrName>
                                        </p:attrNameLst>
                                      </p:cBhvr>
                                      <p:tavLst>
                                        <p:tav tm="0">
                                          <p:val>
                                            <p:strVal val="ppt_y"/>
                                          </p:val>
                                        </p:tav>
                                        <p:tav tm="100000">
                                          <p:val>
                                            <p:strVal val="0-ppt_h/2"/>
                                          </p:val>
                                        </p:tav>
                                      </p:tavLst>
                                    </p:anim>
                                    <p:set>
                                      <p:cBhvr>
                                        <p:cTn id="304" dur="1" fill="hold">
                                          <p:stCondLst>
                                            <p:cond delay="1999"/>
                                          </p:stCondLst>
                                        </p:cTn>
                                        <p:tgtEl>
                                          <p:spTgt spid="27"/>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2000"/>
                                        <p:tgtEl>
                                          <p:spTgt spid="31"/>
                                        </p:tgtEl>
                                        <p:attrNameLst>
                                          <p:attrName>ppt_x</p:attrName>
                                        </p:attrNameLst>
                                      </p:cBhvr>
                                      <p:tavLst>
                                        <p:tav tm="0">
                                          <p:val>
                                            <p:strVal val="ppt_x"/>
                                          </p:val>
                                        </p:tav>
                                        <p:tav tm="100000">
                                          <p:val>
                                            <p:strVal val="1+ppt_w/2"/>
                                          </p:val>
                                        </p:tav>
                                      </p:tavLst>
                                    </p:anim>
                                    <p:anim calcmode="lin" valueType="num">
                                      <p:cBhvr additive="base">
                                        <p:cTn id="307" dur="2000"/>
                                        <p:tgtEl>
                                          <p:spTgt spid="31"/>
                                        </p:tgtEl>
                                        <p:attrNameLst>
                                          <p:attrName>ppt_y</p:attrName>
                                        </p:attrNameLst>
                                      </p:cBhvr>
                                      <p:tavLst>
                                        <p:tav tm="0">
                                          <p:val>
                                            <p:strVal val="ppt_y"/>
                                          </p:val>
                                        </p:tav>
                                        <p:tav tm="100000">
                                          <p:val>
                                            <p:strVal val="0-ppt_h/2"/>
                                          </p:val>
                                        </p:tav>
                                      </p:tavLst>
                                    </p:anim>
                                    <p:set>
                                      <p:cBhvr>
                                        <p:cTn id="308" dur="1" fill="hold">
                                          <p:stCondLst>
                                            <p:cond delay="1999"/>
                                          </p:stCondLst>
                                        </p:cTn>
                                        <p:tgtEl>
                                          <p:spTgt spid="31"/>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2000"/>
                                        <p:tgtEl>
                                          <p:spTgt spid="36"/>
                                        </p:tgtEl>
                                        <p:attrNameLst>
                                          <p:attrName>ppt_x</p:attrName>
                                        </p:attrNameLst>
                                      </p:cBhvr>
                                      <p:tavLst>
                                        <p:tav tm="0">
                                          <p:val>
                                            <p:strVal val="ppt_x"/>
                                          </p:val>
                                        </p:tav>
                                        <p:tav tm="100000">
                                          <p:val>
                                            <p:strVal val="1+ppt_w/2"/>
                                          </p:val>
                                        </p:tav>
                                      </p:tavLst>
                                    </p:anim>
                                    <p:anim calcmode="lin" valueType="num">
                                      <p:cBhvr additive="base">
                                        <p:cTn id="311" dur="2000"/>
                                        <p:tgtEl>
                                          <p:spTgt spid="36"/>
                                        </p:tgtEl>
                                        <p:attrNameLst>
                                          <p:attrName>ppt_y</p:attrName>
                                        </p:attrNameLst>
                                      </p:cBhvr>
                                      <p:tavLst>
                                        <p:tav tm="0">
                                          <p:val>
                                            <p:strVal val="ppt_y"/>
                                          </p:val>
                                        </p:tav>
                                        <p:tav tm="100000">
                                          <p:val>
                                            <p:strVal val="0-ppt_h/2"/>
                                          </p:val>
                                        </p:tav>
                                      </p:tavLst>
                                    </p:anim>
                                    <p:set>
                                      <p:cBhvr>
                                        <p:cTn id="312" dur="1" fill="hold">
                                          <p:stCondLst>
                                            <p:cond delay="1999"/>
                                          </p:stCondLst>
                                        </p:cTn>
                                        <p:tgtEl>
                                          <p:spTgt spid="36"/>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000"/>
                                        <p:tgtEl>
                                          <p:spTgt spid="45"/>
                                        </p:tgtEl>
                                        <p:attrNameLst>
                                          <p:attrName>ppt_x</p:attrName>
                                        </p:attrNameLst>
                                      </p:cBhvr>
                                      <p:tavLst>
                                        <p:tav tm="0">
                                          <p:val>
                                            <p:strVal val="ppt_x"/>
                                          </p:val>
                                        </p:tav>
                                        <p:tav tm="100000">
                                          <p:val>
                                            <p:strVal val="1+ppt_w/2"/>
                                          </p:val>
                                        </p:tav>
                                      </p:tavLst>
                                    </p:anim>
                                    <p:anim calcmode="lin" valueType="num">
                                      <p:cBhvr additive="base">
                                        <p:cTn id="315" dur="2000"/>
                                        <p:tgtEl>
                                          <p:spTgt spid="45"/>
                                        </p:tgtEl>
                                        <p:attrNameLst>
                                          <p:attrName>ppt_y</p:attrName>
                                        </p:attrNameLst>
                                      </p:cBhvr>
                                      <p:tavLst>
                                        <p:tav tm="0">
                                          <p:val>
                                            <p:strVal val="ppt_y"/>
                                          </p:val>
                                        </p:tav>
                                        <p:tav tm="100000">
                                          <p:val>
                                            <p:strVal val="0-ppt_h/2"/>
                                          </p:val>
                                        </p:tav>
                                      </p:tavLst>
                                    </p:anim>
                                    <p:set>
                                      <p:cBhvr>
                                        <p:cTn id="316" dur="1" fill="hold">
                                          <p:stCondLst>
                                            <p:cond delay="1999"/>
                                          </p:stCondLst>
                                        </p:cTn>
                                        <p:tgtEl>
                                          <p:spTgt spid="45"/>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2000"/>
                                        <p:tgtEl>
                                          <p:spTgt spid="46"/>
                                        </p:tgtEl>
                                        <p:attrNameLst>
                                          <p:attrName>ppt_x</p:attrName>
                                        </p:attrNameLst>
                                      </p:cBhvr>
                                      <p:tavLst>
                                        <p:tav tm="0">
                                          <p:val>
                                            <p:strVal val="ppt_x"/>
                                          </p:val>
                                        </p:tav>
                                        <p:tav tm="100000">
                                          <p:val>
                                            <p:strVal val="1+ppt_w/2"/>
                                          </p:val>
                                        </p:tav>
                                      </p:tavLst>
                                    </p:anim>
                                    <p:anim calcmode="lin" valueType="num">
                                      <p:cBhvr additive="base">
                                        <p:cTn id="319" dur="2000"/>
                                        <p:tgtEl>
                                          <p:spTgt spid="46"/>
                                        </p:tgtEl>
                                        <p:attrNameLst>
                                          <p:attrName>ppt_y</p:attrName>
                                        </p:attrNameLst>
                                      </p:cBhvr>
                                      <p:tavLst>
                                        <p:tav tm="0">
                                          <p:val>
                                            <p:strVal val="ppt_y"/>
                                          </p:val>
                                        </p:tav>
                                        <p:tav tm="100000">
                                          <p:val>
                                            <p:strVal val="0-ppt_h/2"/>
                                          </p:val>
                                        </p:tav>
                                      </p:tavLst>
                                    </p:anim>
                                    <p:set>
                                      <p:cBhvr>
                                        <p:cTn id="320" dur="1" fill="hold">
                                          <p:stCondLst>
                                            <p:cond delay="1999"/>
                                          </p:stCondLst>
                                        </p:cTn>
                                        <p:tgtEl>
                                          <p:spTgt spid="46"/>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2000"/>
                                        <p:tgtEl>
                                          <p:spTgt spid="47"/>
                                        </p:tgtEl>
                                        <p:attrNameLst>
                                          <p:attrName>ppt_x</p:attrName>
                                        </p:attrNameLst>
                                      </p:cBhvr>
                                      <p:tavLst>
                                        <p:tav tm="0">
                                          <p:val>
                                            <p:strVal val="ppt_x"/>
                                          </p:val>
                                        </p:tav>
                                        <p:tav tm="100000">
                                          <p:val>
                                            <p:strVal val="1+ppt_w/2"/>
                                          </p:val>
                                        </p:tav>
                                      </p:tavLst>
                                    </p:anim>
                                    <p:anim calcmode="lin" valueType="num">
                                      <p:cBhvr additive="base">
                                        <p:cTn id="323" dur="2000"/>
                                        <p:tgtEl>
                                          <p:spTgt spid="47"/>
                                        </p:tgtEl>
                                        <p:attrNameLst>
                                          <p:attrName>ppt_y</p:attrName>
                                        </p:attrNameLst>
                                      </p:cBhvr>
                                      <p:tavLst>
                                        <p:tav tm="0">
                                          <p:val>
                                            <p:strVal val="ppt_y"/>
                                          </p:val>
                                        </p:tav>
                                        <p:tav tm="100000">
                                          <p:val>
                                            <p:strVal val="0-ppt_h/2"/>
                                          </p:val>
                                        </p:tav>
                                      </p:tavLst>
                                    </p:anim>
                                    <p:set>
                                      <p:cBhvr>
                                        <p:cTn id="324" dur="1" fill="hold">
                                          <p:stCondLst>
                                            <p:cond delay="1999"/>
                                          </p:stCondLst>
                                        </p:cTn>
                                        <p:tgtEl>
                                          <p:spTgt spid="47"/>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2000"/>
                                        <p:tgtEl>
                                          <p:spTgt spid="48"/>
                                        </p:tgtEl>
                                        <p:attrNameLst>
                                          <p:attrName>ppt_x</p:attrName>
                                        </p:attrNameLst>
                                      </p:cBhvr>
                                      <p:tavLst>
                                        <p:tav tm="0">
                                          <p:val>
                                            <p:strVal val="ppt_x"/>
                                          </p:val>
                                        </p:tav>
                                        <p:tav tm="100000">
                                          <p:val>
                                            <p:strVal val="1+ppt_w/2"/>
                                          </p:val>
                                        </p:tav>
                                      </p:tavLst>
                                    </p:anim>
                                    <p:anim calcmode="lin" valueType="num">
                                      <p:cBhvr additive="base">
                                        <p:cTn id="327" dur="2000"/>
                                        <p:tgtEl>
                                          <p:spTgt spid="48"/>
                                        </p:tgtEl>
                                        <p:attrNameLst>
                                          <p:attrName>ppt_y</p:attrName>
                                        </p:attrNameLst>
                                      </p:cBhvr>
                                      <p:tavLst>
                                        <p:tav tm="0">
                                          <p:val>
                                            <p:strVal val="ppt_y"/>
                                          </p:val>
                                        </p:tav>
                                        <p:tav tm="100000">
                                          <p:val>
                                            <p:strVal val="0-ppt_h/2"/>
                                          </p:val>
                                        </p:tav>
                                      </p:tavLst>
                                    </p:anim>
                                    <p:set>
                                      <p:cBhvr>
                                        <p:cTn id="328" dur="1" fill="hold">
                                          <p:stCondLst>
                                            <p:cond delay="1999"/>
                                          </p:stCondLst>
                                        </p:cTn>
                                        <p:tgtEl>
                                          <p:spTgt spid="48"/>
                                        </p:tgtEl>
                                        <p:attrNameLst>
                                          <p:attrName>style.visibility</p:attrName>
                                        </p:attrNameLst>
                                      </p:cBhvr>
                                      <p:to>
                                        <p:strVal val="hidden"/>
                                      </p:to>
                                    </p:set>
                                  </p:childTnLst>
                                </p:cTn>
                              </p:par>
                              <p:par>
                                <p:cTn id="329" presetID="23" presetClass="entr" presetSubtype="272"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strVal val="2/3*#ppt_w"/>
                                          </p:val>
                                        </p:tav>
                                        <p:tav tm="100000">
                                          <p:val>
                                            <p:strVal val="#ppt_w"/>
                                          </p:val>
                                        </p:tav>
                                      </p:tavLst>
                                    </p:anim>
                                    <p:anim calcmode="lin" valueType="num">
                                      <p:cBhvr>
                                        <p:cTn id="332" dur="2000" fill="hold"/>
                                        <p:tgtEl>
                                          <p:spTgt spid="4"/>
                                        </p:tgtEl>
                                        <p:attrNameLst>
                                          <p:attrName>ppt_h</p:attrName>
                                        </p:attrNameLst>
                                      </p:cBhvr>
                                      <p:tavLst>
                                        <p:tav tm="0">
                                          <p:val>
                                            <p:strVal val="2/3*#ppt_h"/>
                                          </p:val>
                                        </p:tav>
                                        <p:tav tm="100000">
                                          <p:val>
                                            <p:strVal val="#ppt_h"/>
                                          </p:val>
                                        </p:tav>
                                      </p:tavLst>
                                    </p:anim>
                                  </p:childTnLst>
                                </p:cTn>
                              </p:par>
                              <p:par>
                                <p:cTn id="333" presetID="8" presetClass="entr" presetSubtype="32"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diamond(out)">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3CC"/>
          </a:solidFill>
        </p:spPr>
        <p:txBody>
          <a:bodyPr/>
          <a:lstStyle/>
          <a:p>
            <a:endParaRPr lang="es-ES" dirty="0"/>
          </a:p>
        </p:txBody>
      </p:sp>
      <p:pic>
        <p:nvPicPr>
          <p:cNvPr id="4" name="3 Imagen" descr="Imagen49.jpg"/>
          <p:cNvPicPr>
            <a:picLocks noChangeAspect="1"/>
          </p:cNvPicPr>
          <p:nvPr/>
        </p:nvPicPr>
        <p:blipFill>
          <a:blip r:embed="rId2"/>
          <a:stretch>
            <a:fillRect/>
          </a:stretch>
        </p:blipFill>
        <p:spPr>
          <a:xfrm>
            <a:off x="0" y="0"/>
            <a:ext cx="9144000" cy="6824676"/>
          </a:xfrm>
          <a:prstGeom prst="rect">
            <a:avLst/>
          </a:prstGeom>
        </p:spPr>
      </p:pic>
      <p:sp>
        <p:nvSpPr>
          <p:cNvPr id="5" name="4 Paralelogramo"/>
          <p:cNvSpPr/>
          <p:nvPr/>
        </p:nvSpPr>
        <p:spPr>
          <a:xfrm rot="5400000" flipH="1">
            <a:off x="4492404" y="365336"/>
            <a:ext cx="3143260" cy="2984067"/>
          </a:xfrm>
          <a:prstGeom prst="parallelogram">
            <a:avLst>
              <a:gd name="adj" fmla="val 98451"/>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flipH="1" flipV="1">
            <a:off x="1785924" y="642912"/>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1678761" y="3750471"/>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flipH="1" flipV="1">
            <a:off x="4500562" y="3500438"/>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4492404" y="-349055"/>
            <a:ext cx="3143262" cy="2984069"/>
          </a:xfrm>
          <a:prstGeom prst="parallelogram">
            <a:avLst>
              <a:gd name="adj" fmla="val 98451"/>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5400000" flipH="1" flipV="1">
            <a:off x="1785924" y="-71480"/>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5400000" flipH="1">
            <a:off x="1678761" y="4464851"/>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5400000" flipH="1" flipV="1">
            <a:off x="4500562" y="4214818"/>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5400000" flipH="1">
            <a:off x="4456684" y="-1313469"/>
            <a:ext cx="3214702" cy="2984069"/>
          </a:xfrm>
          <a:prstGeom prst="parallelogram">
            <a:avLst>
              <a:gd name="adj" fmla="val 10214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flipH="1" flipV="1">
            <a:off x="1785924" y="-1000162"/>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4563842" y="-2063567"/>
            <a:ext cx="3143262" cy="2984069"/>
          </a:xfrm>
          <a:prstGeom prst="parallelogram">
            <a:avLst>
              <a:gd name="adj" fmla="val 98451"/>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5400000" flipH="1" flipV="1">
            <a:off x="1857362" y="-1785980"/>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5400000" flipH="1">
            <a:off x="1750199" y="5250669"/>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flipH="1" flipV="1">
            <a:off x="4572000" y="5000636"/>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750199" y="5965049"/>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flipV="1">
            <a:off x="4572000" y="5715016"/>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2286040"/>
            <a:ext cx="9572660" cy="113586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ppt_x"/>
                                          </p:val>
                                        </p:tav>
                                        <p:tav tm="100000">
                                          <p:val>
                                            <p:strVal val="#ppt_x"/>
                                          </p:val>
                                        </p:tav>
                                      </p:tavLst>
                                    </p:anim>
                                    <p:anim calcmode="lin" valueType="num">
                                      <p:cBhvr additive="base">
                                        <p:cTn id="31" dur="2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ppt_x"/>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ppt_x"/>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ppt_x"/>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ppt_x"/>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2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2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2000"/>
                                        <p:tgtEl>
                                          <p:spTgt spid="9"/>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2000"/>
                                        <p:tgtEl>
                                          <p:spTgt spid="10"/>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2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2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2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2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plus(in)">
                                      <p:cBhvr>
                                        <p:cTn id="107" dur="2000"/>
                                        <p:tgtEl>
                                          <p:spTgt spid="12"/>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2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2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2000"/>
                                        <p:tgtEl>
                                          <p:spTgt spid="20"/>
                                        </p:tgtEl>
                                      </p:cBhvr>
                                    </p:animEffect>
                                  </p:childTnLst>
                                </p:cTn>
                              </p:par>
                              <p:par>
                                <p:cTn id="120" presetID="5" presetClass="entr" presetSubtype="5"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checkerboard(down)">
                                      <p:cBhvr>
                                        <p:cTn id="122" dur="2000"/>
                                        <p:tgtEl>
                                          <p:spTgt spid="5"/>
                                        </p:tgtEl>
                                      </p:cBhvr>
                                    </p:animEffect>
                                  </p:childTnLst>
                                </p:cTn>
                              </p:par>
                              <p:par>
                                <p:cTn id="123" presetID="5" presetClass="entr" presetSubtype="5" fill="hold" grpId="2"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checkerboard(down)">
                                      <p:cBhvr>
                                        <p:cTn id="125" dur="2000"/>
                                        <p:tgtEl>
                                          <p:spTgt spid="6"/>
                                        </p:tgtEl>
                                      </p:cBhvr>
                                    </p:animEffect>
                                  </p:childTnLst>
                                </p:cTn>
                              </p:par>
                              <p:par>
                                <p:cTn id="126" presetID="5" presetClass="entr" presetSubtype="5" fill="hold" grpId="2"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checkerboard(down)">
                                      <p:cBhvr>
                                        <p:cTn id="128" dur="2000"/>
                                        <p:tgtEl>
                                          <p:spTgt spid="7"/>
                                        </p:tgtEl>
                                      </p:cBhvr>
                                    </p:animEffect>
                                  </p:childTnLst>
                                </p:cTn>
                              </p:par>
                              <p:par>
                                <p:cTn id="129" presetID="5" presetClass="entr" presetSubtype="5" fill="hold" grpId="2"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checkerboard(down)">
                                      <p:cBhvr>
                                        <p:cTn id="131" dur="2000"/>
                                        <p:tgtEl>
                                          <p:spTgt spid="8"/>
                                        </p:tgtEl>
                                      </p:cBhvr>
                                    </p:animEffect>
                                  </p:childTnLst>
                                </p:cTn>
                              </p:par>
                              <p:par>
                                <p:cTn id="132" presetID="5" presetClass="entr" presetSubtype="5"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checkerboard(down)">
                                      <p:cBhvr>
                                        <p:cTn id="134" dur="2000"/>
                                        <p:tgtEl>
                                          <p:spTgt spid="9"/>
                                        </p:tgtEl>
                                      </p:cBhvr>
                                    </p:animEffect>
                                  </p:childTnLst>
                                </p:cTn>
                              </p:par>
                              <p:par>
                                <p:cTn id="135" presetID="5" presetClass="entr" presetSubtype="5" fill="hold" grpId="2"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checkerboard(down)">
                                      <p:cBhvr>
                                        <p:cTn id="137" dur="2000"/>
                                        <p:tgtEl>
                                          <p:spTgt spid="10"/>
                                        </p:tgtEl>
                                      </p:cBhvr>
                                    </p:animEffect>
                                  </p:childTnLst>
                                </p:cTn>
                              </p:par>
                              <p:par>
                                <p:cTn id="138" presetID="5" presetClass="entr" presetSubtype="5" fill="hold" grpId="2"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checkerboard(down)">
                                      <p:cBhvr>
                                        <p:cTn id="140" dur="2000"/>
                                        <p:tgtEl>
                                          <p:spTgt spid="11"/>
                                        </p:tgtEl>
                                      </p:cBhvr>
                                    </p:animEffect>
                                  </p:childTnLst>
                                </p:cTn>
                              </p:par>
                              <p:par>
                                <p:cTn id="141" presetID="5" presetClass="entr" presetSubtype="5"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checkerboard(down)">
                                      <p:cBhvr>
                                        <p:cTn id="143" dur="2000"/>
                                        <p:tgtEl>
                                          <p:spTgt spid="12"/>
                                        </p:tgtEl>
                                      </p:cBhvr>
                                    </p:animEffect>
                                  </p:childTnLst>
                                </p:cTn>
                              </p:par>
                              <p:par>
                                <p:cTn id="144" presetID="5" presetClass="entr" presetSubtype="5" fill="hold" grpId="2"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checkerboard(down)">
                                      <p:cBhvr>
                                        <p:cTn id="146" dur="2000"/>
                                        <p:tgtEl>
                                          <p:spTgt spid="13"/>
                                        </p:tgtEl>
                                      </p:cBhvr>
                                    </p:animEffect>
                                  </p:childTnLst>
                                </p:cTn>
                              </p:par>
                              <p:par>
                                <p:cTn id="147" presetID="5" presetClass="entr" presetSubtype="5" fill="hold" grpId="2" nodeType="withEffect">
                                  <p:stCondLst>
                                    <p:cond delay="0"/>
                                  </p:stCondLst>
                                  <p:childTnLst>
                                    <p:set>
                                      <p:cBhvr>
                                        <p:cTn id="148" dur="1" fill="hold">
                                          <p:stCondLst>
                                            <p:cond delay="0"/>
                                          </p:stCondLst>
                                        </p:cTn>
                                        <p:tgtEl>
                                          <p:spTgt spid="14"/>
                                        </p:tgtEl>
                                        <p:attrNameLst>
                                          <p:attrName>style.visibility</p:attrName>
                                        </p:attrNameLst>
                                      </p:cBhvr>
                                      <p:to>
                                        <p:strVal val="visible"/>
                                      </p:to>
                                    </p:set>
                                    <p:animEffect transition="in" filter="checkerboard(down)">
                                      <p:cBhvr>
                                        <p:cTn id="149" dur="2000"/>
                                        <p:tgtEl>
                                          <p:spTgt spid="14"/>
                                        </p:tgtEl>
                                      </p:cBhvr>
                                    </p:animEffect>
                                  </p:childTnLst>
                                </p:cTn>
                              </p:par>
                              <p:par>
                                <p:cTn id="150" presetID="5" presetClass="entr" presetSubtype="5"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Effect transition="in" filter="checkerboard(down)">
                                      <p:cBhvr>
                                        <p:cTn id="152" dur="2000"/>
                                        <p:tgtEl>
                                          <p:spTgt spid="15"/>
                                        </p:tgtEl>
                                      </p:cBhvr>
                                    </p:animEffect>
                                  </p:childTnLst>
                                </p:cTn>
                              </p:par>
                              <p:par>
                                <p:cTn id="153" presetID="5" presetClass="entr" presetSubtype="5" fill="hold" grpId="2" nodeType="withEffect">
                                  <p:stCondLst>
                                    <p:cond delay="0"/>
                                  </p:stCondLst>
                                  <p:childTnLst>
                                    <p:set>
                                      <p:cBhvr>
                                        <p:cTn id="154" dur="1" fill="hold">
                                          <p:stCondLst>
                                            <p:cond delay="0"/>
                                          </p:stCondLst>
                                        </p:cTn>
                                        <p:tgtEl>
                                          <p:spTgt spid="16"/>
                                        </p:tgtEl>
                                        <p:attrNameLst>
                                          <p:attrName>style.visibility</p:attrName>
                                        </p:attrNameLst>
                                      </p:cBhvr>
                                      <p:to>
                                        <p:strVal val="visible"/>
                                      </p:to>
                                    </p:set>
                                    <p:animEffect transition="in" filter="checkerboard(down)">
                                      <p:cBhvr>
                                        <p:cTn id="155" dur="2000"/>
                                        <p:tgtEl>
                                          <p:spTgt spid="16"/>
                                        </p:tgtEl>
                                      </p:cBhvr>
                                    </p:animEffect>
                                  </p:childTnLst>
                                </p:cTn>
                              </p:par>
                              <p:par>
                                <p:cTn id="156" presetID="5" presetClass="entr" presetSubtype="5" fill="hold" grpId="2"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checkerboard(down)">
                                      <p:cBhvr>
                                        <p:cTn id="158" dur="2000"/>
                                        <p:tgtEl>
                                          <p:spTgt spid="17"/>
                                        </p:tgtEl>
                                      </p:cBhvr>
                                    </p:animEffect>
                                  </p:childTnLst>
                                </p:cTn>
                              </p:par>
                              <p:par>
                                <p:cTn id="159" presetID="5" presetClass="entr" presetSubtype="5" fill="hold" grpId="2" nodeType="withEffect">
                                  <p:stCondLst>
                                    <p:cond delay="0"/>
                                  </p:stCondLst>
                                  <p:childTnLst>
                                    <p:set>
                                      <p:cBhvr>
                                        <p:cTn id="160" dur="1" fill="hold">
                                          <p:stCondLst>
                                            <p:cond delay="0"/>
                                          </p:stCondLst>
                                        </p:cTn>
                                        <p:tgtEl>
                                          <p:spTgt spid="18"/>
                                        </p:tgtEl>
                                        <p:attrNameLst>
                                          <p:attrName>style.visibility</p:attrName>
                                        </p:attrNameLst>
                                      </p:cBhvr>
                                      <p:to>
                                        <p:strVal val="visible"/>
                                      </p:to>
                                    </p:set>
                                    <p:animEffect transition="in" filter="checkerboard(down)">
                                      <p:cBhvr>
                                        <p:cTn id="161" dur="2000"/>
                                        <p:tgtEl>
                                          <p:spTgt spid="18"/>
                                        </p:tgtEl>
                                      </p:cBhvr>
                                    </p:animEffect>
                                  </p:childTnLst>
                                </p:cTn>
                              </p:par>
                              <p:par>
                                <p:cTn id="162" presetID="5" presetClass="entr" presetSubtype="5"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checkerboard(down)">
                                      <p:cBhvr>
                                        <p:cTn id="164" dur="2000"/>
                                        <p:tgtEl>
                                          <p:spTgt spid="19"/>
                                        </p:tgtEl>
                                      </p:cBhvr>
                                    </p:animEffect>
                                  </p:childTnLst>
                                </p:cTn>
                              </p:par>
                              <p:par>
                                <p:cTn id="165" presetID="5" presetClass="entr" presetSubtype="5" fill="hold" grpId="2"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checkerboard(down)">
                                      <p:cBhvr>
                                        <p:cTn id="167" dur="2000"/>
                                        <p:tgtEl>
                                          <p:spTgt spid="20"/>
                                        </p:tgtEl>
                                      </p:cBhvr>
                                    </p:animEffec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5"/>
                                        </p:tgtEl>
                                        <p:attrNameLst>
                                          <p:attrName>ppt_x</p:attrName>
                                        </p:attrNameLst>
                                      </p:cBhvr>
                                      <p:tavLst>
                                        <p:tav tm="0">
                                          <p:val>
                                            <p:strVal val="ppt_x"/>
                                          </p:val>
                                        </p:tav>
                                        <p:tav tm="100000">
                                          <p:val>
                                            <p:strVal val="ppt_x"/>
                                          </p:val>
                                        </p:tav>
                                      </p:tavLst>
                                    </p:anim>
                                    <p:anim calcmode="lin" valueType="num">
                                      <p:cBhvr additive="base">
                                        <p:cTn id="171" dur="2000"/>
                                        <p:tgtEl>
                                          <p:spTgt spid="5"/>
                                        </p:tgtEl>
                                        <p:attrNameLst>
                                          <p:attrName>ppt_y</p:attrName>
                                        </p:attrNameLst>
                                      </p:cBhvr>
                                      <p:tavLst>
                                        <p:tav tm="0">
                                          <p:val>
                                            <p:strVal val="ppt_y"/>
                                          </p:val>
                                        </p:tav>
                                        <p:tav tm="100000">
                                          <p:val>
                                            <p:strVal val="1+ppt_h/2"/>
                                          </p:val>
                                        </p:tav>
                                      </p:tavLst>
                                    </p:anim>
                                    <p:set>
                                      <p:cBhvr>
                                        <p:cTn id="172" dur="1" fill="hold">
                                          <p:stCondLst>
                                            <p:cond delay="1999"/>
                                          </p:stCondLst>
                                        </p:cTn>
                                        <p:tgtEl>
                                          <p:spTgt spid="5"/>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6"/>
                                        </p:tgtEl>
                                        <p:attrNameLst>
                                          <p:attrName>ppt_x</p:attrName>
                                        </p:attrNameLst>
                                      </p:cBhvr>
                                      <p:tavLst>
                                        <p:tav tm="0">
                                          <p:val>
                                            <p:strVal val="ppt_x"/>
                                          </p:val>
                                        </p:tav>
                                        <p:tav tm="100000">
                                          <p:val>
                                            <p:strVal val="ppt_x"/>
                                          </p:val>
                                        </p:tav>
                                      </p:tavLst>
                                    </p:anim>
                                    <p:anim calcmode="lin" valueType="num">
                                      <p:cBhvr additive="base">
                                        <p:cTn id="175" dur="2000"/>
                                        <p:tgtEl>
                                          <p:spTgt spid="6"/>
                                        </p:tgtEl>
                                        <p:attrNameLst>
                                          <p:attrName>ppt_y</p:attrName>
                                        </p:attrNameLst>
                                      </p:cBhvr>
                                      <p:tavLst>
                                        <p:tav tm="0">
                                          <p:val>
                                            <p:strVal val="ppt_y"/>
                                          </p:val>
                                        </p:tav>
                                        <p:tav tm="100000">
                                          <p:val>
                                            <p:strVal val="1+ppt_h/2"/>
                                          </p:val>
                                        </p:tav>
                                      </p:tavLst>
                                    </p:anim>
                                    <p:set>
                                      <p:cBhvr>
                                        <p:cTn id="176" dur="1" fill="hold">
                                          <p:stCondLst>
                                            <p:cond delay="1999"/>
                                          </p:stCondLst>
                                        </p:cTn>
                                        <p:tgtEl>
                                          <p:spTgt spid="6"/>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ppt_x"/>
                                          </p:val>
                                        </p:tav>
                                      </p:tavLst>
                                    </p:anim>
                                    <p:anim calcmode="lin" valueType="num">
                                      <p:cBhvr additive="base">
                                        <p:cTn id="179" dur="2000"/>
                                        <p:tgtEl>
                                          <p:spTgt spid="9"/>
                                        </p:tgtEl>
                                        <p:attrNameLst>
                                          <p:attrName>ppt_y</p:attrName>
                                        </p:attrNameLst>
                                      </p:cBhvr>
                                      <p:tavLst>
                                        <p:tav tm="0">
                                          <p:val>
                                            <p:strVal val="ppt_y"/>
                                          </p:val>
                                        </p:tav>
                                        <p:tav tm="100000">
                                          <p:val>
                                            <p:strVal val="1+ppt_h/2"/>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ppt_x"/>
                                          </p:val>
                                        </p:tav>
                                      </p:tavLst>
                                    </p:anim>
                                    <p:anim calcmode="lin" valueType="num">
                                      <p:cBhvr additive="base">
                                        <p:cTn id="183" dur="2000"/>
                                        <p:tgtEl>
                                          <p:spTgt spid="10"/>
                                        </p:tgtEl>
                                        <p:attrNameLst>
                                          <p:attrName>ppt_y</p:attrName>
                                        </p:attrNameLst>
                                      </p:cBhvr>
                                      <p:tavLst>
                                        <p:tav tm="0">
                                          <p:val>
                                            <p:strVal val="ppt_y"/>
                                          </p:val>
                                        </p:tav>
                                        <p:tav tm="100000">
                                          <p:val>
                                            <p:strVal val="1+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ppt_x"/>
                                          </p:val>
                                        </p:tav>
                                      </p:tavLst>
                                    </p:anim>
                                    <p:anim calcmode="lin" valueType="num">
                                      <p:cBhvr additive="base">
                                        <p:cTn id="187" dur="2000"/>
                                        <p:tgtEl>
                                          <p:spTgt spid="13"/>
                                        </p:tgtEl>
                                        <p:attrNameLst>
                                          <p:attrName>ppt_y</p:attrName>
                                        </p:attrNameLst>
                                      </p:cBhvr>
                                      <p:tavLst>
                                        <p:tav tm="0">
                                          <p:val>
                                            <p:strVal val="ppt_y"/>
                                          </p:val>
                                        </p:tav>
                                        <p:tav tm="100000">
                                          <p:val>
                                            <p:strVal val="1+ppt_h/2"/>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ppt_x"/>
                                          </p:val>
                                        </p:tav>
                                      </p:tavLst>
                                    </p:anim>
                                    <p:anim calcmode="lin" valueType="num">
                                      <p:cBhvr additive="base">
                                        <p:cTn id="191" dur="2000"/>
                                        <p:tgtEl>
                                          <p:spTgt spid="14"/>
                                        </p:tgtEl>
                                        <p:attrNameLst>
                                          <p:attrName>ppt_y</p:attrName>
                                        </p:attrNameLst>
                                      </p:cBhvr>
                                      <p:tavLst>
                                        <p:tav tm="0">
                                          <p:val>
                                            <p:strVal val="ppt_y"/>
                                          </p:val>
                                        </p:tav>
                                        <p:tav tm="100000">
                                          <p:val>
                                            <p:strVal val="1+ppt_h/2"/>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ppt_x"/>
                                          </p:val>
                                        </p:tav>
                                      </p:tavLst>
                                    </p:anim>
                                    <p:anim calcmode="lin" valueType="num">
                                      <p:cBhvr additive="base">
                                        <p:cTn id="195" dur="2000"/>
                                        <p:tgtEl>
                                          <p:spTgt spid="15"/>
                                        </p:tgtEl>
                                        <p:attrNameLst>
                                          <p:attrName>ppt_y</p:attrName>
                                        </p:attrNameLst>
                                      </p:cBhvr>
                                      <p:tavLst>
                                        <p:tav tm="0">
                                          <p:val>
                                            <p:strVal val="ppt_y"/>
                                          </p:val>
                                        </p:tav>
                                        <p:tav tm="100000">
                                          <p:val>
                                            <p:strVal val="1+ppt_h/2"/>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ppt_x"/>
                                          </p:val>
                                        </p:tav>
                                      </p:tavLst>
                                    </p:anim>
                                    <p:anim calcmode="lin" valueType="num">
                                      <p:cBhvr additive="base">
                                        <p:cTn id="199" dur="2000"/>
                                        <p:tgtEl>
                                          <p:spTgt spid="16"/>
                                        </p:tgtEl>
                                        <p:attrNameLst>
                                          <p:attrName>ppt_y</p:attrName>
                                        </p:attrNameLst>
                                      </p:cBhvr>
                                      <p:tavLst>
                                        <p:tav tm="0">
                                          <p:val>
                                            <p:strVal val="ppt_y"/>
                                          </p:val>
                                        </p:tav>
                                        <p:tav tm="100000">
                                          <p:val>
                                            <p:strVal val="1+ppt_h/2"/>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1"/>
                                        </p:tgtEl>
                                        <p:attrNameLst>
                                          <p:attrName>ppt_x</p:attrName>
                                        </p:attrNameLst>
                                      </p:cBhvr>
                                      <p:tavLst>
                                        <p:tav tm="0">
                                          <p:val>
                                            <p:strVal val="ppt_x"/>
                                          </p:val>
                                        </p:tav>
                                        <p:tav tm="100000">
                                          <p:val>
                                            <p:strVal val="ppt_x"/>
                                          </p:val>
                                        </p:tav>
                                      </p:tavLst>
                                    </p:anim>
                                    <p:anim calcmode="lin" valueType="num">
                                      <p:cBhvr additive="base">
                                        <p:cTn id="211" dur="2000"/>
                                        <p:tgtEl>
                                          <p:spTgt spid="11"/>
                                        </p:tgtEl>
                                        <p:attrNameLst>
                                          <p:attrName>ppt_y</p:attrName>
                                        </p:attrNameLst>
                                      </p:cBhvr>
                                      <p:tavLst>
                                        <p:tav tm="0">
                                          <p:val>
                                            <p:strVal val="ppt_y"/>
                                          </p:val>
                                        </p:tav>
                                        <p:tav tm="100000">
                                          <p:val>
                                            <p:strVal val="0-ppt_h/2"/>
                                          </p:val>
                                        </p:tav>
                                      </p:tavLst>
                                    </p:anim>
                                    <p:set>
                                      <p:cBhvr>
                                        <p:cTn id="212" dur="1" fill="hold">
                                          <p:stCondLst>
                                            <p:cond delay="1999"/>
                                          </p:stCondLst>
                                        </p:cTn>
                                        <p:tgtEl>
                                          <p:spTgt spid="11"/>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2"/>
                                        </p:tgtEl>
                                        <p:attrNameLst>
                                          <p:attrName>ppt_x</p:attrName>
                                        </p:attrNameLst>
                                      </p:cBhvr>
                                      <p:tavLst>
                                        <p:tav tm="0">
                                          <p:val>
                                            <p:strVal val="ppt_x"/>
                                          </p:val>
                                        </p:tav>
                                        <p:tav tm="100000">
                                          <p:val>
                                            <p:strVal val="ppt_x"/>
                                          </p:val>
                                        </p:tav>
                                      </p:tavLst>
                                    </p:anim>
                                    <p:anim calcmode="lin" valueType="num">
                                      <p:cBhvr additive="base">
                                        <p:cTn id="215" dur="2000"/>
                                        <p:tgtEl>
                                          <p:spTgt spid="12"/>
                                        </p:tgtEl>
                                        <p:attrNameLst>
                                          <p:attrName>ppt_y</p:attrName>
                                        </p:attrNameLst>
                                      </p:cBhvr>
                                      <p:tavLst>
                                        <p:tav tm="0">
                                          <p:val>
                                            <p:strVal val="ppt_y"/>
                                          </p:val>
                                        </p:tav>
                                        <p:tav tm="100000">
                                          <p:val>
                                            <p:strVal val="0-ppt_h/2"/>
                                          </p:val>
                                        </p:tav>
                                      </p:tavLst>
                                    </p:anim>
                                    <p:set>
                                      <p:cBhvr>
                                        <p:cTn id="216" dur="1" fill="hold">
                                          <p:stCondLst>
                                            <p:cond delay="1999"/>
                                          </p:stCondLst>
                                        </p:cTn>
                                        <p:tgtEl>
                                          <p:spTgt spid="12"/>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17"/>
                                        </p:tgtEl>
                                        <p:attrNameLst>
                                          <p:attrName>ppt_x</p:attrName>
                                        </p:attrNameLst>
                                      </p:cBhvr>
                                      <p:tavLst>
                                        <p:tav tm="0">
                                          <p:val>
                                            <p:strVal val="ppt_x"/>
                                          </p:val>
                                        </p:tav>
                                        <p:tav tm="100000">
                                          <p:val>
                                            <p:strVal val="ppt_x"/>
                                          </p:val>
                                        </p:tav>
                                      </p:tavLst>
                                    </p:anim>
                                    <p:anim calcmode="lin" valueType="num">
                                      <p:cBhvr additive="base">
                                        <p:cTn id="219" dur="2000"/>
                                        <p:tgtEl>
                                          <p:spTgt spid="17"/>
                                        </p:tgtEl>
                                        <p:attrNameLst>
                                          <p:attrName>ppt_y</p:attrName>
                                        </p:attrNameLst>
                                      </p:cBhvr>
                                      <p:tavLst>
                                        <p:tav tm="0">
                                          <p:val>
                                            <p:strVal val="ppt_y"/>
                                          </p:val>
                                        </p:tav>
                                        <p:tav tm="100000">
                                          <p:val>
                                            <p:strVal val="0-ppt_h/2"/>
                                          </p:val>
                                        </p:tav>
                                      </p:tavLst>
                                    </p:anim>
                                    <p:set>
                                      <p:cBhvr>
                                        <p:cTn id="220" dur="1" fill="hold">
                                          <p:stCondLst>
                                            <p:cond delay="1999"/>
                                          </p:stCondLst>
                                        </p:cTn>
                                        <p:tgtEl>
                                          <p:spTgt spid="17"/>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18"/>
                                        </p:tgtEl>
                                        <p:attrNameLst>
                                          <p:attrName>ppt_x</p:attrName>
                                        </p:attrNameLst>
                                      </p:cBhvr>
                                      <p:tavLst>
                                        <p:tav tm="0">
                                          <p:val>
                                            <p:strVal val="ppt_x"/>
                                          </p:val>
                                        </p:tav>
                                        <p:tav tm="100000">
                                          <p:val>
                                            <p:strVal val="ppt_x"/>
                                          </p:val>
                                        </p:tav>
                                      </p:tavLst>
                                    </p:anim>
                                    <p:anim calcmode="lin" valueType="num">
                                      <p:cBhvr additive="base">
                                        <p:cTn id="223" dur="2000"/>
                                        <p:tgtEl>
                                          <p:spTgt spid="18"/>
                                        </p:tgtEl>
                                        <p:attrNameLst>
                                          <p:attrName>ppt_y</p:attrName>
                                        </p:attrNameLst>
                                      </p:cBhvr>
                                      <p:tavLst>
                                        <p:tav tm="0">
                                          <p:val>
                                            <p:strVal val="ppt_y"/>
                                          </p:val>
                                        </p:tav>
                                        <p:tav tm="100000">
                                          <p:val>
                                            <p:strVal val="0-ppt_h/2"/>
                                          </p:val>
                                        </p:tav>
                                      </p:tavLst>
                                    </p:anim>
                                    <p:set>
                                      <p:cBhvr>
                                        <p:cTn id="224" dur="1" fill="hold">
                                          <p:stCondLst>
                                            <p:cond delay="1999"/>
                                          </p:stCondLst>
                                        </p:cTn>
                                        <p:tgtEl>
                                          <p:spTgt spid="18"/>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19"/>
                                        </p:tgtEl>
                                        <p:attrNameLst>
                                          <p:attrName>ppt_x</p:attrName>
                                        </p:attrNameLst>
                                      </p:cBhvr>
                                      <p:tavLst>
                                        <p:tav tm="0">
                                          <p:val>
                                            <p:strVal val="ppt_x"/>
                                          </p:val>
                                        </p:tav>
                                        <p:tav tm="100000">
                                          <p:val>
                                            <p:strVal val="ppt_x"/>
                                          </p:val>
                                        </p:tav>
                                      </p:tavLst>
                                    </p:anim>
                                    <p:anim calcmode="lin" valueType="num">
                                      <p:cBhvr additive="base">
                                        <p:cTn id="227" dur="2000"/>
                                        <p:tgtEl>
                                          <p:spTgt spid="19"/>
                                        </p:tgtEl>
                                        <p:attrNameLst>
                                          <p:attrName>ppt_y</p:attrName>
                                        </p:attrNameLst>
                                      </p:cBhvr>
                                      <p:tavLst>
                                        <p:tav tm="0">
                                          <p:val>
                                            <p:strVal val="ppt_y"/>
                                          </p:val>
                                        </p:tav>
                                        <p:tav tm="100000">
                                          <p:val>
                                            <p:strVal val="0-ppt_h/2"/>
                                          </p:val>
                                        </p:tav>
                                      </p:tavLst>
                                    </p:anim>
                                    <p:set>
                                      <p:cBhvr>
                                        <p:cTn id="228" dur="1" fill="hold">
                                          <p:stCondLst>
                                            <p:cond delay="1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20"/>
                                        </p:tgtEl>
                                        <p:attrNameLst>
                                          <p:attrName>ppt_x</p:attrName>
                                        </p:attrNameLst>
                                      </p:cBhvr>
                                      <p:tavLst>
                                        <p:tav tm="0">
                                          <p:val>
                                            <p:strVal val="ppt_x"/>
                                          </p:val>
                                        </p:tav>
                                        <p:tav tm="100000">
                                          <p:val>
                                            <p:strVal val="ppt_x"/>
                                          </p:val>
                                        </p:tav>
                                      </p:tavLst>
                                    </p:anim>
                                    <p:anim calcmode="lin" valueType="num">
                                      <p:cBhvr additive="base">
                                        <p:cTn id="231" dur="2000"/>
                                        <p:tgtEl>
                                          <p:spTgt spid="20"/>
                                        </p:tgtEl>
                                        <p:attrNameLst>
                                          <p:attrName>ppt_y</p:attrName>
                                        </p:attrNameLst>
                                      </p:cBhvr>
                                      <p:tavLst>
                                        <p:tav tm="0">
                                          <p:val>
                                            <p:strVal val="ppt_y"/>
                                          </p:val>
                                        </p:tav>
                                        <p:tav tm="100000">
                                          <p:val>
                                            <p:strVal val="0-ppt_h/2"/>
                                          </p:val>
                                        </p:tav>
                                      </p:tavLst>
                                    </p:anim>
                                    <p:set>
                                      <p:cBhvr>
                                        <p:cTn id="232" dur="1" fill="hold">
                                          <p:stCondLst>
                                            <p:cond delay="1999"/>
                                          </p:stCondLst>
                                        </p:cTn>
                                        <p:tgtEl>
                                          <p:spTgt spid="20"/>
                                        </p:tgtEl>
                                        <p:attrNameLst>
                                          <p:attrName>style.visibility</p:attrName>
                                        </p:attrNameLst>
                                      </p:cBhvr>
                                      <p:to>
                                        <p:strVal val="hidden"/>
                                      </p:to>
                                    </p:set>
                                  </p:childTnLst>
                                </p:cTn>
                              </p:par>
                              <p:par>
                                <p:cTn id="233" presetID="23" presetClass="entr" presetSubtype="272"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strVal val="2/3*#ppt_w"/>
                                          </p:val>
                                        </p:tav>
                                        <p:tav tm="100000">
                                          <p:val>
                                            <p:strVal val="#ppt_w"/>
                                          </p:val>
                                        </p:tav>
                                      </p:tavLst>
                                    </p:anim>
                                    <p:anim calcmode="lin" valueType="num">
                                      <p:cBhvr>
                                        <p:cTn id="236" dur="2000" fill="hold"/>
                                        <p:tgtEl>
                                          <p:spTgt spid="4"/>
                                        </p:tgtEl>
                                        <p:attrNameLst>
                                          <p:attrName>ppt_h</p:attrName>
                                        </p:attrNameLst>
                                      </p:cBhvr>
                                      <p:tavLst>
                                        <p:tav tm="0">
                                          <p:val>
                                            <p:strVal val="2/3*#ppt_h"/>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B281D"/>
          </a:solidFill>
        </p:spPr>
        <p:txBody>
          <a:bodyPr/>
          <a:lstStyle/>
          <a:p>
            <a:endParaRPr lang="es-ES" dirty="0"/>
          </a:p>
        </p:txBody>
      </p:sp>
      <p:pic>
        <p:nvPicPr>
          <p:cNvPr id="4" name="3 Imagen" descr="Imagen59.jpg"/>
          <p:cNvPicPr>
            <a:picLocks noChangeAspect="1"/>
          </p:cNvPicPr>
          <p:nvPr/>
        </p:nvPicPr>
        <p:blipFill>
          <a:blip r:embed="rId2"/>
          <a:stretch>
            <a:fillRect/>
          </a:stretch>
        </p:blipFill>
        <p:spPr>
          <a:xfrm>
            <a:off x="0" y="20033"/>
            <a:ext cx="9144000" cy="6837967"/>
          </a:xfrm>
          <a:prstGeom prst="rect">
            <a:avLst/>
          </a:prstGeom>
        </p:spPr>
      </p:pic>
      <p:sp>
        <p:nvSpPr>
          <p:cNvPr id="6" name="5 Triángulo rectángulo"/>
          <p:cNvSpPr/>
          <p:nvPr/>
        </p:nvSpPr>
        <p:spPr>
          <a:xfrm rot="3171761" flipV="1">
            <a:off x="-190485" y="811809"/>
            <a:ext cx="5024409" cy="2019672"/>
          </a:xfrm>
          <a:prstGeom prst="rtTriangle">
            <a:avLst/>
          </a:prstGeom>
          <a:gradFill flip="none" rotWithShape="1">
            <a:gsLst>
              <a:gs pos="0">
                <a:srgbClr val="C95729">
                  <a:shade val="30000"/>
                  <a:satMod val="115000"/>
                </a:srgbClr>
              </a:gs>
              <a:gs pos="50000">
                <a:srgbClr val="C95729">
                  <a:shade val="67500"/>
                  <a:satMod val="115000"/>
                </a:srgbClr>
              </a:gs>
              <a:gs pos="100000">
                <a:srgbClr val="C9572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396104" flipV="1">
            <a:off x="-675865" y="2156370"/>
            <a:ext cx="5373917" cy="1663287"/>
          </a:xfrm>
          <a:prstGeom prst="rtTriangle">
            <a:avLst/>
          </a:prstGeom>
          <a:gradFill flip="none" rotWithShape="1">
            <a:gsLst>
              <a:gs pos="0">
                <a:srgbClr val="C95729">
                  <a:shade val="30000"/>
                  <a:satMod val="115000"/>
                </a:srgbClr>
              </a:gs>
              <a:gs pos="50000">
                <a:srgbClr val="C95729">
                  <a:shade val="67500"/>
                  <a:satMod val="115000"/>
                </a:srgbClr>
              </a:gs>
              <a:gs pos="100000">
                <a:srgbClr val="C9572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642974" y="3286121"/>
            <a:ext cx="5286412" cy="1659983"/>
          </a:xfrm>
          <a:prstGeom prst="rtTriangle">
            <a:avLst/>
          </a:prstGeom>
          <a:gradFill flip="none" rotWithShape="1">
            <a:gsLst>
              <a:gs pos="0">
                <a:srgbClr val="C95729">
                  <a:shade val="30000"/>
                  <a:satMod val="115000"/>
                </a:srgbClr>
              </a:gs>
              <a:gs pos="50000">
                <a:srgbClr val="C95729">
                  <a:shade val="67500"/>
                  <a:satMod val="115000"/>
                </a:srgbClr>
              </a:gs>
              <a:gs pos="100000">
                <a:srgbClr val="C9572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20008173" flipV="1">
            <a:off x="73980" y="4380211"/>
            <a:ext cx="5333248" cy="1842727"/>
          </a:xfrm>
          <a:prstGeom prst="rtTriangle">
            <a:avLst/>
          </a:prstGeom>
          <a:gradFill flip="none" rotWithShape="1">
            <a:gsLst>
              <a:gs pos="0">
                <a:srgbClr val="C95729">
                  <a:shade val="30000"/>
                  <a:satMod val="115000"/>
                </a:srgbClr>
              </a:gs>
              <a:gs pos="50000">
                <a:srgbClr val="C95729">
                  <a:shade val="67500"/>
                  <a:satMod val="115000"/>
                </a:srgbClr>
              </a:gs>
              <a:gs pos="100000">
                <a:srgbClr val="C9572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12537040">
            <a:off x="3993209" y="4339274"/>
            <a:ext cx="5006424" cy="1394135"/>
          </a:xfrm>
          <a:prstGeom prst="rtTriangle">
            <a:avLst/>
          </a:prstGeom>
          <a:gradFill flip="none" rotWithShape="1">
            <a:gsLst>
              <a:gs pos="0">
                <a:srgbClr val="C95729">
                  <a:shade val="30000"/>
                  <a:satMod val="115000"/>
                </a:srgbClr>
              </a:gs>
              <a:gs pos="50000">
                <a:srgbClr val="C95729">
                  <a:shade val="67500"/>
                  <a:satMod val="115000"/>
                </a:srgbClr>
              </a:gs>
              <a:gs pos="100000">
                <a:srgbClr val="C9572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4429124" y="3214686"/>
            <a:ext cx="5143536" cy="1785950"/>
          </a:xfrm>
          <a:prstGeom prst="rtTriangle">
            <a:avLst/>
          </a:prstGeom>
          <a:gradFill flip="none" rotWithShape="1">
            <a:gsLst>
              <a:gs pos="0">
                <a:srgbClr val="C95729">
                  <a:shade val="30000"/>
                  <a:satMod val="115000"/>
                </a:srgbClr>
              </a:gs>
              <a:gs pos="50000">
                <a:srgbClr val="C95729">
                  <a:shade val="67500"/>
                  <a:satMod val="115000"/>
                </a:srgbClr>
              </a:gs>
              <a:gs pos="100000">
                <a:srgbClr val="C9572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9428308">
            <a:off x="4479225" y="2081736"/>
            <a:ext cx="5481734" cy="1734044"/>
          </a:xfrm>
          <a:prstGeom prst="rtTriangle">
            <a:avLst/>
          </a:prstGeom>
          <a:gradFill flip="none" rotWithShape="1">
            <a:gsLst>
              <a:gs pos="0">
                <a:srgbClr val="C95729">
                  <a:shade val="30000"/>
                  <a:satMod val="115000"/>
                </a:srgbClr>
              </a:gs>
              <a:gs pos="50000">
                <a:srgbClr val="C95729">
                  <a:shade val="67500"/>
                  <a:satMod val="115000"/>
                </a:srgbClr>
              </a:gs>
              <a:gs pos="100000">
                <a:srgbClr val="C9572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8052247">
            <a:off x="4334583" y="1091262"/>
            <a:ext cx="5193331" cy="1730460"/>
          </a:xfrm>
          <a:prstGeom prst="rtTriangle">
            <a:avLst/>
          </a:prstGeom>
          <a:gradFill flip="none" rotWithShape="1">
            <a:gsLst>
              <a:gs pos="0">
                <a:srgbClr val="C95729">
                  <a:shade val="30000"/>
                  <a:satMod val="115000"/>
                </a:srgbClr>
              </a:gs>
              <a:gs pos="50000">
                <a:srgbClr val="C95729">
                  <a:shade val="67500"/>
                  <a:satMod val="115000"/>
                </a:srgbClr>
              </a:gs>
              <a:gs pos="100000">
                <a:srgbClr val="C95729">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85850" y="-785842"/>
            <a:ext cx="11001452" cy="82153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2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2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2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2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2000"/>
                                        <p:tgtEl>
                                          <p:spTgt spid="13"/>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1+#ppt_w/2"/>
                                          </p:val>
                                        </p:tav>
                                        <p:tav tm="100000">
                                          <p:val>
                                            <p:strVal val="#ppt_x"/>
                                          </p:val>
                                        </p:tav>
                                      </p:tavLst>
                                    </p:anim>
                                    <p:anim calcmode="lin" valueType="num">
                                      <p:cBhvr additive="base">
                                        <p:cTn id="39" dur="2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1+#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17" presetClass="exit" presetSubtype="8" fill="hold" grpId="2" nodeType="afterEffect">
                                  <p:stCondLst>
                                    <p:cond delay="0"/>
                                  </p:stCondLst>
                                  <p:childTnLst>
                                    <p:anim calcmode="lin" valueType="num">
                                      <p:cBhvr>
                                        <p:cTn id="66" dur="2000"/>
                                        <p:tgtEl>
                                          <p:spTgt spid="6"/>
                                        </p:tgtEl>
                                        <p:attrNameLst>
                                          <p:attrName>ppt_x</p:attrName>
                                        </p:attrNameLst>
                                      </p:cBhvr>
                                      <p:tavLst>
                                        <p:tav tm="0">
                                          <p:val>
                                            <p:strVal val="ppt_x"/>
                                          </p:val>
                                        </p:tav>
                                        <p:tav tm="100000">
                                          <p:val>
                                            <p:strVal val="ppt_x-ppt_w/2"/>
                                          </p:val>
                                        </p:tav>
                                      </p:tavLst>
                                    </p:anim>
                                    <p:anim calcmode="lin" valueType="num">
                                      <p:cBhvr>
                                        <p:cTn id="67" dur="2000"/>
                                        <p:tgtEl>
                                          <p:spTgt spid="6"/>
                                        </p:tgtEl>
                                        <p:attrNameLst>
                                          <p:attrName>ppt_y</p:attrName>
                                        </p:attrNameLst>
                                      </p:cBhvr>
                                      <p:tavLst>
                                        <p:tav tm="0">
                                          <p:val>
                                            <p:strVal val="ppt_y"/>
                                          </p:val>
                                        </p:tav>
                                        <p:tav tm="100000">
                                          <p:val>
                                            <p:strVal val="ppt_y"/>
                                          </p:val>
                                        </p:tav>
                                      </p:tavLst>
                                    </p:anim>
                                    <p:anim calcmode="lin" valueType="num">
                                      <p:cBhvr>
                                        <p:cTn id="68" dur="2000"/>
                                        <p:tgtEl>
                                          <p:spTgt spid="6"/>
                                        </p:tgtEl>
                                        <p:attrNameLst>
                                          <p:attrName>ppt_w</p:attrName>
                                        </p:attrNameLst>
                                      </p:cBhvr>
                                      <p:tavLst>
                                        <p:tav tm="0">
                                          <p:val>
                                            <p:strVal val="ppt_w"/>
                                          </p:val>
                                        </p:tav>
                                        <p:tav tm="100000">
                                          <p:val>
                                            <p:fltVal val="0"/>
                                          </p:val>
                                        </p:tav>
                                      </p:tavLst>
                                    </p:anim>
                                    <p:anim calcmode="lin" valueType="num">
                                      <p:cBhvr>
                                        <p:cTn id="69" dur="2000"/>
                                        <p:tgtEl>
                                          <p:spTgt spid="6"/>
                                        </p:tgtEl>
                                        <p:attrNameLst>
                                          <p:attrName>ppt_h</p:attrName>
                                        </p:attrNameLst>
                                      </p:cBhvr>
                                      <p:tavLst>
                                        <p:tav tm="0">
                                          <p:val>
                                            <p:strVal val="ppt_h"/>
                                          </p:val>
                                        </p:tav>
                                        <p:tav tm="100000">
                                          <p:val>
                                            <p:strVal val="ppt_h"/>
                                          </p:val>
                                        </p:tav>
                                      </p:tavLst>
                                    </p:anim>
                                    <p:set>
                                      <p:cBhvr>
                                        <p:cTn id="70" dur="1" fill="hold">
                                          <p:stCondLst>
                                            <p:cond delay="1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2000"/>
                                        <p:tgtEl>
                                          <p:spTgt spid="7"/>
                                        </p:tgtEl>
                                        <p:attrNameLst>
                                          <p:attrName>ppt_x</p:attrName>
                                        </p:attrNameLst>
                                      </p:cBhvr>
                                      <p:tavLst>
                                        <p:tav tm="0">
                                          <p:val>
                                            <p:strVal val="ppt_x"/>
                                          </p:val>
                                        </p:tav>
                                        <p:tav tm="100000">
                                          <p:val>
                                            <p:strVal val="ppt_x-ppt_w/2"/>
                                          </p:val>
                                        </p:tav>
                                      </p:tavLst>
                                    </p:anim>
                                    <p:anim calcmode="lin" valueType="num">
                                      <p:cBhvr>
                                        <p:cTn id="73" dur="2000"/>
                                        <p:tgtEl>
                                          <p:spTgt spid="7"/>
                                        </p:tgtEl>
                                        <p:attrNameLst>
                                          <p:attrName>ppt_y</p:attrName>
                                        </p:attrNameLst>
                                      </p:cBhvr>
                                      <p:tavLst>
                                        <p:tav tm="0">
                                          <p:val>
                                            <p:strVal val="ppt_y"/>
                                          </p:val>
                                        </p:tav>
                                        <p:tav tm="100000">
                                          <p:val>
                                            <p:strVal val="ppt_y"/>
                                          </p:val>
                                        </p:tav>
                                      </p:tavLst>
                                    </p:anim>
                                    <p:anim calcmode="lin" valueType="num">
                                      <p:cBhvr>
                                        <p:cTn id="74" dur="2000"/>
                                        <p:tgtEl>
                                          <p:spTgt spid="7"/>
                                        </p:tgtEl>
                                        <p:attrNameLst>
                                          <p:attrName>ppt_w</p:attrName>
                                        </p:attrNameLst>
                                      </p:cBhvr>
                                      <p:tavLst>
                                        <p:tav tm="0">
                                          <p:val>
                                            <p:strVal val="ppt_w"/>
                                          </p:val>
                                        </p:tav>
                                        <p:tav tm="100000">
                                          <p:val>
                                            <p:fltVal val="0"/>
                                          </p:val>
                                        </p:tav>
                                      </p:tavLst>
                                    </p:anim>
                                    <p:anim calcmode="lin" valueType="num">
                                      <p:cBhvr>
                                        <p:cTn id="75" dur="2000"/>
                                        <p:tgtEl>
                                          <p:spTgt spid="7"/>
                                        </p:tgtEl>
                                        <p:attrNameLst>
                                          <p:attrName>ppt_h</p:attrName>
                                        </p:attrNameLst>
                                      </p:cBhvr>
                                      <p:tavLst>
                                        <p:tav tm="0">
                                          <p:val>
                                            <p:strVal val="ppt_h"/>
                                          </p:val>
                                        </p:tav>
                                        <p:tav tm="100000">
                                          <p:val>
                                            <p:strVal val="ppt_h"/>
                                          </p:val>
                                        </p:tav>
                                      </p:tavLst>
                                    </p:anim>
                                    <p:set>
                                      <p:cBhvr>
                                        <p:cTn id="76" dur="1" fill="hold">
                                          <p:stCondLst>
                                            <p:cond delay="1999"/>
                                          </p:stCondLst>
                                        </p:cTn>
                                        <p:tgtEl>
                                          <p:spTgt spid="7"/>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2000"/>
                                        <p:tgtEl>
                                          <p:spTgt spid="8"/>
                                        </p:tgtEl>
                                        <p:attrNameLst>
                                          <p:attrName>ppt_x</p:attrName>
                                        </p:attrNameLst>
                                      </p:cBhvr>
                                      <p:tavLst>
                                        <p:tav tm="0">
                                          <p:val>
                                            <p:strVal val="ppt_x"/>
                                          </p:val>
                                        </p:tav>
                                        <p:tav tm="100000">
                                          <p:val>
                                            <p:strVal val="ppt_x-ppt_w/2"/>
                                          </p:val>
                                        </p:tav>
                                      </p:tavLst>
                                    </p:anim>
                                    <p:anim calcmode="lin" valueType="num">
                                      <p:cBhvr>
                                        <p:cTn id="79" dur="2000"/>
                                        <p:tgtEl>
                                          <p:spTgt spid="8"/>
                                        </p:tgtEl>
                                        <p:attrNameLst>
                                          <p:attrName>ppt_y</p:attrName>
                                        </p:attrNameLst>
                                      </p:cBhvr>
                                      <p:tavLst>
                                        <p:tav tm="0">
                                          <p:val>
                                            <p:strVal val="ppt_y"/>
                                          </p:val>
                                        </p:tav>
                                        <p:tav tm="100000">
                                          <p:val>
                                            <p:strVal val="ppt_y"/>
                                          </p:val>
                                        </p:tav>
                                      </p:tavLst>
                                    </p:anim>
                                    <p:anim calcmode="lin" valueType="num">
                                      <p:cBhvr>
                                        <p:cTn id="80" dur="2000"/>
                                        <p:tgtEl>
                                          <p:spTgt spid="8"/>
                                        </p:tgtEl>
                                        <p:attrNameLst>
                                          <p:attrName>ppt_w</p:attrName>
                                        </p:attrNameLst>
                                      </p:cBhvr>
                                      <p:tavLst>
                                        <p:tav tm="0">
                                          <p:val>
                                            <p:strVal val="ppt_w"/>
                                          </p:val>
                                        </p:tav>
                                        <p:tav tm="100000">
                                          <p:val>
                                            <p:fltVal val="0"/>
                                          </p:val>
                                        </p:tav>
                                      </p:tavLst>
                                    </p:anim>
                                    <p:anim calcmode="lin" valueType="num">
                                      <p:cBhvr>
                                        <p:cTn id="81" dur="2000"/>
                                        <p:tgtEl>
                                          <p:spTgt spid="8"/>
                                        </p:tgtEl>
                                        <p:attrNameLst>
                                          <p:attrName>ppt_h</p:attrName>
                                        </p:attrNameLst>
                                      </p:cBhvr>
                                      <p:tavLst>
                                        <p:tav tm="0">
                                          <p:val>
                                            <p:strVal val="ppt_h"/>
                                          </p:val>
                                        </p:tav>
                                        <p:tav tm="100000">
                                          <p:val>
                                            <p:strVal val="ppt_h"/>
                                          </p:val>
                                        </p:tav>
                                      </p:tavLst>
                                    </p:anim>
                                    <p:set>
                                      <p:cBhvr>
                                        <p:cTn id="82" dur="1" fill="hold">
                                          <p:stCondLst>
                                            <p:cond delay="1999"/>
                                          </p:stCondLst>
                                        </p:cTn>
                                        <p:tgtEl>
                                          <p:spTgt spid="8"/>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2000"/>
                                        <p:tgtEl>
                                          <p:spTgt spid="9"/>
                                        </p:tgtEl>
                                        <p:attrNameLst>
                                          <p:attrName>ppt_x</p:attrName>
                                        </p:attrNameLst>
                                      </p:cBhvr>
                                      <p:tavLst>
                                        <p:tav tm="0">
                                          <p:val>
                                            <p:strVal val="ppt_x"/>
                                          </p:val>
                                        </p:tav>
                                        <p:tav tm="100000">
                                          <p:val>
                                            <p:strVal val="ppt_x-ppt_w/2"/>
                                          </p:val>
                                        </p:tav>
                                      </p:tavLst>
                                    </p:anim>
                                    <p:anim calcmode="lin" valueType="num">
                                      <p:cBhvr>
                                        <p:cTn id="85" dur="2000"/>
                                        <p:tgtEl>
                                          <p:spTgt spid="9"/>
                                        </p:tgtEl>
                                        <p:attrNameLst>
                                          <p:attrName>ppt_y</p:attrName>
                                        </p:attrNameLst>
                                      </p:cBhvr>
                                      <p:tavLst>
                                        <p:tav tm="0">
                                          <p:val>
                                            <p:strVal val="ppt_y"/>
                                          </p:val>
                                        </p:tav>
                                        <p:tav tm="100000">
                                          <p:val>
                                            <p:strVal val="ppt_y"/>
                                          </p:val>
                                        </p:tav>
                                      </p:tavLst>
                                    </p:anim>
                                    <p:anim calcmode="lin" valueType="num">
                                      <p:cBhvr>
                                        <p:cTn id="86" dur="2000"/>
                                        <p:tgtEl>
                                          <p:spTgt spid="9"/>
                                        </p:tgtEl>
                                        <p:attrNameLst>
                                          <p:attrName>ppt_w</p:attrName>
                                        </p:attrNameLst>
                                      </p:cBhvr>
                                      <p:tavLst>
                                        <p:tav tm="0">
                                          <p:val>
                                            <p:strVal val="ppt_w"/>
                                          </p:val>
                                        </p:tav>
                                        <p:tav tm="100000">
                                          <p:val>
                                            <p:fltVal val="0"/>
                                          </p:val>
                                        </p:tav>
                                      </p:tavLst>
                                    </p:anim>
                                    <p:anim calcmode="lin" valueType="num">
                                      <p:cBhvr>
                                        <p:cTn id="87" dur="2000"/>
                                        <p:tgtEl>
                                          <p:spTgt spid="9"/>
                                        </p:tgtEl>
                                        <p:attrNameLst>
                                          <p:attrName>ppt_h</p:attrName>
                                        </p:attrNameLst>
                                      </p:cBhvr>
                                      <p:tavLst>
                                        <p:tav tm="0">
                                          <p:val>
                                            <p:strVal val="ppt_h"/>
                                          </p:val>
                                        </p:tav>
                                        <p:tav tm="100000">
                                          <p:val>
                                            <p:strVal val="ppt_h"/>
                                          </p:val>
                                        </p:tav>
                                      </p:tavLst>
                                    </p:anim>
                                    <p:set>
                                      <p:cBhvr>
                                        <p:cTn id="88" dur="1" fill="hold">
                                          <p:stCondLst>
                                            <p:cond delay="1999"/>
                                          </p:stCondLst>
                                        </p:cTn>
                                        <p:tgtEl>
                                          <p:spTgt spid="9"/>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2000"/>
                                        <p:tgtEl>
                                          <p:spTgt spid="10"/>
                                        </p:tgtEl>
                                        <p:attrNameLst>
                                          <p:attrName>ppt_x</p:attrName>
                                        </p:attrNameLst>
                                      </p:cBhvr>
                                      <p:tavLst>
                                        <p:tav tm="0">
                                          <p:val>
                                            <p:strVal val="ppt_x"/>
                                          </p:val>
                                        </p:tav>
                                        <p:tav tm="100000">
                                          <p:val>
                                            <p:strVal val="ppt_x+ppt_w/2"/>
                                          </p:val>
                                        </p:tav>
                                      </p:tavLst>
                                    </p:anim>
                                    <p:anim calcmode="lin" valueType="num">
                                      <p:cBhvr>
                                        <p:cTn id="91" dur="2000"/>
                                        <p:tgtEl>
                                          <p:spTgt spid="10"/>
                                        </p:tgtEl>
                                        <p:attrNameLst>
                                          <p:attrName>ppt_y</p:attrName>
                                        </p:attrNameLst>
                                      </p:cBhvr>
                                      <p:tavLst>
                                        <p:tav tm="0">
                                          <p:val>
                                            <p:strVal val="ppt_y"/>
                                          </p:val>
                                        </p:tav>
                                        <p:tav tm="100000">
                                          <p:val>
                                            <p:strVal val="ppt_y"/>
                                          </p:val>
                                        </p:tav>
                                      </p:tavLst>
                                    </p:anim>
                                    <p:anim calcmode="lin" valueType="num">
                                      <p:cBhvr>
                                        <p:cTn id="92" dur="2000"/>
                                        <p:tgtEl>
                                          <p:spTgt spid="10"/>
                                        </p:tgtEl>
                                        <p:attrNameLst>
                                          <p:attrName>ppt_w</p:attrName>
                                        </p:attrNameLst>
                                      </p:cBhvr>
                                      <p:tavLst>
                                        <p:tav tm="0">
                                          <p:val>
                                            <p:strVal val="ppt_w"/>
                                          </p:val>
                                        </p:tav>
                                        <p:tav tm="100000">
                                          <p:val>
                                            <p:fltVal val="0"/>
                                          </p:val>
                                        </p:tav>
                                      </p:tavLst>
                                    </p:anim>
                                    <p:anim calcmode="lin" valueType="num">
                                      <p:cBhvr>
                                        <p:cTn id="93" dur="2000"/>
                                        <p:tgtEl>
                                          <p:spTgt spid="10"/>
                                        </p:tgtEl>
                                        <p:attrNameLst>
                                          <p:attrName>ppt_h</p:attrName>
                                        </p:attrNameLst>
                                      </p:cBhvr>
                                      <p:tavLst>
                                        <p:tav tm="0">
                                          <p:val>
                                            <p:strVal val="ppt_h"/>
                                          </p:val>
                                        </p:tav>
                                        <p:tav tm="100000">
                                          <p:val>
                                            <p:strVal val="ppt_h"/>
                                          </p:val>
                                        </p:tav>
                                      </p:tavLst>
                                    </p:anim>
                                    <p:set>
                                      <p:cBhvr>
                                        <p:cTn id="94" dur="1" fill="hold">
                                          <p:stCondLst>
                                            <p:cond delay="1999"/>
                                          </p:stCondLst>
                                        </p:cTn>
                                        <p:tgtEl>
                                          <p:spTgt spid="10"/>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2000"/>
                                        <p:tgtEl>
                                          <p:spTgt spid="11"/>
                                        </p:tgtEl>
                                        <p:attrNameLst>
                                          <p:attrName>ppt_x</p:attrName>
                                        </p:attrNameLst>
                                      </p:cBhvr>
                                      <p:tavLst>
                                        <p:tav tm="0">
                                          <p:val>
                                            <p:strVal val="ppt_x"/>
                                          </p:val>
                                        </p:tav>
                                        <p:tav tm="100000">
                                          <p:val>
                                            <p:strVal val="ppt_x+ppt_w/2"/>
                                          </p:val>
                                        </p:tav>
                                      </p:tavLst>
                                    </p:anim>
                                    <p:anim calcmode="lin" valueType="num">
                                      <p:cBhvr>
                                        <p:cTn id="97" dur="2000"/>
                                        <p:tgtEl>
                                          <p:spTgt spid="11"/>
                                        </p:tgtEl>
                                        <p:attrNameLst>
                                          <p:attrName>ppt_y</p:attrName>
                                        </p:attrNameLst>
                                      </p:cBhvr>
                                      <p:tavLst>
                                        <p:tav tm="0">
                                          <p:val>
                                            <p:strVal val="ppt_y"/>
                                          </p:val>
                                        </p:tav>
                                        <p:tav tm="100000">
                                          <p:val>
                                            <p:strVal val="ppt_y"/>
                                          </p:val>
                                        </p:tav>
                                      </p:tavLst>
                                    </p:anim>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strVal val="ppt_h"/>
                                          </p:val>
                                        </p:tav>
                                      </p:tavLst>
                                    </p:anim>
                                    <p:set>
                                      <p:cBhvr>
                                        <p:cTn id="100" dur="1" fill="hold">
                                          <p:stCondLst>
                                            <p:cond delay="1999"/>
                                          </p:stCondLst>
                                        </p:cTn>
                                        <p:tgtEl>
                                          <p:spTgt spid="11"/>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2000"/>
                                        <p:tgtEl>
                                          <p:spTgt spid="12"/>
                                        </p:tgtEl>
                                        <p:attrNameLst>
                                          <p:attrName>ppt_x</p:attrName>
                                        </p:attrNameLst>
                                      </p:cBhvr>
                                      <p:tavLst>
                                        <p:tav tm="0">
                                          <p:val>
                                            <p:strVal val="ppt_x"/>
                                          </p:val>
                                        </p:tav>
                                        <p:tav tm="100000">
                                          <p:val>
                                            <p:strVal val="ppt_x+ppt_w/2"/>
                                          </p:val>
                                        </p:tav>
                                      </p:tavLst>
                                    </p:anim>
                                    <p:anim calcmode="lin" valueType="num">
                                      <p:cBhvr>
                                        <p:cTn id="103" dur="2000"/>
                                        <p:tgtEl>
                                          <p:spTgt spid="12"/>
                                        </p:tgtEl>
                                        <p:attrNameLst>
                                          <p:attrName>ppt_y</p:attrName>
                                        </p:attrNameLst>
                                      </p:cBhvr>
                                      <p:tavLst>
                                        <p:tav tm="0">
                                          <p:val>
                                            <p:strVal val="ppt_y"/>
                                          </p:val>
                                        </p:tav>
                                        <p:tav tm="100000">
                                          <p:val>
                                            <p:strVal val="ppt_y"/>
                                          </p:val>
                                        </p:tav>
                                      </p:tavLst>
                                    </p:anim>
                                    <p:anim calcmode="lin" valueType="num">
                                      <p:cBhvr>
                                        <p:cTn id="104" dur="2000"/>
                                        <p:tgtEl>
                                          <p:spTgt spid="12"/>
                                        </p:tgtEl>
                                        <p:attrNameLst>
                                          <p:attrName>ppt_w</p:attrName>
                                        </p:attrNameLst>
                                      </p:cBhvr>
                                      <p:tavLst>
                                        <p:tav tm="0">
                                          <p:val>
                                            <p:strVal val="ppt_w"/>
                                          </p:val>
                                        </p:tav>
                                        <p:tav tm="100000">
                                          <p:val>
                                            <p:fltVal val="0"/>
                                          </p:val>
                                        </p:tav>
                                      </p:tavLst>
                                    </p:anim>
                                    <p:anim calcmode="lin" valueType="num">
                                      <p:cBhvr>
                                        <p:cTn id="105" dur="2000"/>
                                        <p:tgtEl>
                                          <p:spTgt spid="12"/>
                                        </p:tgtEl>
                                        <p:attrNameLst>
                                          <p:attrName>ppt_h</p:attrName>
                                        </p:attrNameLst>
                                      </p:cBhvr>
                                      <p:tavLst>
                                        <p:tav tm="0">
                                          <p:val>
                                            <p:strVal val="ppt_h"/>
                                          </p:val>
                                        </p:tav>
                                        <p:tav tm="100000">
                                          <p:val>
                                            <p:strVal val="ppt_h"/>
                                          </p:val>
                                        </p:tav>
                                      </p:tavLst>
                                    </p:anim>
                                    <p:set>
                                      <p:cBhvr>
                                        <p:cTn id="106" dur="1" fill="hold">
                                          <p:stCondLst>
                                            <p:cond delay="1999"/>
                                          </p:stCondLst>
                                        </p:cTn>
                                        <p:tgtEl>
                                          <p:spTgt spid="12"/>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2000"/>
                                        <p:tgtEl>
                                          <p:spTgt spid="13"/>
                                        </p:tgtEl>
                                        <p:attrNameLst>
                                          <p:attrName>ppt_x</p:attrName>
                                        </p:attrNameLst>
                                      </p:cBhvr>
                                      <p:tavLst>
                                        <p:tav tm="0">
                                          <p:val>
                                            <p:strVal val="ppt_x"/>
                                          </p:val>
                                        </p:tav>
                                        <p:tav tm="100000">
                                          <p:val>
                                            <p:strVal val="ppt_x+ppt_w/2"/>
                                          </p:val>
                                        </p:tav>
                                      </p:tavLst>
                                    </p:anim>
                                    <p:anim calcmode="lin" valueType="num">
                                      <p:cBhvr>
                                        <p:cTn id="109" dur="2000"/>
                                        <p:tgtEl>
                                          <p:spTgt spid="13"/>
                                        </p:tgtEl>
                                        <p:attrNameLst>
                                          <p:attrName>ppt_y</p:attrName>
                                        </p:attrNameLst>
                                      </p:cBhvr>
                                      <p:tavLst>
                                        <p:tav tm="0">
                                          <p:val>
                                            <p:strVal val="ppt_y"/>
                                          </p:val>
                                        </p:tav>
                                        <p:tav tm="100000">
                                          <p:val>
                                            <p:strVal val="ppt_y"/>
                                          </p:val>
                                        </p:tav>
                                      </p:tavLst>
                                    </p:anim>
                                    <p:anim calcmode="lin" valueType="num">
                                      <p:cBhvr>
                                        <p:cTn id="110" dur="2000"/>
                                        <p:tgtEl>
                                          <p:spTgt spid="13"/>
                                        </p:tgtEl>
                                        <p:attrNameLst>
                                          <p:attrName>ppt_w</p:attrName>
                                        </p:attrNameLst>
                                      </p:cBhvr>
                                      <p:tavLst>
                                        <p:tav tm="0">
                                          <p:val>
                                            <p:strVal val="ppt_w"/>
                                          </p:val>
                                        </p:tav>
                                        <p:tav tm="100000">
                                          <p:val>
                                            <p:fltVal val="0"/>
                                          </p:val>
                                        </p:tav>
                                      </p:tavLst>
                                    </p:anim>
                                    <p:anim calcmode="lin" valueType="num">
                                      <p:cBhvr>
                                        <p:cTn id="111" dur="2000"/>
                                        <p:tgtEl>
                                          <p:spTgt spid="13"/>
                                        </p:tgtEl>
                                        <p:attrNameLst>
                                          <p:attrName>ppt_h</p:attrName>
                                        </p:attrNameLst>
                                      </p:cBhvr>
                                      <p:tavLst>
                                        <p:tav tm="0">
                                          <p:val>
                                            <p:strVal val="ppt_h"/>
                                          </p:val>
                                        </p:tav>
                                        <p:tav tm="100000">
                                          <p:val>
                                            <p:strVal val="ppt_h"/>
                                          </p:val>
                                        </p:tav>
                                      </p:tavLst>
                                    </p:anim>
                                    <p:set>
                                      <p:cBhvr>
                                        <p:cTn id="112" dur="1" fill="hold">
                                          <p:stCondLst>
                                            <p:cond delay="1999"/>
                                          </p:stCondLst>
                                        </p:cTn>
                                        <p:tgtEl>
                                          <p:spTgt spid="13"/>
                                        </p:tgtEl>
                                        <p:attrNameLst>
                                          <p:attrName>style.visibility</p:attrName>
                                        </p:attrNameLst>
                                      </p:cBhvr>
                                      <p:to>
                                        <p:strVal val="hidden"/>
                                      </p:to>
                                    </p:set>
                                  </p:childTnLst>
                                </p:cTn>
                              </p:par>
                              <p:par>
                                <p:cTn id="113" presetID="3" presetClass="exit" presetSubtype="5" fill="hold" grpId="3" nodeType="withEffect">
                                  <p:stCondLst>
                                    <p:cond delay="0"/>
                                  </p:stCondLst>
                                  <p:childTnLst>
                                    <p:animEffect transition="out" filter="blinds(vertical)">
                                      <p:cBhvr>
                                        <p:cTn id="114" dur="2000"/>
                                        <p:tgtEl>
                                          <p:spTgt spid="6"/>
                                        </p:tgtEl>
                                      </p:cBhvr>
                                    </p:animEffect>
                                    <p:set>
                                      <p:cBhvr>
                                        <p:cTn id="115" dur="1" fill="hold">
                                          <p:stCondLst>
                                            <p:cond delay="1999"/>
                                          </p:stCondLst>
                                        </p:cTn>
                                        <p:tgtEl>
                                          <p:spTgt spid="6"/>
                                        </p:tgtEl>
                                        <p:attrNameLst>
                                          <p:attrName>style.visibility</p:attrName>
                                        </p:attrNameLst>
                                      </p:cBhvr>
                                      <p:to>
                                        <p:strVal val="hidden"/>
                                      </p:to>
                                    </p:set>
                                  </p:childTnLst>
                                </p:cTn>
                              </p:par>
                              <p:par>
                                <p:cTn id="116" presetID="3" presetClass="exit" presetSubtype="5" fill="hold" grpId="3" nodeType="withEffect">
                                  <p:stCondLst>
                                    <p:cond delay="0"/>
                                  </p:stCondLst>
                                  <p:childTnLst>
                                    <p:animEffect transition="out" filter="blinds(vertical)">
                                      <p:cBhvr>
                                        <p:cTn id="117" dur="2000"/>
                                        <p:tgtEl>
                                          <p:spTgt spid="7"/>
                                        </p:tgtEl>
                                      </p:cBhvr>
                                    </p:animEffect>
                                    <p:set>
                                      <p:cBhvr>
                                        <p:cTn id="118" dur="1" fill="hold">
                                          <p:stCondLst>
                                            <p:cond delay="1999"/>
                                          </p:stCondLst>
                                        </p:cTn>
                                        <p:tgtEl>
                                          <p:spTgt spid="7"/>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2000"/>
                                        <p:tgtEl>
                                          <p:spTgt spid="8"/>
                                        </p:tgtEl>
                                      </p:cBhvr>
                                    </p:animEffect>
                                    <p:set>
                                      <p:cBhvr>
                                        <p:cTn id="121" dur="1" fill="hold">
                                          <p:stCondLst>
                                            <p:cond delay="1999"/>
                                          </p:stCondLst>
                                        </p:cTn>
                                        <p:tgtEl>
                                          <p:spTgt spid="8"/>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2000"/>
                                        <p:tgtEl>
                                          <p:spTgt spid="9"/>
                                        </p:tgtEl>
                                      </p:cBhvr>
                                    </p:animEffect>
                                    <p:set>
                                      <p:cBhvr>
                                        <p:cTn id="124" dur="1" fill="hold">
                                          <p:stCondLst>
                                            <p:cond delay="1999"/>
                                          </p:stCondLst>
                                        </p:cTn>
                                        <p:tgtEl>
                                          <p:spTgt spid="9"/>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2000"/>
                                        <p:tgtEl>
                                          <p:spTgt spid="10"/>
                                        </p:tgtEl>
                                      </p:cBhvr>
                                    </p:animEffect>
                                    <p:set>
                                      <p:cBhvr>
                                        <p:cTn id="127" dur="1" fill="hold">
                                          <p:stCondLst>
                                            <p:cond delay="1999"/>
                                          </p:stCondLst>
                                        </p:cTn>
                                        <p:tgtEl>
                                          <p:spTgt spid="10"/>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2000"/>
                                        <p:tgtEl>
                                          <p:spTgt spid="11"/>
                                        </p:tgtEl>
                                      </p:cBhvr>
                                    </p:animEffect>
                                    <p:set>
                                      <p:cBhvr>
                                        <p:cTn id="130" dur="1" fill="hold">
                                          <p:stCondLst>
                                            <p:cond delay="1999"/>
                                          </p:stCondLst>
                                        </p:cTn>
                                        <p:tgtEl>
                                          <p:spTgt spid="11"/>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2000"/>
                                        <p:tgtEl>
                                          <p:spTgt spid="12"/>
                                        </p:tgtEl>
                                      </p:cBhvr>
                                    </p:animEffect>
                                    <p:set>
                                      <p:cBhvr>
                                        <p:cTn id="133" dur="1" fill="hold">
                                          <p:stCondLst>
                                            <p:cond delay="1999"/>
                                          </p:stCondLst>
                                        </p:cTn>
                                        <p:tgtEl>
                                          <p:spTgt spid="12"/>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2000"/>
                                        <p:tgtEl>
                                          <p:spTgt spid="13"/>
                                        </p:tgtEl>
                                      </p:cBhvr>
                                    </p:animEffect>
                                    <p:set>
                                      <p:cBhvr>
                                        <p:cTn id="136" dur="1" fill="hold">
                                          <p:stCondLst>
                                            <p:cond delay="1999"/>
                                          </p:stCondLst>
                                        </p:cTn>
                                        <p:tgtEl>
                                          <p:spTgt spid="13"/>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45722"/>
          </a:solidFill>
        </p:spPr>
        <p:txBody>
          <a:bodyPr/>
          <a:lstStyle/>
          <a:p>
            <a:endParaRPr lang="es-ES" dirty="0"/>
          </a:p>
        </p:txBody>
      </p:sp>
      <p:pic>
        <p:nvPicPr>
          <p:cNvPr id="4" name="3 Imagen" descr="Imagen60.jpg"/>
          <p:cNvPicPr>
            <a:picLocks noChangeAspect="1"/>
          </p:cNvPicPr>
          <p:nvPr/>
        </p:nvPicPr>
        <p:blipFill>
          <a:blip r:embed="rId2"/>
          <a:stretch>
            <a:fillRect/>
          </a:stretch>
        </p:blipFill>
        <p:spPr>
          <a:xfrm>
            <a:off x="0" y="33324"/>
            <a:ext cx="9144000" cy="6824676"/>
          </a:xfrm>
          <a:prstGeom prst="rect">
            <a:avLst/>
          </a:prstGeom>
        </p:spPr>
      </p:pic>
      <p:sp>
        <p:nvSpPr>
          <p:cNvPr id="6" name="5 Rectángulo"/>
          <p:cNvSpPr/>
          <p:nvPr/>
        </p:nvSpPr>
        <p:spPr>
          <a:xfrm rot="19466704">
            <a:off x="-358704" y="5230820"/>
            <a:ext cx="5018635" cy="185330"/>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408054">
            <a:off x="4560674" y="1544130"/>
            <a:ext cx="5018635" cy="193931"/>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230261">
            <a:off x="-460372" y="1592511"/>
            <a:ext cx="5018635" cy="163623"/>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125963">
            <a:off x="4515547" y="5199344"/>
            <a:ext cx="5018635" cy="159856"/>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230261">
            <a:off x="-404704" y="1889682"/>
            <a:ext cx="4694817" cy="170772"/>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466704">
            <a:off x="-332567" y="4958236"/>
            <a:ext cx="4652575" cy="212802"/>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408054">
            <a:off x="4894464" y="1665864"/>
            <a:ext cx="4838667" cy="199705"/>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125963">
            <a:off x="4912290" y="4863240"/>
            <a:ext cx="4605799" cy="180822"/>
          </a:xfrm>
          <a:prstGeom prst="rect">
            <a:avLst/>
          </a:prstGeom>
          <a:solidFill>
            <a:srgbClr val="CDA35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2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2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15"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6"/>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7"/>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9"/>
                                        </p:tgtEl>
                                        <p:attrNameLst>
                                          <p:attrName>ppt_y</p:attrName>
                                        </p:attrNameLst>
                                      </p:cBhvr>
                                      <p:tavLst>
                                        <p:tav tm="0" fmla="#ppt_y+(sin(-2*pi*(1-$))*-#ppt_x+cos(-2*pi*(1-$))*(1-#ppt_y))*(1-$)">
                                          <p:val>
                                            <p:fltVal val="0"/>
                                          </p:val>
                                        </p:tav>
                                        <p:tav tm="100000">
                                          <p:val>
                                            <p:fltVal val="1"/>
                                          </p:val>
                                        </p:tav>
                                      </p:tavLst>
                                    </p:anim>
                                  </p:childTnLst>
                                </p:cTn>
                              </p:par>
                              <p:par>
                                <p:cTn id="44" presetID="2" presetClass="entr" presetSubtype="6" fill="hold" grpId="2"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9"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2"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0-#ppt_w/2"/>
                                          </p:val>
                                        </p:tav>
                                        <p:tav tm="100000">
                                          <p:val>
                                            <p:strVal val="#ppt_x"/>
                                          </p:val>
                                        </p:tav>
                                      </p:tavLst>
                                    </p:anim>
                                    <p:anim calcmode="lin" valueType="num">
                                      <p:cBhvr additive="base">
                                        <p:cTn id="55" dur="2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3"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3" presetClass="entr" presetSubtype="5"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5" presetClass="entr" presetSubtype="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fltVal val="0"/>
                                          </p:val>
                                        </p:tav>
                                        <p:tav tm="100000">
                                          <p:val>
                                            <p:strVal val="#ppt_w"/>
                                          </p:val>
                                        </p:tav>
                                      </p:tavLst>
                                    </p:anim>
                                    <p:anim calcmode="lin" valueType="num">
                                      <p:cBhvr>
                                        <p:cTn id="66" dur="2000" fill="hold"/>
                                        <p:tgtEl>
                                          <p:spTgt spid="10"/>
                                        </p:tgtEl>
                                        <p:attrNameLst>
                                          <p:attrName>ppt_h</p:attrName>
                                        </p:attrNameLst>
                                      </p:cBhvr>
                                      <p:tavLst>
                                        <p:tav tm="0">
                                          <p:val>
                                            <p:fltVal val="0"/>
                                          </p:val>
                                        </p:tav>
                                        <p:tav tm="100000">
                                          <p:val>
                                            <p:strVal val="#ppt_h"/>
                                          </p:val>
                                        </p:tav>
                                      </p:tavLst>
                                    </p:anim>
                                    <p:anim calcmode="lin" valueType="num">
                                      <p:cBhvr>
                                        <p:cTn id="6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10"/>
                                        </p:tgtEl>
                                        <p:attrNameLst>
                                          <p:attrName>ppt_y</p:attrName>
                                        </p:attrNameLst>
                                      </p:cBhvr>
                                      <p:tavLst>
                                        <p:tav tm="0" fmla="#ppt_y+(sin(-2*pi*(1-$))*-#ppt_x+cos(-2*pi*(1-$))*(1-#ppt_y))*(1-$)">
                                          <p:val>
                                            <p:fltVal val="0"/>
                                          </p:val>
                                        </p:tav>
                                        <p:tav tm="100000">
                                          <p:val>
                                            <p:fltVal val="1"/>
                                          </p:val>
                                        </p:tav>
                                      </p:tavLst>
                                    </p:anim>
                                  </p:childTnLst>
                                </p:cTn>
                              </p:par>
                              <p:par>
                                <p:cTn id="69" presetID="2" presetClass="entr" presetSubtype="6" fill="hold" grpId="2"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1+#ppt_w/2"/>
                                          </p:val>
                                        </p:tav>
                                        <p:tav tm="100000">
                                          <p:val>
                                            <p:strVal val="#ppt_x"/>
                                          </p:val>
                                        </p:tav>
                                      </p:tavLst>
                                    </p:anim>
                                    <p:anim calcmode="lin" valueType="num">
                                      <p:cBhvr additive="base">
                                        <p:cTn id="72" dur="2000" fill="hold"/>
                                        <p:tgtEl>
                                          <p:spTgt spid="10"/>
                                        </p:tgtEl>
                                        <p:attrNameLst>
                                          <p:attrName>ppt_y</p:attrName>
                                        </p:attrNameLst>
                                      </p:cBhvr>
                                      <p:tavLst>
                                        <p:tav tm="0">
                                          <p:val>
                                            <p:strVal val="1+#ppt_h/2"/>
                                          </p:val>
                                        </p:tav>
                                        <p:tav tm="100000">
                                          <p:val>
                                            <p:strVal val="#ppt_y"/>
                                          </p:val>
                                        </p:tav>
                                      </p:tavLst>
                                    </p:anim>
                                  </p:childTnLst>
                                </p:cTn>
                              </p:par>
                              <p:par>
                                <p:cTn id="73" presetID="3" presetClass="entr" presetSubtype="5"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2000"/>
                                        <p:tgtEl>
                                          <p:spTgt spid="11"/>
                                        </p:tgtEl>
                                      </p:cBhvr>
                                    </p:animEffect>
                                  </p:childTnLst>
                                </p:cTn>
                              </p:par>
                              <p:par>
                                <p:cTn id="76" presetID="1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p:val>
                                            <p:fltVal val="0"/>
                                          </p:val>
                                        </p:tav>
                                        <p:tav tm="100000">
                                          <p:val>
                                            <p:strVal val="#ppt_w"/>
                                          </p:val>
                                        </p:tav>
                                      </p:tavLst>
                                    </p:anim>
                                    <p:anim calcmode="lin" valueType="num">
                                      <p:cBhvr>
                                        <p:cTn id="79" dur="2000" fill="hold"/>
                                        <p:tgtEl>
                                          <p:spTgt spid="11"/>
                                        </p:tgtEl>
                                        <p:attrNameLst>
                                          <p:attrName>ppt_h</p:attrName>
                                        </p:attrNameLst>
                                      </p:cBhvr>
                                      <p:tavLst>
                                        <p:tav tm="0">
                                          <p:val>
                                            <p:fltVal val="0"/>
                                          </p:val>
                                        </p:tav>
                                        <p:tav tm="100000">
                                          <p:val>
                                            <p:strVal val="#ppt_h"/>
                                          </p:val>
                                        </p:tav>
                                      </p:tavLst>
                                    </p:anim>
                                    <p:anim calcmode="lin" valueType="num">
                                      <p:cBhvr>
                                        <p:cTn id="80"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1" dur="2000" fill="hold"/>
                                        <p:tgtEl>
                                          <p:spTgt spid="11"/>
                                        </p:tgtEl>
                                        <p:attrNameLst>
                                          <p:attrName>ppt_y</p:attrName>
                                        </p:attrNameLst>
                                      </p:cBhvr>
                                      <p:tavLst>
                                        <p:tav tm="0" fmla="#ppt_y+(sin(-2*pi*(1-$))*-#ppt_x+cos(-2*pi*(1-$))*(1-#ppt_y))*(1-$)">
                                          <p:val>
                                            <p:fltVal val="0"/>
                                          </p:val>
                                        </p:tav>
                                        <p:tav tm="100000">
                                          <p:val>
                                            <p:fltVal val="1"/>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2000" fill="hold"/>
                                        <p:tgtEl>
                                          <p:spTgt spid="11"/>
                                        </p:tgtEl>
                                        <p:attrNameLst>
                                          <p:attrName>ppt_x</p:attrName>
                                        </p:attrNameLst>
                                      </p:cBhvr>
                                      <p:tavLst>
                                        <p:tav tm="0">
                                          <p:val>
                                            <p:strVal val="1+#ppt_w/2"/>
                                          </p:val>
                                        </p:tav>
                                        <p:tav tm="100000">
                                          <p:val>
                                            <p:strVal val="#ppt_x"/>
                                          </p:val>
                                        </p:tav>
                                      </p:tavLst>
                                    </p:anim>
                                    <p:anim calcmode="lin" valueType="num">
                                      <p:cBhvr additive="base">
                                        <p:cTn id="85" dur="2000" fill="hold"/>
                                        <p:tgtEl>
                                          <p:spTgt spid="11"/>
                                        </p:tgtEl>
                                        <p:attrNameLst>
                                          <p:attrName>ppt_y</p:attrName>
                                        </p:attrNameLst>
                                      </p:cBhvr>
                                      <p:tavLst>
                                        <p:tav tm="0">
                                          <p:val>
                                            <p:strVal val="0-#ppt_h/2"/>
                                          </p:val>
                                        </p:tav>
                                        <p:tav tm="100000">
                                          <p:val>
                                            <p:strVal val="#ppt_y"/>
                                          </p:val>
                                        </p:tav>
                                      </p:tavLst>
                                    </p:anim>
                                  </p:childTnLst>
                                </p:cTn>
                              </p:par>
                              <p:par>
                                <p:cTn id="86" presetID="3" presetClass="entr" presetSubtype="5" fill="hold" grpId="0" nodeType="with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blinds(vertical)">
                                      <p:cBhvr>
                                        <p:cTn id="88" dur="2000"/>
                                        <p:tgtEl>
                                          <p:spTgt spid="12"/>
                                        </p:tgtEl>
                                      </p:cBhvr>
                                    </p:animEffect>
                                  </p:childTnLst>
                                </p:cTn>
                              </p:par>
                              <p:par>
                                <p:cTn id="89" presetID="15" presetClass="entr" presetSubtype="0" fill="hold" grpId="1"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2000" fill="hold"/>
                                        <p:tgtEl>
                                          <p:spTgt spid="12"/>
                                        </p:tgtEl>
                                        <p:attrNameLst>
                                          <p:attrName>ppt_w</p:attrName>
                                        </p:attrNameLst>
                                      </p:cBhvr>
                                      <p:tavLst>
                                        <p:tav tm="0">
                                          <p:val>
                                            <p:fltVal val="0"/>
                                          </p:val>
                                        </p:tav>
                                        <p:tav tm="100000">
                                          <p:val>
                                            <p:strVal val="#ppt_w"/>
                                          </p:val>
                                        </p:tav>
                                      </p:tavLst>
                                    </p:anim>
                                    <p:anim calcmode="lin" valueType="num">
                                      <p:cBhvr>
                                        <p:cTn id="92" dur="2000" fill="hold"/>
                                        <p:tgtEl>
                                          <p:spTgt spid="12"/>
                                        </p:tgtEl>
                                        <p:attrNameLst>
                                          <p:attrName>ppt_h</p:attrName>
                                        </p:attrNameLst>
                                      </p:cBhvr>
                                      <p:tavLst>
                                        <p:tav tm="0">
                                          <p:val>
                                            <p:fltVal val="0"/>
                                          </p:val>
                                        </p:tav>
                                        <p:tav tm="100000">
                                          <p:val>
                                            <p:strVal val="#ppt_h"/>
                                          </p:val>
                                        </p:tav>
                                      </p:tavLst>
                                    </p:anim>
                                    <p:anim calcmode="lin" valueType="num">
                                      <p:cBhvr>
                                        <p:cTn id="9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12"/>
                                        </p:tgtEl>
                                        <p:attrNameLst>
                                          <p:attrName>ppt_y</p:attrName>
                                        </p:attrNameLst>
                                      </p:cBhvr>
                                      <p:tavLst>
                                        <p:tav tm="0" fmla="#ppt_y+(sin(-2*pi*(1-$))*-#ppt_x+cos(-2*pi*(1-$))*(1-#ppt_y))*(1-$)">
                                          <p:val>
                                            <p:fltVal val="0"/>
                                          </p:val>
                                        </p:tav>
                                        <p:tav tm="100000">
                                          <p:val>
                                            <p:fltVal val="1"/>
                                          </p:val>
                                        </p:tav>
                                      </p:tavLst>
                                    </p:anim>
                                  </p:childTnLst>
                                </p:cTn>
                              </p:par>
                              <p:par>
                                <p:cTn id="95" presetID="2" presetClass="entr" presetSubtype="12" fill="hold" grpId="2"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1+#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2000"/>
                                        <p:tgtEl>
                                          <p:spTgt spid="13"/>
                                        </p:tgtEl>
                                      </p:cBhvr>
                                    </p:animEffect>
                                  </p:childTnLst>
                                </p:cTn>
                              </p:par>
                              <p:par>
                                <p:cTn id="102" presetID="15" presetClass="entr" presetSubtype="0" fill="hold" grpId="1" nodeType="withEffect">
                                  <p:stCondLst>
                                    <p:cond delay="0"/>
                                  </p:stCondLst>
                                  <p:childTnLst>
                                    <p:set>
                                      <p:cBhvr>
                                        <p:cTn id="103" dur="1" fill="hold">
                                          <p:stCondLst>
                                            <p:cond delay="0"/>
                                          </p:stCondLst>
                                        </p:cTn>
                                        <p:tgtEl>
                                          <p:spTgt spid="13"/>
                                        </p:tgtEl>
                                        <p:attrNameLst>
                                          <p:attrName>style.visibility</p:attrName>
                                        </p:attrNameLst>
                                      </p:cBhvr>
                                      <p:to>
                                        <p:strVal val="visible"/>
                                      </p:to>
                                    </p:set>
                                    <p:anim calcmode="lin" valueType="num">
                                      <p:cBhvr>
                                        <p:cTn id="104" dur="2000" fill="hold"/>
                                        <p:tgtEl>
                                          <p:spTgt spid="13"/>
                                        </p:tgtEl>
                                        <p:attrNameLst>
                                          <p:attrName>ppt_w</p:attrName>
                                        </p:attrNameLst>
                                      </p:cBhvr>
                                      <p:tavLst>
                                        <p:tav tm="0">
                                          <p:val>
                                            <p:fltVal val="0"/>
                                          </p:val>
                                        </p:tav>
                                        <p:tav tm="100000">
                                          <p:val>
                                            <p:strVal val="#ppt_w"/>
                                          </p:val>
                                        </p:tav>
                                      </p:tavLst>
                                    </p:anim>
                                    <p:anim calcmode="lin" valueType="num">
                                      <p:cBhvr>
                                        <p:cTn id="105" dur="2000" fill="hold"/>
                                        <p:tgtEl>
                                          <p:spTgt spid="13"/>
                                        </p:tgtEl>
                                        <p:attrNameLst>
                                          <p:attrName>ppt_h</p:attrName>
                                        </p:attrNameLst>
                                      </p:cBhvr>
                                      <p:tavLst>
                                        <p:tav tm="0">
                                          <p:val>
                                            <p:fltVal val="0"/>
                                          </p:val>
                                        </p:tav>
                                        <p:tav tm="100000">
                                          <p:val>
                                            <p:strVal val="#ppt_h"/>
                                          </p:val>
                                        </p:tav>
                                      </p:tavLst>
                                    </p:anim>
                                    <p:anim calcmode="lin" valueType="num">
                                      <p:cBhvr>
                                        <p:cTn id="106"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3"/>
                                        </p:tgtEl>
                                        <p:attrNameLst>
                                          <p:attrName>ppt_y</p:attrName>
                                        </p:attrNameLst>
                                      </p:cBhvr>
                                      <p:tavLst>
                                        <p:tav tm="0" fmla="#ppt_y+(sin(-2*pi*(1-$))*-#ppt_x+cos(-2*pi*(1-$))*(1-#ppt_y))*(1-$)">
                                          <p:val>
                                            <p:fltVal val="0"/>
                                          </p:val>
                                        </p:tav>
                                        <p:tav tm="100000">
                                          <p:val>
                                            <p:fltVal val="1"/>
                                          </p:val>
                                        </p:tav>
                                      </p:tavLst>
                                    </p:anim>
                                  </p:childTnLst>
                                </p:cTn>
                              </p:par>
                              <p:par>
                                <p:cTn id="108" presetID="2" presetClass="entr" presetSubtype="9" fill="hold" grpId="2"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0-#ppt_h/2"/>
                                          </p:val>
                                        </p:tav>
                                        <p:tav tm="100000">
                                          <p:val>
                                            <p:strVal val="#ppt_y"/>
                                          </p:val>
                                        </p:tav>
                                      </p:tavLst>
                                    </p:anim>
                                  </p:childTnLst>
                                </p:cTn>
                              </p:par>
                              <p:par>
                                <p:cTn id="112" presetID="8" presetClass="emph" presetSubtype="0" fill="hold" grpId="3"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0"/>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11"/>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childTnLst>
                          </p:cTn>
                        </p:par>
                        <p:par>
                          <p:cTn id="128" fill="hold">
                            <p:stCondLst>
                              <p:cond delay="2000"/>
                            </p:stCondLst>
                            <p:childTnLst>
                              <p:par>
                                <p:cTn id="129" presetID="3" presetClass="exit" presetSubtype="10" fill="hold" grpId="4" nodeType="afterEffect">
                                  <p:stCondLst>
                                    <p:cond delay="0"/>
                                  </p:stCondLst>
                                  <p:childTnLst>
                                    <p:animEffect transition="out" filter="blinds(horizontal)">
                                      <p:cBhvr>
                                        <p:cTn id="130" dur="2000"/>
                                        <p:tgtEl>
                                          <p:spTgt spid="8"/>
                                        </p:tgtEl>
                                      </p:cBhvr>
                                    </p:animEffect>
                                    <p:set>
                                      <p:cBhvr>
                                        <p:cTn id="131" dur="1" fill="hold">
                                          <p:stCondLst>
                                            <p:cond delay="1999"/>
                                          </p:stCondLst>
                                        </p:cTn>
                                        <p:tgtEl>
                                          <p:spTgt spid="8"/>
                                        </p:tgtEl>
                                        <p:attrNameLst>
                                          <p:attrName>style.visibility</p:attrName>
                                        </p:attrNameLst>
                                      </p:cBhvr>
                                      <p:to>
                                        <p:strVal val="hidden"/>
                                      </p:to>
                                    </p:set>
                                  </p:childTnLst>
                                </p:cTn>
                              </p:par>
                              <p:par>
                                <p:cTn id="132" presetID="3" presetClass="exit" presetSubtype="10" fill="hold" grpId="4" nodeType="withEffect">
                                  <p:stCondLst>
                                    <p:cond delay="0"/>
                                  </p:stCondLst>
                                  <p:childTnLst>
                                    <p:animEffect transition="out" filter="blinds(horizontal)">
                                      <p:cBhvr>
                                        <p:cTn id="133" dur="2000"/>
                                        <p:tgtEl>
                                          <p:spTgt spid="10"/>
                                        </p:tgtEl>
                                      </p:cBhvr>
                                    </p:animEffect>
                                    <p:set>
                                      <p:cBhvr>
                                        <p:cTn id="134" dur="1" fill="hold">
                                          <p:stCondLst>
                                            <p:cond delay="1999"/>
                                          </p:stCondLst>
                                        </p:cTn>
                                        <p:tgtEl>
                                          <p:spTgt spid="10"/>
                                        </p:tgtEl>
                                        <p:attrNameLst>
                                          <p:attrName>style.visibility</p:attrName>
                                        </p:attrNameLst>
                                      </p:cBhvr>
                                      <p:to>
                                        <p:strVal val="hidden"/>
                                      </p:to>
                                    </p:set>
                                  </p:childTnLst>
                                </p:cTn>
                              </p:par>
                              <p:par>
                                <p:cTn id="135" presetID="2" presetClass="exit" presetSubtype="6" fill="hold" grpId="5" nodeType="withEffect">
                                  <p:stCondLst>
                                    <p:cond delay="0"/>
                                  </p:stCondLst>
                                  <p:childTnLst>
                                    <p:anim calcmode="lin" valueType="num">
                                      <p:cBhvr additive="base">
                                        <p:cTn id="136" dur="2000"/>
                                        <p:tgtEl>
                                          <p:spTgt spid="8"/>
                                        </p:tgtEl>
                                        <p:attrNameLst>
                                          <p:attrName>ppt_x</p:attrName>
                                        </p:attrNameLst>
                                      </p:cBhvr>
                                      <p:tavLst>
                                        <p:tav tm="0">
                                          <p:val>
                                            <p:strVal val="ppt_x"/>
                                          </p:val>
                                        </p:tav>
                                        <p:tav tm="100000">
                                          <p:val>
                                            <p:strVal val="1+ppt_w/2"/>
                                          </p:val>
                                        </p:tav>
                                      </p:tavLst>
                                    </p:anim>
                                    <p:anim calcmode="lin" valueType="num">
                                      <p:cBhvr additive="base">
                                        <p:cTn id="137" dur="2000"/>
                                        <p:tgtEl>
                                          <p:spTgt spid="8"/>
                                        </p:tgtEl>
                                        <p:attrNameLst>
                                          <p:attrName>ppt_y</p:attrName>
                                        </p:attrNameLst>
                                      </p:cBhvr>
                                      <p:tavLst>
                                        <p:tav tm="0">
                                          <p:val>
                                            <p:strVal val="ppt_y"/>
                                          </p:val>
                                        </p:tav>
                                        <p:tav tm="100000">
                                          <p:val>
                                            <p:strVal val="1+ppt_h/2"/>
                                          </p:val>
                                        </p:tav>
                                      </p:tavLst>
                                    </p:anim>
                                    <p:set>
                                      <p:cBhvr>
                                        <p:cTn id="138" dur="1" fill="hold">
                                          <p:stCondLst>
                                            <p:cond delay="1999"/>
                                          </p:stCondLst>
                                        </p:cTn>
                                        <p:tgtEl>
                                          <p:spTgt spid="8"/>
                                        </p:tgtEl>
                                        <p:attrNameLst>
                                          <p:attrName>style.visibility</p:attrName>
                                        </p:attrNameLst>
                                      </p:cBhvr>
                                      <p:to>
                                        <p:strVal val="hidden"/>
                                      </p:to>
                                    </p:set>
                                  </p:childTnLst>
                                </p:cTn>
                              </p:par>
                              <p:par>
                                <p:cTn id="139" presetID="2" presetClass="exit" presetSubtype="6" fill="hold" grpId="5" nodeType="withEffect">
                                  <p:stCondLst>
                                    <p:cond delay="0"/>
                                  </p:stCondLst>
                                  <p:childTnLst>
                                    <p:anim calcmode="lin" valueType="num">
                                      <p:cBhvr additive="base">
                                        <p:cTn id="140" dur="2000"/>
                                        <p:tgtEl>
                                          <p:spTgt spid="10"/>
                                        </p:tgtEl>
                                        <p:attrNameLst>
                                          <p:attrName>ppt_x</p:attrName>
                                        </p:attrNameLst>
                                      </p:cBhvr>
                                      <p:tavLst>
                                        <p:tav tm="0">
                                          <p:val>
                                            <p:strVal val="ppt_x"/>
                                          </p:val>
                                        </p:tav>
                                        <p:tav tm="100000">
                                          <p:val>
                                            <p:strVal val="1+ppt_w/2"/>
                                          </p:val>
                                        </p:tav>
                                      </p:tavLst>
                                    </p:anim>
                                    <p:anim calcmode="lin" valueType="num">
                                      <p:cBhvr additive="base">
                                        <p:cTn id="141" dur="2000"/>
                                        <p:tgtEl>
                                          <p:spTgt spid="10"/>
                                        </p:tgtEl>
                                        <p:attrNameLst>
                                          <p:attrName>ppt_y</p:attrName>
                                        </p:attrNameLst>
                                      </p:cBhvr>
                                      <p:tavLst>
                                        <p:tav tm="0">
                                          <p:val>
                                            <p:strVal val="ppt_y"/>
                                          </p:val>
                                        </p:tav>
                                        <p:tav tm="100000">
                                          <p:val>
                                            <p:strVal val="1+ppt_h/2"/>
                                          </p:val>
                                        </p:tav>
                                      </p:tavLst>
                                    </p:anim>
                                    <p:set>
                                      <p:cBhvr>
                                        <p:cTn id="142" dur="1" fill="hold">
                                          <p:stCondLst>
                                            <p:cond delay="1999"/>
                                          </p:stCondLst>
                                        </p:cTn>
                                        <p:tgtEl>
                                          <p:spTgt spid="10"/>
                                        </p:tgtEl>
                                        <p:attrNameLst>
                                          <p:attrName>style.visibility</p:attrName>
                                        </p:attrNameLst>
                                      </p:cBhvr>
                                      <p:to>
                                        <p:strVal val="hidden"/>
                                      </p:to>
                                    </p:set>
                                  </p:childTnLst>
                                </p:cTn>
                              </p:par>
                              <p:par>
                                <p:cTn id="143" presetID="2" presetClass="exit" presetSubtype="9" fill="hold" grpId="4" nodeType="withEffect">
                                  <p:stCondLst>
                                    <p:cond delay="0"/>
                                  </p:stCondLst>
                                  <p:childTnLst>
                                    <p:anim calcmode="lin" valueType="num">
                                      <p:cBhvr additive="base">
                                        <p:cTn id="144" dur="2000"/>
                                        <p:tgtEl>
                                          <p:spTgt spid="9"/>
                                        </p:tgtEl>
                                        <p:attrNameLst>
                                          <p:attrName>ppt_x</p:attrName>
                                        </p:attrNameLst>
                                      </p:cBhvr>
                                      <p:tavLst>
                                        <p:tav tm="0">
                                          <p:val>
                                            <p:strVal val="ppt_x"/>
                                          </p:val>
                                        </p:tav>
                                        <p:tav tm="100000">
                                          <p:val>
                                            <p:strVal val="0-ppt_w/2"/>
                                          </p:val>
                                        </p:tav>
                                      </p:tavLst>
                                    </p:anim>
                                    <p:anim calcmode="lin" valueType="num">
                                      <p:cBhvr additive="base">
                                        <p:cTn id="145" dur="2000"/>
                                        <p:tgtEl>
                                          <p:spTgt spid="9"/>
                                        </p:tgtEl>
                                        <p:attrNameLst>
                                          <p:attrName>ppt_y</p:attrName>
                                        </p:attrNameLst>
                                      </p:cBhvr>
                                      <p:tavLst>
                                        <p:tav tm="0">
                                          <p:val>
                                            <p:strVal val="ppt_y"/>
                                          </p:val>
                                        </p:tav>
                                        <p:tav tm="100000">
                                          <p:val>
                                            <p:strVal val="0-ppt_h/2"/>
                                          </p:val>
                                        </p:tav>
                                      </p:tavLst>
                                    </p:anim>
                                    <p:set>
                                      <p:cBhvr>
                                        <p:cTn id="146" dur="1" fill="hold">
                                          <p:stCondLst>
                                            <p:cond delay="1999"/>
                                          </p:stCondLst>
                                        </p:cTn>
                                        <p:tgtEl>
                                          <p:spTgt spid="9"/>
                                        </p:tgtEl>
                                        <p:attrNameLst>
                                          <p:attrName>style.visibility</p:attrName>
                                        </p:attrNameLst>
                                      </p:cBhvr>
                                      <p:to>
                                        <p:strVal val="hidden"/>
                                      </p:to>
                                    </p:set>
                                  </p:childTnLst>
                                </p:cTn>
                              </p:par>
                              <p:par>
                                <p:cTn id="147" presetID="2" presetClass="exit" presetSubtype="9" fill="hold" grpId="4"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0-ppt_w/2"/>
                                          </p:val>
                                        </p:tav>
                                      </p:tavLst>
                                    </p:anim>
                                    <p:anim calcmode="lin" valueType="num">
                                      <p:cBhvr additive="base">
                                        <p:cTn id="149" dur="2000"/>
                                        <p:tgtEl>
                                          <p:spTgt spid="13"/>
                                        </p:tgtEl>
                                        <p:attrNameLst>
                                          <p:attrName>ppt_y</p:attrName>
                                        </p:attrNameLst>
                                      </p:cBhvr>
                                      <p:tavLst>
                                        <p:tav tm="0">
                                          <p:val>
                                            <p:strVal val="ppt_y"/>
                                          </p:val>
                                        </p:tav>
                                        <p:tav tm="100000">
                                          <p:val>
                                            <p:strVal val="0-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12" fill="hold" grpId="4" nodeType="withEffect">
                                  <p:stCondLst>
                                    <p:cond delay="0"/>
                                  </p:stCondLst>
                                  <p:childTnLst>
                                    <p:anim calcmode="lin" valueType="num">
                                      <p:cBhvr additive="base">
                                        <p:cTn id="152" dur="2000"/>
                                        <p:tgtEl>
                                          <p:spTgt spid="7"/>
                                        </p:tgtEl>
                                        <p:attrNameLst>
                                          <p:attrName>ppt_x</p:attrName>
                                        </p:attrNameLst>
                                      </p:cBhvr>
                                      <p:tavLst>
                                        <p:tav tm="0">
                                          <p:val>
                                            <p:strVal val="ppt_x"/>
                                          </p:val>
                                        </p:tav>
                                        <p:tav tm="100000">
                                          <p:val>
                                            <p:strVal val="0-ppt_w/2"/>
                                          </p:val>
                                        </p:tav>
                                      </p:tavLst>
                                    </p:anim>
                                    <p:anim calcmode="lin" valueType="num">
                                      <p:cBhvr additive="base">
                                        <p:cTn id="153" dur="2000"/>
                                        <p:tgtEl>
                                          <p:spTgt spid="7"/>
                                        </p:tgtEl>
                                        <p:attrNameLst>
                                          <p:attrName>ppt_y</p:attrName>
                                        </p:attrNameLst>
                                      </p:cBhvr>
                                      <p:tavLst>
                                        <p:tav tm="0">
                                          <p:val>
                                            <p:strVal val="ppt_y"/>
                                          </p:val>
                                        </p:tav>
                                        <p:tav tm="100000">
                                          <p:val>
                                            <p:strVal val="1+ppt_h/2"/>
                                          </p:val>
                                        </p:tav>
                                      </p:tavLst>
                                    </p:anim>
                                    <p:set>
                                      <p:cBhvr>
                                        <p:cTn id="154" dur="1" fill="hold">
                                          <p:stCondLst>
                                            <p:cond delay="1999"/>
                                          </p:stCondLst>
                                        </p:cTn>
                                        <p:tgtEl>
                                          <p:spTgt spid="7"/>
                                        </p:tgtEl>
                                        <p:attrNameLst>
                                          <p:attrName>style.visibility</p:attrName>
                                        </p:attrNameLst>
                                      </p:cBhvr>
                                      <p:to>
                                        <p:strVal val="hidden"/>
                                      </p:to>
                                    </p:set>
                                  </p:childTnLst>
                                </p:cTn>
                              </p:par>
                              <p:par>
                                <p:cTn id="155" presetID="2" presetClass="exit" presetSubtype="12" fill="hold" grpId="4" nodeType="withEffect">
                                  <p:stCondLst>
                                    <p:cond delay="0"/>
                                  </p:stCondLst>
                                  <p:childTnLst>
                                    <p:anim calcmode="lin" valueType="num">
                                      <p:cBhvr additive="base">
                                        <p:cTn id="156" dur="2000"/>
                                        <p:tgtEl>
                                          <p:spTgt spid="12"/>
                                        </p:tgtEl>
                                        <p:attrNameLst>
                                          <p:attrName>ppt_x</p:attrName>
                                        </p:attrNameLst>
                                      </p:cBhvr>
                                      <p:tavLst>
                                        <p:tav tm="0">
                                          <p:val>
                                            <p:strVal val="ppt_x"/>
                                          </p:val>
                                        </p:tav>
                                        <p:tav tm="100000">
                                          <p:val>
                                            <p:strVal val="0-ppt_w/2"/>
                                          </p:val>
                                        </p:tav>
                                      </p:tavLst>
                                    </p:anim>
                                    <p:anim calcmode="lin" valueType="num">
                                      <p:cBhvr additive="base">
                                        <p:cTn id="157" dur="2000"/>
                                        <p:tgtEl>
                                          <p:spTgt spid="12"/>
                                        </p:tgtEl>
                                        <p:attrNameLst>
                                          <p:attrName>ppt_y</p:attrName>
                                        </p:attrNameLst>
                                      </p:cBhvr>
                                      <p:tavLst>
                                        <p:tav tm="0">
                                          <p:val>
                                            <p:strVal val="ppt_y"/>
                                          </p:val>
                                        </p:tav>
                                        <p:tav tm="100000">
                                          <p:val>
                                            <p:strVal val="1+ppt_h/2"/>
                                          </p:val>
                                        </p:tav>
                                      </p:tavLst>
                                    </p:anim>
                                    <p:set>
                                      <p:cBhvr>
                                        <p:cTn id="158" dur="1" fill="hold">
                                          <p:stCondLst>
                                            <p:cond delay="1999"/>
                                          </p:stCondLst>
                                        </p:cTn>
                                        <p:tgtEl>
                                          <p:spTgt spid="12"/>
                                        </p:tgtEl>
                                        <p:attrNameLst>
                                          <p:attrName>style.visibility</p:attrName>
                                        </p:attrNameLst>
                                      </p:cBhvr>
                                      <p:to>
                                        <p:strVal val="hidden"/>
                                      </p:to>
                                    </p:set>
                                  </p:childTnLst>
                                </p:cTn>
                              </p:par>
                              <p:par>
                                <p:cTn id="159" presetID="2" presetClass="exit" presetSubtype="3" fill="hold" grpId="4" nodeType="withEffect">
                                  <p:stCondLst>
                                    <p:cond delay="0"/>
                                  </p:stCondLst>
                                  <p:childTnLst>
                                    <p:anim calcmode="lin" valueType="num">
                                      <p:cBhvr additive="base">
                                        <p:cTn id="160" dur="2000"/>
                                        <p:tgtEl>
                                          <p:spTgt spid="6"/>
                                        </p:tgtEl>
                                        <p:attrNameLst>
                                          <p:attrName>ppt_x</p:attrName>
                                        </p:attrNameLst>
                                      </p:cBhvr>
                                      <p:tavLst>
                                        <p:tav tm="0">
                                          <p:val>
                                            <p:strVal val="ppt_x"/>
                                          </p:val>
                                        </p:tav>
                                        <p:tav tm="100000">
                                          <p:val>
                                            <p:strVal val="1+ppt_w/2"/>
                                          </p:val>
                                        </p:tav>
                                      </p:tavLst>
                                    </p:anim>
                                    <p:anim calcmode="lin" valueType="num">
                                      <p:cBhvr additive="base">
                                        <p:cTn id="161" dur="2000"/>
                                        <p:tgtEl>
                                          <p:spTgt spid="6"/>
                                        </p:tgtEl>
                                        <p:attrNameLst>
                                          <p:attrName>ppt_y</p:attrName>
                                        </p:attrNameLst>
                                      </p:cBhvr>
                                      <p:tavLst>
                                        <p:tav tm="0">
                                          <p:val>
                                            <p:strVal val="ppt_y"/>
                                          </p:val>
                                        </p:tav>
                                        <p:tav tm="100000">
                                          <p:val>
                                            <p:strVal val="0-ppt_h/2"/>
                                          </p:val>
                                        </p:tav>
                                      </p:tavLst>
                                    </p:anim>
                                    <p:set>
                                      <p:cBhvr>
                                        <p:cTn id="162" dur="1" fill="hold">
                                          <p:stCondLst>
                                            <p:cond delay="1999"/>
                                          </p:stCondLst>
                                        </p:cTn>
                                        <p:tgtEl>
                                          <p:spTgt spid="6"/>
                                        </p:tgtEl>
                                        <p:attrNameLst>
                                          <p:attrName>style.visibility</p:attrName>
                                        </p:attrNameLst>
                                      </p:cBhvr>
                                      <p:to>
                                        <p:strVal val="hidden"/>
                                      </p:to>
                                    </p:set>
                                  </p:childTnLst>
                                </p:cTn>
                              </p:par>
                              <p:par>
                                <p:cTn id="163" presetID="2" presetClass="exit" presetSubtype="3" fill="hold" grpId="4" nodeType="withEffect">
                                  <p:stCondLst>
                                    <p:cond delay="0"/>
                                  </p:stCondLst>
                                  <p:childTnLst>
                                    <p:anim calcmode="lin" valueType="num">
                                      <p:cBhvr additive="base">
                                        <p:cTn id="164" dur="2000"/>
                                        <p:tgtEl>
                                          <p:spTgt spid="11"/>
                                        </p:tgtEl>
                                        <p:attrNameLst>
                                          <p:attrName>ppt_x</p:attrName>
                                        </p:attrNameLst>
                                      </p:cBhvr>
                                      <p:tavLst>
                                        <p:tav tm="0">
                                          <p:val>
                                            <p:strVal val="ppt_x"/>
                                          </p:val>
                                        </p:tav>
                                        <p:tav tm="100000">
                                          <p:val>
                                            <p:strVal val="1+ppt_w/2"/>
                                          </p:val>
                                        </p:tav>
                                      </p:tavLst>
                                    </p:anim>
                                    <p:anim calcmode="lin" valueType="num">
                                      <p:cBhvr additive="base">
                                        <p:cTn id="165" dur="2000"/>
                                        <p:tgtEl>
                                          <p:spTgt spid="11"/>
                                        </p:tgtEl>
                                        <p:attrNameLst>
                                          <p:attrName>ppt_y</p:attrName>
                                        </p:attrNameLst>
                                      </p:cBhvr>
                                      <p:tavLst>
                                        <p:tav tm="0">
                                          <p:val>
                                            <p:strVal val="ppt_y"/>
                                          </p:val>
                                        </p:tav>
                                        <p:tav tm="100000">
                                          <p:val>
                                            <p:strVal val="0-ppt_h/2"/>
                                          </p:val>
                                        </p:tav>
                                      </p:tavLst>
                                    </p:anim>
                                    <p:set>
                                      <p:cBhvr>
                                        <p:cTn id="166" dur="1" fill="hold">
                                          <p:stCondLst>
                                            <p:cond delay="1999"/>
                                          </p:stCondLst>
                                        </p:cTn>
                                        <p:tgtEl>
                                          <p:spTgt spid="11"/>
                                        </p:tgtEl>
                                        <p:attrNameLst>
                                          <p:attrName>style.visibility</p:attrName>
                                        </p:attrNameLst>
                                      </p:cBhvr>
                                      <p:to>
                                        <p:strVal val="hidden"/>
                                      </p:to>
                                    </p:set>
                                  </p:childTnLst>
                                </p:cTn>
                              </p:par>
                              <p:par>
                                <p:cTn id="167" presetID="3" presetClass="exit" presetSubtype="10" fill="hold" grpId="5" nodeType="withEffect">
                                  <p:stCondLst>
                                    <p:cond delay="0"/>
                                  </p:stCondLst>
                                  <p:childTnLst>
                                    <p:animEffect transition="out" filter="blinds(horizontal)">
                                      <p:cBhvr>
                                        <p:cTn id="168" dur="2000"/>
                                        <p:tgtEl>
                                          <p:spTgt spid="7"/>
                                        </p:tgtEl>
                                      </p:cBhvr>
                                    </p:animEffect>
                                    <p:set>
                                      <p:cBhvr>
                                        <p:cTn id="169" dur="1" fill="hold">
                                          <p:stCondLst>
                                            <p:cond delay="1999"/>
                                          </p:stCondLst>
                                        </p:cTn>
                                        <p:tgtEl>
                                          <p:spTgt spid="7"/>
                                        </p:tgtEl>
                                        <p:attrNameLst>
                                          <p:attrName>style.visibility</p:attrName>
                                        </p:attrNameLst>
                                      </p:cBhvr>
                                      <p:to>
                                        <p:strVal val="hidden"/>
                                      </p:to>
                                    </p:set>
                                  </p:childTnLst>
                                </p:cTn>
                              </p:par>
                              <p:par>
                                <p:cTn id="170" presetID="3" presetClass="exit" presetSubtype="10" fill="hold" grpId="5" nodeType="withEffect">
                                  <p:stCondLst>
                                    <p:cond delay="0"/>
                                  </p:stCondLst>
                                  <p:childTnLst>
                                    <p:animEffect transition="out" filter="blinds(horizontal)">
                                      <p:cBhvr>
                                        <p:cTn id="171" dur="2000"/>
                                        <p:tgtEl>
                                          <p:spTgt spid="12"/>
                                        </p:tgtEl>
                                      </p:cBhvr>
                                    </p:animEffect>
                                    <p:set>
                                      <p:cBhvr>
                                        <p:cTn id="172" dur="1" fill="hold">
                                          <p:stCondLst>
                                            <p:cond delay="1999"/>
                                          </p:stCondLst>
                                        </p:cTn>
                                        <p:tgtEl>
                                          <p:spTgt spid="12"/>
                                        </p:tgtEl>
                                        <p:attrNameLst>
                                          <p:attrName>style.visibility</p:attrName>
                                        </p:attrNameLst>
                                      </p:cBhvr>
                                      <p:to>
                                        <p:strVal val="hidden"/>
                                      </p:to>
                                    </p:set>
                                  </p:childTnLst>
                                </p:cTn>
                              </p:par>
                              <p:par>
                                <p:cTn id="173" presetID="3" presetClass="exit" presetSubtype="10" fill="hold" grpId="5" nodeType="withEffect">
                                  <p:stCondLst>
                                    <p:cond delay="0"/>
                                  </p:stCondLst>
                                  <p:childTnLst>
                                    <p:animEffect transition="out" filter="blinds(horizontal)">
                                      <p:cBhvr>
                                        <p:cTn id="174" dur="2000"/>
                                        <p:tgtEl>
                                          <p:spTgt spid="9"/>
                                        </p:tgtEl>
                                      </p:cBhvr>
                                    </p:animEffect>
                                    <p:set>
                                      <p:cBhvr>
                                        <p:cTn id="175" dur="1" fill="hold">
                                          <p:stCondLst>
                                            <p:cond delay="1999"/>
                                          </p:stCondLst>
                                        </p:cTn>
                                        <p:tgtEl>
                                          <p:spTgt spid="9"/>
                                        </p:tgtEl>
                                        <p:attrNameLst>
                                          <p:attrName>style.visibility</p:attrName>
                                        </p:attrNameLst>
                                      </p:cBhvr>
                                      <p:to>
                                        <p:strVal val="hidden"/>
                                      </p:to>
                                    </p:set>
                                  </p:childTnLst>
                                </p:cTn>
                              </p:par>
                              <p:par>
                                <p:cTn id="176" presetID="3" presetClass="exit" presetSubtype="10" fill="hold" grpId="5" nodeType="withEffect">
                                  <p:stCondLst>
                                    <p:cond delay="0"/>
                                  </p:stCondLst>
                                  <p:childTnLst>
                                    <p:animEffect transition="out" filter="blinds(horizontal)">
                                      <p:cBhvr>
                                        <p:cTn id="177" dur="2000"/>
                                        <p:tgtEl>
                                          <p:spTgt spid="13"/>
                                        </p:tgtEl>
                                      </p:cBhvr>
                                    </p:animEffect>
                                    <p:set>
                                      <p:cBhvr>
                                        <p:cTn id="178" dur="1" fill="hold">
                                          <p:stCondLst>
                                            <p:cond delay="1999"/>
                                          </p:stCondLst>
                                        </p:cTn>
                                        <p:tgtEl>
                                          <p:spTgt spid="13"/>
                                        </p:tgtEl>
                                        <p:attrNameLst>
                                          <p:attrName>style.visibility</p:attrName>
                                        </p:attrNameLst>
                                      </p:cBhvr>
                                      <p:to>
                                        <p:strVal val="hidden"/>
                                      </p:to>
                                    </p:set>
                                  </p:childTnLst>
                                </p:cTn>
                              </p:par>
                              <p:par>
                                <p:cTn id="179" presetID="3" presetClass="exit" presetSubtype="10" fill="hold" grpId="5" nodeType="withEffect">
                                  <p:stCondLst>
                                    <p:cond delay="0"/>
                                  </p:stCondLst>
                                  <p:childTnLst>
                                    <p:animEffect transition="out" filter="blinds(horizontal)">
                                      <p:cBhvr>
                                        <p:cTn id="180" dur="2000"/>
                                        <p:tgtEl>
                                          <p:spTgt spid="6"/>
                                        </p:tgtEl>
                                      </p:cBhvr>
                                    </p:animEffect>
                                    <p:set>
                                      <p:cBhvr>
                                        <p:cTn id="181" dur="1" fill="hold">
                                          <p:stCondLst>
                                            <p:cond delay="1999"/>
                                          </p:stCondLst>
                                        </p:cTn>
                                        <p:tgtEl>
                                          <p:spTgt spid="6"/>
                                        </p:tgtEl>
                                        <p:attrNameLst>
                                          <p:attrName>style.visibility</p:attrName>
                                        </p:attrNameLst>
                                      </p:cBhvr>
                                      <p:to>
                                        <p:strVal val="hidden"/>
                                      </p:to>
                                    </p:set>
                                  </p:childTnLst>
                                </p:cTn>
                              </p:par>
                              <p:par>
                                <p:cTn id="182" presetID="3" presetClass="exit" presetSubtype="10" fill="hold" grpId="5" nodeType="withEffect">
                                  <p:stCondLst>
                                    <p:cond delay="0"/>
                                  </p:stCondLst>
                                  <p:childTnLst>
                                    <p:animEffect transition="out" filter="blinds(horizontal)">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23" presetClass="entr" presetSubtype="16"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fltVal val="0"/>
                                          </p:val>
                                        </p:tav>
                                        <p:tav tm="100000">
                                          <p:val>
                                            <p:strVal val="#ppt_w"/>
                                          </p:val>
                                        </p:tav>
                                      </p:tavLst>
                                    </p:anim>
                                    <p:anim calcmode="lin" valueType="num">
                                      <p:cBhvr>
                                        <p:cTn id="188" dur="2000" fill="hold"/>
                                        <p:tgtEl>
                                          <p:spTgt spid="4"/>
                                        </p:tgtEl>
                                        <p:attrNameLst>
                                          <p:attrName>ppt_h</p:attrName>
                                        </p:attrNameLst>
                                      </p:cBhvr>
                                      <p:tavLst>
                                        <p:tav tm="0">
                                          <p:val>
                                            <p:fltVal val="0"/>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4" name="3 Imagen" descr="Imagen61.jpg"/>
          <p:cNvPicPr>
            <a:picLocks noChangeAspect="1"/>
          </p:cNvPicPr>
          <p:nvPr/>
        </p:nvPicPr>
        <p:blipFill>
          <a:blip r:embed="rId2"/>
          <a:stretch>
            <a:fillRect/>
          </a:stretch>
        </p:blipFill>
        <p:spPr>
          <a:xfrm>
            <a:off x="0" y="13368"/>
            <a:ext cx="9144000" cy="6844632"/>
          </a:xfrm>
          <a:prstGeom prst="rect">
            <a:avLst/>
          </a:prstGeom>
        </p:spPr>
      </p:pic>
      <p:sp>
        <p:nvSpPr>
          <p:cNvPr id="6" name="5 Luna"/>
          <p:cNvSpPr/>
          <p:nvPr/>
        </p:nvSpPr>
        <p:spPr>
          <a:xfrm rot="10800000">
            <a:off x="0" y="110247"/>
            <a:ext cx="4574833" cy="6747751"/>
          </a:xfrm>
          <a:prstGeom prst="moon">
            <a:avLst>
              <a:gd name="adj" fmla="val 40442"/>
            </a:avLst>
          </a:prstGeom>
          <a:gradFill flip="none" rotWithShape="1">
            <a:gsLst>
              <a:gs pos="63000">
                <a:srgbClr val="FF6600">
                  <a:alpha val="34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flipH="1">
            <a:off x="4500562" y="-4"/>
            <a:ext cx="4643439" cy="6908469"/>
          </a:xfrm>
          <a:prstGeom prst="moon">
            <a:avLst>
              <a:gd name="adj" fmla="val 40442"/>
            </a:avLst>
          </a:prstGeom>
          <a:gradFill flip="none" rotWithShape="1">
            <a:gsLst>
              <a:gs pos="59000">
                <a:srgbClr val="FF6600">
                  <a:alpha val="33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428660" y="1071546"/>
            <a:ext cx="2860289" cy="4929198"/>
          </a:xfrm>
          <a:prstGeom prst="moon">
            <a:avLst>
              <a:gd name="adj" fmla="val 40442"/>
            </a:avLst>
          </a:prstGeom>
          <a:gradFill flip="none" rotWithShape="1">
            <a:gsLst>
              <a:gs pos="63000">
                <a:srgbClr val="FF6600">
                  <a:alpha val="34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flipH="1">
            <a:off x="6500826" y="1214421"/>
            <a:ext cx="2643174" cy="4693915"/>
          </a:xfrm>
          <a:prstGeom prst="moon">
            <a:avLst>
              <a:gd name="adj" fmla="val 45214"/>
            </a:avLst>
          </a:prstGeom>
          <a:gradFill flip="none" rotWithShape="1">
            <a:gsLst>
              <a:gs pos="59000">
                <a:srgbClr val="FF6600">
                  <a:alpha val="33000"/>
                </a:srgbClr>
              </a:gs>
              <a:gs pos="50000">
                <a:srgbClr val="CDA357">
                  <a:shade val="67500"/>
                  <a:satMod val="115000"/>
                </a:srgbClr>
              </a:gs>
              <a:gs pos="100000">
                <a:srgbClr val="CDA357">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4" presetClass="entr" presetSubtype="1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2000"/>
                                        <p:tgtEl>
                                          <p:spTgt spid="6"/>
                                        </p:tgtEl>
                                      </p:cBhvr>
                                    </p:animEffect>
                                  </p:childTnLst>
                                </p:cTn>
                              </p:par>
                              <p:par>
                                <p:cTn id="11" presetID="14" presetClass="entr" presetSubtype="10" fill="hold" grpId="2"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randombar(horizontal)">
                                      <p:cBhvr>
                                        <p:cTn id="13" dur="2000"/>
                                        <p:tgtEl>
                                          <p:spTgt spid="8"/>
                                        </p:tgtEl>
                                      </p:cBhvr>
                                    </p:animEffect>
                                  </p:childTnLst>
                                </p:cTn>
                              </p:par>
                              <p:par>
                                <p:cTn id="14" presetID="14" presetClass="entr" presetSubtype="1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2000"/>
                                        <p:tgtEl>
                                          <p:spTgt spid="7"/>
                                        </p:tgtEl>
                                      </p:cBhvr>
                                    </p:animEffect>
                                  </p:childTnLst>
                                </p:cTn>
                              </p:par>
                              <p:par>
                                <p:cTn id="17" presetID="14" presetClass="entr" presetSubtype="10" fill="hold" grpId="2"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randombar(horizontal)">
                                      <p:cBhvr>
                                        <p:cTn id="19" dur="2000"/>
                                        <p:tgtEl>
                                          <p:spTgt spid="9"/>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0-#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17" presetClass="exit" presetSubtype="8" fill="hold" grpId="1" nodeType="afterEffect">
                                  <p:stCondLst>
                                    <p:cond delay="0"/>
                                  </p:stCondLst>
                                  <p:childTnLst>
                                    <p:anim calcmode="lin" valueType="num">
                                      <p:cBhvr>
                                        <p:cTn id="38" dur="2000"/>
                                        <p:tgtEl>
                                          <p:spTgt spid="6"/>
                                        </p:tgtEl>
                                        <p:attrNameLst>
                                          <p:attrName>ppt_x</p:attrName>
                                        </p:attrNameLst>
                                      </p:cBhvr>
                                      <p:tavLst>
                                        <p:tav tm="0">
                                          <p:val>
                                            <p:strVal val="ppt_x"/>
                                          </p:val>
                                        </p:tav>
                                        <p:tav tm="100000">
                                          <p:val>
                                            <p:strVal val="ppt_x-ppt_w/2"/>
                                          </p:val>
                                        </p:tav>
                                      </p:tavLst>
                                    </p:anim>
                                    <p:anim calcmode="lin" valueType="num">
                                      <p:cBhvr>
                                        <p:cTn id="39" dur="2000"/>
                                        <p:tgtEl>
                                          <p:spTgt spid="6"/>
                                        </p:tgtEl>
                                        <p:attrNameLst>
                                          <p:attrName>ppt_y</p:attrName>
                                        </p:attrNameLst>
                                      </p:cBhvr>
                                      <p:tavLst>
                                        <p:tav tm="0">
                                          <p:val>
                                            <p:strVal val="ppt_y"/>
                                          </p:val>
                                        </p:tav>
                                        <p:tav tm="100000">
                                          <p:val>
                                            <p:strVal val="ppt_y"/>
                                          </p:val>
                                        </p:tav>
                                      </p:tavLst>
                                    </p:anim>
                                    <p:anim calcmode="lin" valueType="num">
                                      <p:cBhvr>
                                        <p:cTn id="40" dur="2000"/>
                                        <p:tgtEl>
                                          <p:spTgt spid="6"/>
                                        </p:tgtEl>
                                        <p:attrNameLst>
                                          <p:attrName>ppt_w</p:attrName>
                                        </p:attrNameLst>
                                      </p:cBhvr>
                                      <p:tavLst>
                                        <p:tav tm="0">
                                          <p:val>
                                            <p:strVal val="ppt_w"/>
                                          </p:val>
                                        </p:tav>
                                        <p:tav tm="100000">
                                          <p:val>
                                            <p:fltVal val="0"/>
                                          </p:val>
                                        </p:tav>
                                      </p:tavLst>
                                    </p:anim>
                                    <p:anim calcmode="lin" valueType="num">
                                      <p:cBhvr>
                                        <p:cTn id="41" dur="2000"/>
                                        <p:tgtEl>
                                          <p:spTgt spid="6"/>
                                        </p:tgtEl>
                                        <p:attrNameLst>
                                          <p:attrName>ppt_h</p:attrName>
                                        </p:attrNameLst>
                                      </p:cBhvr>
                                      <p:tavLst>
                                        <p:tav tm="0">
                                          <p:val>
                                            <p:strVal val="ppt_h"/>
                                          </p:val>
                                        </p:tav>
                                        <p:tav tm="100000">
                                          <p:val>
                                            <p:strVal val="ppt_h"/>
                                          </p:val>
                                        </p:tav>
                                      </p:tavLst>
                                    </p:anim>
                                    <p:set>
                                      <p:cBhvr>
                                        <p:cTn id="42" dur="1" fill="hold">
                                          <p:stCondLst>
                                            <p:cond delay="1999"/>
                                          </p:stCondLst>
                                        </p:cTn>
                                        <p:tgtEl>
                                          <p:spTgt spid="6"/>
                                        </p:tgtEl>
                                        <p:attrNameLst>
                                          <p:attrName>style.visibility</p:attrName>
                                        </p:attrNameLst>
                                      </p:cBhvr>
                                      <p:to>
                                        <p:strVal val="hidden"/>
                                      </p:to>
                                    </p:set>
                                  </p:childTnLst>
                                </p:cTn>
                              </p:par>
                              <p:par>
                                <p:cTn id="43" presetID="17" presetClass="exit" presetSubtype="8" fill="hold" grpId="1" nodeType="withEffect">
                                  <p:stCondLst>
                                    <p:cond delay="0"/>
                                  </p:stCondLst>
                                  <p:childTnLst>
                                    <p:anim calcmode="lin" valueType="num">
                                      <p:cBhvr>
                                        <p:cTn id="44" dur="2000"/>
                                        <p:tgtEl>
                                          <p:spTgt spid="8"/>
                                        </p:tgtEl>
                                        <p:attrNameLst>
                                          <p:attrName>ppt_x</p:attrName>
                                        </p:attrNameLst>
                                      </p:cBhvr>
                                      <p:tavLst>
                                        <p:tav tm="0">
                                          <p:val>
                                            <p:strVal val="ppt_x"/>
                                          </p:val>
                                        </p:tav>
                                        <p:tav tm="100000">
                                          <p:val>
                                            <p:strVal val="ppt_x-ppt_w/2"/>
                                          </p:val>
                                        </p:tav>
                                      </p:tavLst>
                                    </p:anim>
                                    <p:anim calcmode="lin" valueType="num">
                                      <p:cBhvr>
                                        <p:cTn id="45" dur="2000"/>
                                        <p:tgtEl>
                                          <p:spTgt spid="8"/>
                                        </p:tgtEl>
                                        <p:attrNameLst>
                                          <p:attrName>ppt_y</p:attrName>
                                        </p:attrNameLst>
                                      </p:cBhvr>
                                      <p:tavLst>
                                        <p:tav tm="0">
                                          <p:val>
                                            <p:strVal val="ppt_y"/>
                                          </p:val>
                                        </p:tav>
                                        <p:tav tm="100000">
                                          <p:val>
                                            <p:strVal val="ppt_y"/>
                                          </p:val>
                                        </p:tav>
                                      </p:tavLst>
                                    </p:anim>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strVal val="ppt_h"/>
                                          </p:val>
                                        </p:tav>
                                      </p:tavLst>
                                    </p:anim>
                                    <p:set>
                                      <p:cBhvr>
                                        <p:cTn id="48" dur="1" fill="hold">
                                          <p:stCondLst>
                                            <p:cond delay="1999"/>
                                          </p:stCondLst>
                                        </p:cTn>
                                        <p:tgtEl>
                                          <p:spTgt spid="8"/>
                                        </p:tgtEl>
                                        <p:attrNameLst>
                                          <p:attrName>style.visibility</p:attrName>
                                        </p:attrNameLst>
                                      </p:cBhvr>
                                      <p:to>
                                        <p:strVal val="hidden"/>
                                      </p:to>
                                    </p:set>
                                  </p:childTnLst>
                                </p:cTn>
                              </p:par>
                              <p:par>
                                <p:cTn id="49" presetID="17" presetClass="exit" presetSubtype="2" fill="hold" grpId="1" nodeType="withEffect">
                                  <p:stCondLst>
                                    <p:cond delay="0"/>
                                  </p:stCondLst>
                                  <p:childTnLst>
                                    <p:anim calcmode="lin" valueType="num">
                                      <p:cBhvr>
                                        <p:cTn id="50" dur="2000"/>
                                        <p:tgtEl>
                                          <p:spTgt spid="7"/>
                                        </p:tgtEl>
                                        <p:attrNameLst>
                                          <p:attrName>ppt_x</p:attrName>
                                        </p:attrNameLst>
                                      </p:cBhvr>
                                      <p:tavLst>
                                        <p:tav tm="0">
                                          <p:val>
                                            <p:strVal val="ppt_x"/>
                                          </p:val>
                                        </p:tav>
                                        <p:tav tm="100000">
                                          <p:val>
                                            <p:strVal val="ppt_x+ppt_w/2"/>
                                          </p:val>
                                        </p:tav>
                                      </p:tavLst>
                                    </p:anim>
                                    <p:anim calcmode="lin" valueType="num">
                                      <p:cBhvr>
                                        <p:cTn id="51" dur="2000"/>
                                        <p:tgtEl>
                                          <p:spTgt spid="7"/>
                                        </p:tgtEl>
                                        <p:attrNameLst>
                                          <p:attrName>ppt_y</p:attrName>
                                        </p:attrNameLst>
                                      </p:cBhvr>
                                      <p:tavLst>
                                        <p:tav tm="0">
                                          <p:val>
                                            <p:strVal val="ppt_y"/>
                                          </p:val>
                                        </p:tav>
                                        <p:tav tm="100000">
                                          <p:val>
                                            <p:strVal val="ppt_y"/>
                                          </p:val>
                                        </p:tav>
                                      </p:tavLst>
                                    </p:anim>
                                    <p:anim calcmode="lin" valueType="num">
                                      <p:cBhvr>
                                        <p:cTn id="52" dur="2000"/>
                                        <p:tgtEl>
                                          <p:spTgt spid="7"/>
                                        </p:tgtEl>
                                        <p:attrNameLst>
                                          <p:attrName>ppt_w</p:attrName>
                                        </p:attrNameLst>
                                      </p:cBhvr>
                                      <p:tavLst>
                                        <p:tav tm="0">
                                          <p:val>
                                            <p:strVal val="ppt_w"/>
                                          </p:val>
                                        </p:tav>
                                        <p:tav tm="100000">
                                          <p:val>
                                            <p:fltVal val="0"/>
                                          </p:val>
                                        </p:tav>
                                      </p:tavLst>
                                    </p:anim>
                                    <p:anim calcmode="lin" valueType="num">
                                      <p:cBhvr>
                                        <p:cTn id="53" dur="2000"/>
                                        <p:tgtEl>
                                          <p:spTgt spid="7"/>
                                        </p:tgtEl>
                                        <p:attrNameLst>
                                          <p:attrName>ppt_h</p:attrName>
                                        </p:attrNameLst>
                                      </p:cBhvr>
                                      <p:tavLst>
                                        <p:tav tm="0">
                                          <p:val>
                                            <p:strVal val="ppt_h"/>
                                          </p:val>
                                        </p:tav>
                                        <p:tav tm="100000">
                                          <p:val>
                                            <p:strVal val="ppt_h"/>
                                          </p:val>
                                        </p:tav>
                                      </p:tavLst>
                                    </p:anim>
                                    <p:set>
                                      <p:cBhvr>
                                        <p:cTn id="54" dur="1" fill="hold">
                                          <p:stCondLst>
                                            <p:cond delay="1999"/>
                                          </p:stCondLst>
                                        </p:cTn>
                                        <p:tgtEl>
                                          <p:spTgt spid="7"/>
                                        </p:tgtEl>
                                        <p:attrNameLst>
                                          <p:attrName>style.visibility</p:attrName>
                                        </p:attrNameLst>
                                      </p:cBhvr>
                                      <p:to>
                                        <p:strVal val="hidden"/>
                                      </p:to>
                                    </p:set>
                                  </p:childTnLst>
                                </p:cTn>
                              </p:par>
                              <p:par>
                                <p:cTn id="55" presetID="17" presetClass="exit" presetSubtype="2" fill="hold" grpId="1" nodeType="withEffect">
                                  <p:stCondLst>
                                    <p:cond delay="0"/>
                                  </p:stCondLst>
                                  <p:childTnLst>
                                    <p:anim calcmode="lin" valueType="num">
                                      <p:cBhvr>
                                        <p:cTn id="56" dur="2000"/>
                                        <p:tgtEl>
                                          <p:spTgt spid="9"/>
                                        </p:tgtEl>
                                        <p:attrNameLst>
                                          <p:attrName>ppt_x</p:attrName>
                                        </p:attrNameLst>
                                      </p:cBhvr>
                                      <p:tavLst>
                                        <p:tav tm="0">
                                          <p:val>
                                            <p:strVal val="ppt_x"/>
                                          </p:val>
                                        </p:tav>
                                        <p:tav tm="100000">
                                          <p:val>
                                            <p:strVal val="ppt_x+ppt_w/2"/>
                                          </p:val>
                                        </p:tav>
                                      </p:tavLst>
                                    </p:anim>
                                    <p:anim calcmode="lin" valueType="num">
                                      <p:cBhvr>
                                        <p:cTn id="57" dur="2000"/>
                                        <p:tgtEl>
                                          <p:spTgt spid="9"/>
                                        </p:tgtEl>
                                        <p:attrNameLst>
                                          <p:attrName>ppt_y</p:attrName>
                                        </p:attrNameLst>
                                      </p:cBhvr>
                                      <p:tavLst>
                                        <p:tav tm="0">
                                          <p:val>
                                            <p:strVal val="ppt_y"/>
                                          </p:val>
                                        </p:tav>
                                        <p:tav tm="100000">
                                          <p:val>
                                            <p:strVal val="ppt_y"/>
                                          </p:val>
                                        </p:tav>
                                      </p:tavLst>
                                    </p:anim>
                                    <p:anim calcmode="lin" valueType="num">
                                      <p:cBhvr>
                                        <p:cTn id="58" dur="2000"/>
                                        <p:tgtEl>
                                          <p:spTgt spid="9"/>
                                        </p:tgtEl>
                                        <p:attrNameLst>
                                          <p:attrName>ppt_w</p:attrName>
                                        </p:attrNameLst>
                                      </p:cBhvr>
                                      <p:tavLst>
                                        <p:tav tm="0">
                                          <p:val>
                                            <p:strVal val="ppt_w"/>
                                          </p:val>
                                        </p:tav>
                                        <p:tav tm="100000">
                                          <p:val>
                                            <p:fltVal val="0"/>
                                          </p:val>
                                        </p:tav>
                                      </p:tavLst>
                                    </p:anim>
                                    <p:anim calcmode="lin" valueType="num">
                                      <p:cBhvr>
                                        <p:cTn id="59" dur="2000"/>
                                        <p:tgtEl>
                                          <p:spTgt spid="9"/>
                                        </p:tgtEl>
                                        <p:attrNameLst>
                                          <p:attrName>ppt_h</p:attrName>
                                        </p:attrNameLst>
                                      </p:cBhvr>
                                      <p:tavLst>
                                        <p:tav tm="0">
                                          <p:val>
                                            <p:strVal val="ppt_h"/>
                                          </p:val>
                                        </p:tav>
                                        <p:tav tm="100000">
                                          <p:val>
                                            <p:strVal val="ppt_h"/>
                                          </p:val>
                                        </p:tav>
                                      </p:tavLst>
                                    </p:anim>
                                    <p:set>
                                      <p:cBhvr>
                                        <p:cTn id="60" dur="1" fill="hold">
                                          <p:stCondLst>
                                            <p:cond delay="1999"/>
                                          </p:stCondLst>
                                        </p:cTn>
                                        <p:tgtEl>
                                          <p:spTgt spid="9"/>
                                        </p:tgtEl>
                                        <p:attrNameLst>
                                          <p:attrName>style.visibility</p:attrName>
                                        </p:attrNameLst>
                                      </p:cBhvr>
                                      <p:to>
                                        <p:strVal val="hidden"/>
                                      </p:to>
                                    </p:set>
                                  </p:childTnLst>
                                </p:cTn>
                              </p:par>
                              <p:par>
                                <p:cTn id="61" presetID="23" presetClass="entr" presetSubtype="288"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strVal val="4/3*#ppt_w"/>
                                          </p:val>
                                        </p:tav>
                                        <p:tav tm="100000">
                                          <p:val>
                                            <p:strVal val="#ppt_w"/>
                                          </p:val>
                                        </p:tav>
                                      </p:tavLst>
                                    </p:anim>
                                    <p:anim calcmode="lin" valueType="num">
                                      <p:cBhvr>
                                        <p:cTn id="64" dur="3000" fill="hold"/>
                                        <p:tgtEl>
                                          <p:spTgt spid="4"/>
                                        </p:tgtEl>
                                        <p:attrNameLst>
                                          <p:attrName>ppt_h</p:attrName>
                                        </p:attrNameLst>
                                      </p:cBhvr>
                                      <p:tavLst>
                                        <p:tav tm="0">
                                          <p:val>
                                            <p:strVal val="4/3*#ppt_h"/>
                                          </p:val>
                                        </p:tav>
                                        <p:tav tm="100000">
                                          <p:val>
                                            <p:strVal val="#ppt_h"/>
                                          </p:val>
                                        </p:tav>
                                      </p:tavLst>
                                    </p:anim>
                                  </p:childTnLst>
                                </p:cTn>
                              </p:par>
                              <p:par>
                                <p:cTn id="65" presetID="16" presetClass="entr" presetSubtype="37"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arn(outVertical)">
                                      <p:cBhvr>
                                        <p:cTn id="6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63.jpg"/>
          <p:cNvPicPr>
            <a:picLocks noChangeAspect="1"/>
          </p:cNvPicPr>
          <p:nvPr/>
        </p:nvPicPr>
        <p:blipFill>
          <a:blip r:embed="rId2"/>
          <a:stretch>
            <a:fillRect/>
          </a:stretch>
        </p:blipFill>
        <p:spPr>
          <a:xfrm>
            <a:off x="0" y="35580"/>
            <a:ext cx="9144000" cy="6822420"/>
          </a:xfrm>
          <a:prstGeom prst="rect">
            <a:avLst/>
          </a:prstGeom>
        </p:spPr>
      </p:pic>
      <p:sp>
        <p:nvSpPr>
          <p:cNvPr id="5" name="4 Flecha a la derecha con bandas"/>
          <p:cNvSpPr/>
          <p:nvPr/>
        </p:nvSpPr>
        <p:spPr>
          <a:xfrm>
            <a:off x="3643307"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2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2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2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2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2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2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2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2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2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2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2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2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2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2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2000"/>
                                        <p:tgtEl>
                                          <p:spTgt spid="20"/>
                                        </p:tgtEl>
                                      </p:cBhvr>
                                    </p:animEffect>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1+#ppt_w/2"/>
                                          </p:val>
                                        </p:tav>
                                        <p:tav tm="100000">
                                          <p:val>
                                            <p:strVal val="#ppt_x"/>
                                          </p:val>
                                        </p:tav>
                                      </p:tavLst>
                                    </p:anim>
                                    <p:anim calcmode="lin" valueType="num">
                                      <p:cBhvr additive="base">
                                        <p:cTn id="91" dur="2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2000" fill="hold"/>
                                        <p:tgtEl>
                                          <p:spTgt spid="8"/>
                                        </p:tgtEl>
                                        <p:attrNameLst>
                                          <p:attrName>ppt_x</p:attrName>
                                        </p:attrNameLst>
                                      </p:cBhvr>
                                      <p:tavLst>
                                        <p:tav tm="0">
                                          <p:val>
                                            <p:strVal val="1+#ppt_w/2"/>
                                          </p:val>
                                        </p:tav>
                                        <p:tav tm="100000">
                                          <p:val>
                                            <p:strVal val="#ppt_x"/>
                                          </p:val>
                                        </p:tav>
                                      </p:tavLst>
                                    </p:anim>
                                    <p:anim calcmode="lin" valueType="num">
                                      <p:cBhvr additive="base">
                                        <p:cTn id="95" dur="2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1+#ppt_w/2"/>
                                          </p:val>
                                        </p:tav>
                                        <p:tav tm="100000">
                                          <p:val>
                                            <p:strVal val="#ppt_x"/>
                                          </p:val>
                                        </p:tav>
                                      </p:tavLst>
                                    </p:anim>
                                    <p:anim calcmode="lin" valueType="num">
                                      <p:cBhvr additive="base">
                                        <p:cTn id="99" dur="2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1+#ppt_w/2"/>
                                          </p:val>
                                        </p:tav>
                                        <p:tav tm="100000">
                                          <p:val>
                                            <p:strVal val="#ppt_x"/>
                                          </p:val>
                                        </p:tav>
                                      </p:tavLst>
                                    </p:anim>
                                    <p:anim calcmode="lin" valueType="num">
                                      <p:cBhvr additive="base">
                                        <p:cTn id="103" dur="2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1+#ppt_w/2"/>
                                          </p:val>
                                        </p:tav>
                                        <p:tav tm="100000">
                                          <p:val>
                                            <p:strVal val="#ppt_x"/>
                                          </p:val>
                                        </p:tav>
                                      </p:tavLst>
                                    </p:anim>
                                    <p:anim calcmode="lin" valueType="num">
                                      <p:cBhvr additive="base">
                                        <p:cTn id="107" dur="2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1+#ppt_w/2"/>
                                          </p:val>
                                        </p:tav>
                                        <p:tav tm="100000">
                                          <p:val>
                                            <p:strVal val="#ppt_x"/>
                                          </p:val>
                                        </p:tav>
                                      </p:tavLst>
                                    </p:anim>
                                    <p:anim calcmode="lin" valueType="num">
                                      <p:cBhvr additive="base">
                                        <p:cTn id="111" dur="2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1+#ppt_w/2"/>
                                          </p:val>
                                        </p:tav>
                                        <p:tav tm="100000">
                                          <p:val>
                                            <p:strVal val="#ppt_x"/>
                                          </p:val>
                                        </p:tav>
                                      </p:tavLst>
                                    </p:anim>
                                    <p:anim calcmode="lin" valueType="num">
                                      <p:cBhvr additive="base">
                                        <p:cTn id="115" dur="2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1+#ppt_w/2"/>
                                          </p:val>
                                        </p:tav>
                                        <p:tav tm="100000">
                                          <p:val>
                                            <p:strVal val="#ppt_x"/>
                                          </p:val>
                                        </p:tav>
                                      </p:tavLst>
                                    </p:anim>
                                    <p:anim calcmode="lin" valueType="num">
                                      <p:cBhvr additive="base">
                                        <p:cTn id="119" dur="2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2000" fill="hold"/>
                                        <p:tgtEl>
                                          <p:spTgt spid="6"/>
                                        </p:tgtEl>
                                        <p:attrNameLst>
                                          <p:attrName>ppt_x</p:attrName>
                                        </p:attrNameLst>
                                      </p:cBhvr>
                                      <p:tavLst>
                                        <p:tav tm="0">
                                          <p:val>
                                            <p:strVal val="0-#ppt_w/2"/>
                                          </p:val>
                                        </p:tav>
                                        <p:tav tm="100000">
                                          <p:val>
                                            <p:strVal val="#ppt_x"/>
                                          </p:val>
                                        </p:tav>
                                      </p:tavLst>
                                    </p:anim>
                                    <p:anim calcmode="lin" valueType="num">
                                      <p:cBhvr additive="base">
                                        <p:cTn id="123" dur="2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2000" fill="hold"/>
                                        <p:tgtEl>
                                          <p:spTgt spid="7"/>
                                        </p:tgtEl>
                                        <p:attrNameLst>
                                          <p:attrName>ppt_x</p:attrName>
                                        </p:attrNameLst>
                                      </p:cBhvr>
                                      <p:tavLst>
                                        <p:tav tm="0">
                                          <p:val>
                                            <p:strVal val="0-#ppt_w/2"/>
                                          </p:val>
                                        </p:tav>
                                        <p:tav tm="100000">
                                          <p:val>
                                            <p:strVal val="#ppt_x"/>
                                          </p:val>
                                        </p:tav>
                                      </p:tavLst>
                                    </p:anim>
                                    <p:anim calcmode="lin" valueType="num">
                                      <p:cBhvr additive="base">
                                        <p:cTn id="127" dur="2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2000" fill="hold"/>
                                        <p:tgtEl>
                                          <p:spTgt spid="11"/>
                                        </p:tgtEl>
                                        <p:attrNameLst>
                                          <p:attrName>ppt_x</p:attrName>
                                        </p:attrNameLst>
                                      </p:cBhvr>
                                      <p:tavLst>
                                        <p:tav tm="0">
                                          <p:val>
                                            <p:strVal val="0-#ppt_w/2"/>
                                          </p:val>
                                        </p:tav>
                                        <p:tav tm="100000">
                                          <p:val>
                                            <p:strVal val="#ppt_x"/>
                                          </p:val>
                                        </p:tav>
                                      </p:tavLst>
                                    </p:anim>
                                    <p:anim calcmode="lin" valueType="num">
                                      <p:cBhvr additive="base">
                                        <p:cTn id="131" dur="2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2000" fill="hold"/>
                                        <p:tgtEl>
                                          <p:spTgt spid="12"/>
                                        </p:tgtEl>
                                        <p:attrNameLst>
                                          <p:attrName>ppt_x</p:attrName>
                                        </p:attrNameLst>
                                      </p:cBhvr>
                                      <p:tavLst>
                                        <p:tav tm="0">
                                          <p:val>
                                            <p:strVal val="0-#ppt_w/2"/>
                                          </p:val>
                                        </p:tav>
                                        <p:tav tm="100000">
                                          <p:val>
                                            <p:strVal val="#ppt_x"/>
                                          </p:val>
                                        </p:tav>
                                      </p:tavLst>
                                    </p:anim>
                                    <p:anim calcmode="lin" valueType="num">
                                      <p:cBhvr additive="base">
                                        <p:cTn id="135" dur="2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0-#ppt_w/2"/>
                                          </p:val>
                                        </p:tav>
                                        <p:tav tm="100000">
                                          <p:val>
                                            <p:strVal val="#ppt_x"/>
                                          </p:val>
                                        </p:tav>
                                      </p:tavLst>
                                    </p:anim>
                                    <p:anim calcmode="lin" valueType="num">
                                      <p:cBhvr additive="base">
                                        <p:cTn id="139" dur="2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0-#ppt_w/2"/>
                                          </p:val>
                                        </p:tav>
                                        <p:tav tm="100000">
                                          <p:val>
                                            <p:strVal val="#ppt_x"/>
                                          </p:val>
                                        </p:tav>
                                      </p:tavLst>
                                    </p:anim>
                                    <p:anim calcmode="lin" valueType="num">
                                      <p:cBhvr additive="base">
                                        <p:cTn id="143" dur="2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0-#ppt_w/2"/>
                                          </p:val>
                                        </p:tav>
                                        <p:tav tm="100000">
                                          <p:val>
                                            <p:strVal val="#ppt_x"/>
                                          </p:val>
                                        </p:tav>
                                      </p:tavLst>
                                    </p:anim>
                                    <p:anim calcmode="lin" valueType="num">
                                      <p:cBhvr additive="base">
                                        <p:cTn id="147" dur="2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0-#ppt_w/2"/>
                                          </p:val>
                                        </p:tav>
                                        <p:tav tm="100000">
                                          <p:val>
                                            <p:strVal val="#ppt_x"/>
                                          </p:val>
                                        </p:tav>
                                      </p:tavLst>
                                    </p:anim>
                                    <p:anim calcmode="lin" valueType="num">
                                      <p:cBhvr additive="base">
                                        <p:cTn id="151" dur="2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2000"/>
                            </p:stCondLst>
                            <p:childTnLst>
                              <p:par>
                                <p:cTn id="153" presetID="8" presetClass="exit" presetSubtype="32" fill="hold" grpId="3" nodeType="afterEffect">
                                  <p:stCondLst>
                                    <p:cond delay="0"/>
                                  </p:stCondLst>
                                  <p:childTnLst>
                                    <p:animEffect transition="out" filter="diamond(out)">
                                      <p:cBhvr>
                                        <p:cTn id="154" dur="2000"/>
                                        <p:tgtEl>
                                          <p:spTgt spid="5"/>
                                        </p:tgtEl>
                                      </p:cBhvr>
                                    </p:animEffect>
                                    <p:set>
                                      <p:cBhvr>
                                        <p:cTn id="155" dur="1" fill="hold">
                                          <p:stCondLst>
                                            <p:cond delay="1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2000"/>
                                        <p:tgtEl>
                                          <p:spTgt spid="10"/>
                                        </p:tgtEl>
                                      </p:cBhvr>
                                    </p:animEffect>
                                    <p:set>
                                      <p:cBhvr>
                                        <p:cTn id="164" dur="1" fill="hold">
                                          <p:stCondLst>
                                            <p:cond delay="1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2000"/>
                                        <p:tgtEl>
                                          <p:spTgt spid="6"/>
                                        </p:tgtEl>
                                      </p:cBhvr>
                                    </p:animEffect>
                                    <p:set>
                                      <p:cBhvr>
                                        <p:cTn id="179" dur="1" fill="hold">
                                          <p:stCondLst>
                                            <p:cond delay="1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2000"/>
                                        <p:tgtEl>
                                          <p:spTgt spid="7"/>
                                        </p:tgtEl>
                                      </p:cBhvr>
                                    </p:animEffect>
                                    <p:set>
                                      <p:cBhvr>
                                        <p:cTn id="182" dur="1" fill="hold">
                                          <p:stCondLst>
                                            <p:cond delay="1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2000"/>
                                        <p:tgtEl>
                                          <p:spTgt spid="11"/>
                                        </p:tgtEl>
                                      </p:cBhvr>
                                    </p:animEffect>
                                    <p:set>
                                      <p:cBhvr>
                                        <p:cTn id="185" dur="1" fill="hold">
                                          <p:stCondLst>
                                            <p:cond delay="1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2000"/>
                                        <p:tgtEl>
                                          <p:spTgt spid="12"/>
                                        </p:tgtEl>
                                      </p:cBhvr>
                                    </p:animEffect>
                                    <p:set>
                                      <p:cBhvr>
                                        <p:cTn id="188" dur="1" fill="hold">
                                          <p:stCondLst>
                                            <p:cond delay="1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2000"/>
                                        <p:tgtEl>
                                          <p:spTgt spid="17"/>
                                        </p:tgtEl>
                                      </p:cBhvr>
                                    </p:animEffect>
                                    <p:set>
                                      <p:cBhvr>
                                        <p:cTn id="191" dur="1" fill="hold">
                                          <p:stCondLst>
                                            <p:cond delay="1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2000"/>
                                        <p:tgtEl>
                                          <p:spTgt spid="18"/>
                                        </p:tgtEl>
                                      </p:cBhvr>
                                    </p:animEffect>
                                    <p:set>
                                      <p:cBhvr>
                                        <p:cTn id="194" dur="1" fill="hold">
                                          <p:stCondLst>
                                            <p:cond delay="1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2000"/>
                                        <p:tgtEl>
                                          <p:spTgt spid="19"/>
                                        </p:tgtEl>
                                      </p:cBhvr>
                                    </p:animEffect>
                                    <p:set>
                                      <p:cBhvr>
                                        <p:cTn id="197" dur="1" fill="hold">
                                          <p:stCondLst>
                                            <p:cond delay="1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2000"/>
                                        <p:tgtEl>
                                          <p:spTgt spid="20"/>
                                        </p:tgtEl>
                                      </p:cBhvr>
                                    </p:animEffect>
                                    <p:set>
                                      <p:cBhvr>
                                        <p:cTn id="200" dur="1" fill="hold">
                                          <p:stCondLst>
                                            <p:cond delay="1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ppt_y"/>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1+ppt_w/2"/>
                                          </p:val>
                                        </p:tav>
                                      </p:tavLst>
                                    </p:anim>
                                    <p:anim calcmode="lin" valueType="num">
                                      <p:cBhvr additive="base">
                                        <p:cTn id="207" dur="2000"/>
                                        <p:tgtEl>
                                          <p:spTgt spid="8"/>
                                        </p:tgtEl>
                                        <p:attrNameLst>
                                          <p:attrName>ppt_y</p:attrName>
                                        </p:attrNameLst>
                                      </p:cBhvr>
                                      <p:tavLst>
                                        <p:tav tm="0">
                                          <p:val>
                                            <p:strVal val="ppt_y"/>
                                          </p:val>
                                        </p:tav>
                                        <p:tav tm="100000">
                                          <p:val>
                                            <p:strVal val="ppt_y"/>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1+ppt_w/2"/>
                                          </p:val>
                                        </p:tav>
                                      </p:tavLst>
                                    </p:anim>
                                    <p:anim calcmode="lin" valueType="num">
                                      <p:cBhvr additive="base">
                                        <p:cTn id="211" dur="2000"/>
                                        <p:tgtEl>
                                          <p:spTgt spid="9"/>
                                        </p:tgtEl>
                                        <p:attrNameLst>
                                          <p:attrName>ppt_y</p:attrName>
                                        </p:attrNameLst>
                                      </p:cBhvr>
                                      <p:tavLst>
                                        <p:tav tm="0">
                                          <p:val>
                                            <p:strVal val="ppt_y"/>
                                          </p:val>
                                        </p:tav>
                                        <p:tav tm="100000">
                                          <p:val>
                                            <p:strVal val="ppt_y"/>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1+ppt_w/2"/>
                                          </p:val>
                                        </p:tav>
                                      </p:tavLst>
                                    </p:anim>
                                    <p:anim calcmode="lin" valueType="num">
                                      <p:cBhvr additive="base">
                                        <p:cTn id="215" dur="2000"/>
                                        <p:tgtEl>
                                          <p:spTgt spid="10"/>
                                        </p:tgtEl>
                                        <p:attrNameLst>
                                          <p:attrName>ppt_y</p:attrName>
                                        </p:attrNameLst>
                                      </p:cBhvr>
                                      <p:tavLst>
                                        <p:tav tm="0">
                                          <p:val>
                                            <p:strVal val="ppt_y"/>
                                          </p:val>
                                        </p:tav>
                                        <p:tav tm="100000">
                                          <p:val>
                                            <p:strVal val="ppt_y"/>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2000"/>
                                        <p:tgtEl>
                                          <p:spTgt spid="13"/>
                                        </p:tgtEl>
                                        <p:attrNameLst>
                                          <p:attrName>ppt_x</p:attrName>
                                        </p:attrNameLst>
                                      </p:cBhvr>
                                      <p:tavLst>
                                        <p:tav tm="0">
                                          <p:val>
                                            <p:strVal val="ppt_x"/>
                                          </p:val>
                                        </p:tav>
                                        <p:tav tm="100000">
                                          <p:val>
                                            <p:strVal val="1+ppt_w/2"/>
                                          </p:val>
                                        </p:tav>
                                      </p:tavLst>
                                    </p:anim>
                                    <p:anim calcmode="lin" valueType="num">
                                      <p:cBhvr additive="base">
                                        <p:cTn id="219" dur="2000"/>
                                        <p:tgtEl>
                                          <p:spTgt spid="13"/>
                                        </p:tgtEl>
                                        <p:attrNameLst>
                                          <p:attrName>ppt_y</p:attrName>
                                        </p:attrNameLst>
                                      </p:cBhvr>
                                      <p:tavLst>
                                        <p:tav tm="0">
                                          <p:val>
                                            <p:strVal val="ppt_y"/>
                                          </p:val>
                                        </p:tav>
                                        <p:tav tm="100000">
                                          <p:val>
                                            <p:strVal val="ppt_y"/>
                                          </p:val>
                                        </p:tav>
                                      </p:tavLst>
                                    </p:anim>
                                    <p:set>
                                      <p:cBhvr>
                                        <p:cTn id="220" dur="1" fill="hold">
                                          <p:stCondLst>
                                            <p:cond delay="1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2000"/>
                                        <p:tgtEl>
                                          <p:spTgt spid="14"/>
                                        </p:tgtEl>
                                        <p:attrNameLst>
                                          <p:attrName>ppt_x</p:attrName>
                                        </p:attrNameLst>
                                      </p:cBhvr>
                                      <p:tavLst>
                                        <p:tav tm="0">
                                          <p:val>
                                            <p:strVal val="ppt_x"/>
                                          </p:val>
                                        </p:tav>
                                        <p:tav tm="100000">
                                          <p:val>
                                            <p:strVal val="1+ppt_w/2"/>
                                          </p:val>
                                        </p:tav>
                                      </p:tavLst>
                                    </p:anim>
                                    <p:anim calcmode="lin" valueType="num">
                                      <p:cBhvr additive="base">
                                        <p:cTn id="223" dur="2000"/>
                                        <p:tgtEl>
                                          <p:spTgt spid="14"/>
                                        </p:tgtEl>
                                        <p:attrNameLst>
                                          <p:attrName>ppt_y</p:attrName>
                                        </p:attrNameLst>
                                      </p:cBhvr>
                                      <p:tavLst>
                                        <p:tav tm="0">
                                          <p:val>
                                            <p:strVal val="ppt_y"/>
                                          </p:val>
                                        </p:tav>
                                        <p:tav tm="100000">
                                          <p:val>
                                            <p:strVal val="ppt_y"/>
                                          </p:val>
                                        </p:tav>
                                      </p:tavLst>
                                    </p:anim>
                                    <p:set>
                                      <p:cBhvr>
                                        <p:cTn id="224" dur="1" fill="hold">
                                          <p:stCondLst>
                                            <p:cond delay="1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2000"/>
                                        <p:tgtEl>
                                          <p:spTgt spid="15"/>
                                        </p:tgtEl>
                                        <p:attrNameLst>
                                          <p:attrName>ppt_x</p:attrName>
                                        </p:attrNameLst>
                                      </p:cBhvr>
                                      <p:tavLst>
                                        <p:tav tm="0">
                                          <p:val>
                                            <p:strVal val="ppt_x"/>
                                          </p:val>
                                        </p:tav>
                                        <p:tav tm="100000">
                                          <p:val>
                                            <p:strVal val="1+ppt_w/2"/>
                                          </p:val>
                                        </p:tav>
                                      </p:tavLst>
                                    </p:anim>
                                    <p:anim calcmode="lin" valueType="num">
                                      <p:cBhvr additive="base">
                                        <p:cTn id="227" dur="2000"/>
                                        <p:tgtEl>
                                          <p:spTgt spid="15"/>
                                        </p:tgtEl>
                                        <p:attrNameLst>
                                          <p:attrName>ppt_y</p:attrName>
                                        </p:attrNameLst>
                                      </p:cBhvr>
                                      <p:tavLst>
                                        <p:tav tm="0">
                                          <p:val>
                                            <p:strVal val="ppt_y"/>
                                          </p:val>
                                        </p:tav>
                                        <p:tav tm="100000">
                                          <p:val>
                                            <p:strVal val="ppt_y"/>
                                          </p:val>
                                        </p:tav>
                                      </p:tavLst>
                                    </p:anim>
                                    <p:set>
                                      <p:cBhvr>
                                        <p:cTn id="228" dur="1" fill="hold">
                                          <p:stCondLst>
                                            <p:cond delay="1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2000"/>
                                        <p:tgtEl>
                                          <p:spTgt spid="16"/>
                                        </p:tgtEl>
                                        <p:attrNameLst>
                                          <p:attrName>ppt_x</p:attrName>
                                        </p:attrNameLst>
                                      </p:cBhvr>
                                      <p:tavLst>
                                        <p:tav tm="0">
                                          <p:val>
                                            <p:strVal val="ppt_x"/>
                                          </p:val>
                                        </p:tav>
                                        <p:tav tm="100000">
                                          <p:val>
                                            <p:strVal val="1+ppt_w/2"/>
                                          </p:val>
                                        </p:tav>
                                      </p:tavLst>
                                    </p:anim>
                                    <p:anim calcmode="lin" valueType="num">
                                      <p:cBhvr additive="base">
                                        <p:cTn id="231" dur="2000"/>
                                        <p:tgtEl>
                                          <p:spTgt spid="16"/>
                                        </p:tgtEl>
                                        <p:attrNameLst>
                                          <p:attrName>ppt_y</p:attrName>
                                        </p:attrNameLst>
                                      </p:cBhvr>
                                      <p:tavLst>
                                        <p:tav tm="0">
                                          <p:val>
                                            <p:strVal val="ppt_y"/>
                                          </p:val>
                                        </p:tav>
                                        <p:tav tm="100000">
                                          <p:val>
                                            <p:strVal val="ppt_y"/>
                                          </p:val>
                                        </p:tav>
                                      </p:tavLst>
                                    </p:anim>
                                    <p:set>
                                      <p:cBhvr>
                                        <p:cTn id="232" dur="1" fill="hold">
                                          <p:stCondLst>
                                            <p:cond delay="1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ppt_y"/>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2000"/>
                                        <p:tgtEl>
                                          <p:spTgt spid="7"/>
                                        </p:tgtEl>
                                        <p:attrNameLst>
                                          <p:attrName>ppt_x</p:attrName>
                                        </p:attrNameLst>
                                      </p:cBhvr>
                                      <p:tavLst>
                                        <p:tav tm="0">
                                          <p:val>
                                            <p:strVal val="ppt_x"/>
                                          </p:val>
                                        </p:tav>
                                        <p:tav tm="100000">
                                          <p:val>
                                            <p:strVal val="0-ppt_w/2"/>
                                          </p:val>
                                        </p:tav>
                                      </p:tavLst>
                                    </p:anim>
                                    <p:anim calcmode="lin" valueType="num">
                                      <p:cBhvr additive="base">
                                        <p:cTn id="239" dur="2000"/>
                                        <p:tgtEl>
                                          <p:spTgt spid="7"/>
                                        </p:tgtEl>
                                        <p:attrNameLst>
                                          <p:attrName>ppt_y</p:attrName>
                                        </p:attrNameLst>
                                      </p:cBhvr>
                                      <p:tavLst>
                                        <p:tav tm="0">
                                          <p:val>
                                            <p:strVal val="ppt_y"/>
                                          </p:val>
                                        </p:tav>
                                        <p:tav tm="100000">
                                          <p:val>
                                            <p:strVal val="ppt_y"/>
                                          </p:val>
                                        </p:tav>
                                      </p:tavLst>
                                    </p:anim>
                                    <p:set>
                                      <p:cBhvr>
                                        <p:cTn id="240" dur="1" fill="hold">
                                          <p:stCondLst>
                                            <p:cond delay="1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2000"/>
                                        <p:tgtEl>
                                          <p:spTgt spid="11"/>
                                        </p:tgtEl>
                                        <p:attrNameLst>
                                          <p:attrName>ppt_x</p:attrName>
                                        </p:attrNameLst>
                                      </p:cBhvr>
                                      <p:tavLst>
                                        <p:tav tm="0">
                                          <p:val>
                                            <p:strVal val="ppt_x"/>
                                          </p:val>
                                        </p:tav>
                                        <p:tav tm="100000">
                                          <p:val>
                                            <p:strVal val="0-ppt_w/2"/>
                                          </p:val>
                                        </p:tav>
                                      </p:tavLst>
                                    </p:anim>
                                    <p:anim calcmode="lin" valueType="num">
                                      <p:cBhvr additive="base">
                                        <p:cTn id="243" dur="2000"/>
                                        <p:tgtEl>
                                          <p:spTgt spid="11"/>
                                        </p:tgtEl>
                                        <p:attrNameLst>
                                          <p:attrName>ppt_y</p:attrName>
                                        </p:attrNameLst>
                                      </p:cBhvr>
                                      <p:tavLst>
                                        <p:tav tm="0">
                                          <p:val>
                                            <p:strVal val="ppt_y"/>
                                          </p:val>
                                        </p:tav>
                                        <p:tav tm="100000">
                                          <p:val>
                                            <p:strVal val="ppt_y"/>
                                          </p:val>
                                        </p:tav>
                                      </p:tavLst>
                                    </p:anim>
                                    <p:set>
                                      <p:cBhvr>
                                        <p:cTn id="244" dur="1" fill="hold">
                                          <p:stCondLst>
                                            <p:cond delay="1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0-ppt_w/2"/>
                                          </p:val>
                                        </p:tav>
                                      </p:tavLst>
                                    </p:anim>
                                    <p:anim calcmode="lin" valueType="num">
                                      <p:cBhvr additive="base">
                                        <p:cTn id="247" dur="2000"/>
                                        <p:tgtEl>
                                          <p:spTgt spid="12"/>
                                        </p:tgtEl>
                                        <p:attrNameLst>
                                          <p:attrName>ppt_y</p:attrName>
                                        </p:attrNameLst>
                                      </p:cBhvr>
                                      <p:tavLst>
                                        <p:tav tm="0">
                                          <p:val>
                                            <p:strVal val="ppt_y"/>
                                          </p:val>
                                        </p:tav>
                                        <p:tav tm="100000">
                                          <p:val>
                                            <p:strVal val="ppt_y"/>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2000"/>
                                        <p:tgtEl>
                                          <p:spTgt spid="17"/>
                                        </p:tgtEl>
                                        <p:attrNameLst>
                                          <p:attrName>ppt_x</p:attrName>
                                        </p:attrNameLst>
                                      </p:cBhvr>
                                      <p:tavLst>
                                        <p:tav tm="0">
                                          <p:val>
                                            <p:strVal val="ppt_x"/>
                                          </p:val>
                                        </p:tav>
                                        <p:tav tm="100000">
                                          <p:val>
                                            <p:strVal val="0-ppt_w/2"/>
                                          </p:val>
                                        </p:tav>
                                      </p:tavLst>
                                    </p:anim>
                                    <p:anim calcmode="lin" valueType="num">
                                      <p:cBhvr additive="base">
                                        <p:cTn id="251" dur="2000"/>
                                        <p:tgtEl>
                                          <p:spTgt spid="17"/>
                                        </p:tgtEl>
                                        <p:attrNameLst>
                                          <p:attrName>ppt_y</p:attrName>
                                        </p:attrNameLst>
                                      </p:cBhvr>
                                      <p:tavLst>
                                        <p:tav tm="0">
                                          <p:val>
                                            <p:strVal val="ppt_y"/>
                                          </p:val>
                                        </p:tav>
                                        <p:tav tm="100000">
                                          <p:val>
                                            <p:strVal val="ppt_y"/>
                                          </p:val>
                                        </p:tav>
                                      </p:tavLst>
                                    </p:anim>
                                    <p:set>
                                      <p:cBhvr>
                                        <p:cTn id="252" dur="1" fill="hold">
                                          <p:stCondLst>
                                            <p:cond delay="1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2000"/>
                                        <p:tgtEl>
                                          <p:spTgt spid="18"/>
                                        </p:tgtEl>
                                        <p:attrNameLst>
                                          <p:attrName>ppt_x</p:attrName>
                                        </p:attrNameLst>
                                      </p:cBhvr>
                                      <p:tavLst>
                                        <p:tav tm="0">
                                          <p:val>
                                            <p:strVal val="ppt_x"/>
                                          </p:val>
                                        </p:tav>
                                        <p:tav tm="100000">
                                          <p:val>
                                            <p:strVal val="0-ppt_w/2"/>
                                          </p:val>
                                        </p:tav>
                                      </p:tavLst>
                                    </p:anim>
                                    <p:anim calcmode="lin" valueType="num">
                                      <p:cBhvr additive="base">
                                        <p:cTn id="255" dur="2000"/>
                                        <p:tgtEl>
                                          <p:spTgt spid="18"/>
                                        </p:tgtEl>
                                        <p:attrNameLst>
                                          <p:attrName>ppt_y</p:attrName>
                                        </p:attrNameLst>
                                      </p:cBhvr>
                                      <p:tavLst>
                                        <p:tav tm="0">
                                          <p:val>
                                            <p:strVal val="ppt_y"/>
                                          </p:val>
                                        </p:tav>
                                        <p:tav tm="100000">
                                          <p:val>
                                            <p:strVal val="ppt_y"/>
                                          </p:val>
                                        </p:tav>
                                      </p:tavLst>
                                    </p:anim>
                                    <p:set>
                                      <p:cBhvr>
                                        <p:cTn id="256" dur="1" fill="hold">
                                          <p:stCondLst>
                                            <p:cond delay="1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2000"/>
                                        <p:tgtEl>
                                          <p:spTgt spid="19"/>
                                        </p:tgtEl>
                                        <p:attrNameLst>
                                          <p:attrName>ppt_x</p:attrName>
                                        </p:attrNameLst>
                                      </p:cBhvr>
                                      <p:tavLst>
                                        <p:tav tm="0">
                                          <p:val>
                                            <p:strVal val="ppt_x"/>
                                          </p:val>
                                        </p:tav>
                                        <p:tav tm="100000">
                                          <p:val>
                                            <p:strVal val="0-ppt_w/2"/>
                                          </p:val>
                                        </p:tav>
                                      </p:tavLst>
                                    </p:anim>
                                    <p:anim calcmode="lin" valueType="num">
                                      <p:cBhvr additive="base">
                                        <p:cTn id="259" dur="2000"/>
                                        <p:tgtEl>
                                          <p:spTgt spid="19"/>
                                        </p:tgtEl>
                                        <p:attrNameLst>
                                          <p:attrName>ppt_y</p:attrName>
                                        </p:attrNameLst>
                                      </p:cBhvr>
                                      <p:tavLst>
                                        <p:tav tm="0">
                                          <p:val>
                                            <p:strVal val="ppt_y"/>
                                          </p:val>
                                        </p:tav>
                                        <p:tav tm="100000">
                                          <p:val>
                                            <p:strVal val="ppt_y"/>
                                          </p:val>
                                        </p:tav>
                                      </p:tavLst>
                                    </p:anim>
                                    <p:set>
                                      <p:cBhvr>
                                        <p:cTn id="260" dur="1" fill="hold">
                                          <p:stCondLst>
                                            <p:cond delay="1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2000"/>
                                        <p:tgtEl>
                                          <p:spTgt spid="20"/>
                                        </p:tgtEl>
                                        <p:attrNameLst>
                                          <p:attrName>ppt_x</p:attrName>
                                        </p:attrNameLst>
                                      </p:cBhvr>
                                      <p:tavLst>
                                        <p:tav tm="0">
                                          <p:val>
                                            <p:strVal val="ppt_x"/>
                                          </p:val>
                                        </p:tav>
                                        <p:tav tm="100000">
                                          <p:val>
                                            <p:strVal val="0-ppt_w/2"/>
                                          </p:val>
                                        </p:tav>
                                      </p:tavLst>
                                    </p:anim>
                                    <p:anim calcmode="lin" valueType="num">
                                      <p:cBhvr additive="base">
                                        <p:cTn id="263" dur="2000"/>
                                        <p:tgtEl>
                                          <p:spTgt spid="20"/>
                                        </p:tgtEl>
                                        <p:attrNameLst>
                                          <p:attrName>ppt_y</p:attrName>
                                        </p:attrNameLst>
                                      </p:cBhvr>
                                      <p:tavLst>
                                        <p:tav tm="0">
                                          <p:val>
                                            <p:strVal val="ppt_y"/>
                                          </p:val>
                                        </p:tav>
                                        <p:tav tm="100000">
                                          <p:val>
                                            <p:strVal val="ppt_y"/>
                                          </p:val>
                                        </p:tav>
                                      </p:tavLst>
                                    </p:anim>
                                    <p:set>
                                      <p:cBhvr>
                                        <p:cTn id="264" dur="1" fill="hold">
                                          <p:stCondLst>
                                            <p:cond delay="1999"/>
                                          </p:stCondLst>
                                        </p:cTn>
                                        <p:tgtEl>
                                          <p:spTgt spid="20"/>
                                        </p:tgtEl>
                                        <p:attrNameLst>
                                          <p:attrName>style.visibility</p:attrName>
                                        </p:attrNameLst>
                                      </p:cBhvr>
                                      <p:to>
                                        <p:strVal val="hidden"/>
                                      </p:to>
                                    </p:set>
                                  </p:childTnLst>
                                </p:cTn>
                              </p:par>
                              <p:par>
                                <p:cTn id="265" presetID="23" presetClass="entr" presetSubtype="272"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 calcmode="lin" valueType="num">
                                      <p:cBhvr>
                                        <p:cTn id="267" dur="2000" fill="hold"/>
                                        <p:tgtEl>
                                          <p:spTgt spid="4"/>
                                        </p:tgtEl>
                                        <p:attrNameLst>
                                          <p:attrName>ppt_w</p:attrName>
                                        </p:attrNameLst>
                                      </p:cBhvr>
                                      <p:tavLst>
                                        <p:tav tm="0">
                                          <p:val>
                                            <p:strVal val="2/3*#ppt_w"/>
                                          </p:val>
                                        </p:tav>
                                        <p:tav tm="100000">
                                          <p:val>
                                            <p:strVal val="#ppt_w"/>
                                          </p:val>
                                        </p:tav>
                                      </p:tavLst>
                                    </p:anim>
                                    <p:anim calcmode="lin" valueType="num">
                                      <p:cBhvr>
                                        <p:cTn id="268" dur="2000" fill="hold"/>
                                        <p:tgtEl>
                                          <p:spTgt spid="4"/>
                                        </p:tgtEl>
                                        <p:attrNameLst>
                                          <p:attrName>ppt_h</p:attrName>
                                        </p:attrNameLst>
                                      </p:cBhvr>
                                      <p:tavLst>
                                        <p:tav tm="0">
                                          <p:val>
                                            <p:strVal val="2/3*#ppt_h"/>
                                          </p:val>
                                        </p:tav>
                                        <p:tav tm="100000">
                                          <p:val>
                                            <p:strVal val="#ppt_h"/>
                                          </p:val>
                                        </p:tav>
                                      </p:tavLst>
                                    </p:anim>
                                  </p:childTnLst>
                                </p:cTn>
                              </p:par>
                              <p:par>
                                <p:cTn id="269" presetID="16" presetClass="entr" presetSubtype="37" fill="hold" nodeType="withEffect">
                                  <p:stCondLst>
                                    <p:cond delay="0"/>
                                  </p:stCondLst>
                                  <p:childTnLst>
                                    <p:set>
                                      <p:cBhvr>
                                        <p:cTn id="270" dur="1" fill="hold">
                                          <p:stCondLst>
                                            <p:cond delay="0"/>
                                          </p:stCondLst>
                                        </p:cTn>
                                        <p:tgtEl>
                                          <p:spTgt spid="4"/>
                                        </p:tgtEl>
                                        <p:attrNameLst>
                                          <p:attrName>style.visibility</p:attrName>
                                        </p:attrNameLst>
                                      </p:cBhvr>
                                      <p:to>
                                        <p:strVal val="visible"/>
                                      </p:to>
                                    </p:set>
                                    <p:animEffect transition="in" filter="barn(outVertical)">
                                      <p:cBhvr>
                                        <p:cTn id="27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Imagen72.jpg"/>
          <p:cNvPicPr>
            <a:picLocks noChangeAspect="1"/>
          </p:cNvPicPr>
          <p:nvPr/>
        </p:nvPicPr>
        <p:blipFill>
          <a:blip r:embed="rId2"/>
          <a:stretch>
            <a:fillRect/>
          </a:stretch>
        </p:blipFill>
        <p:spPr>
          <a:xfrm>
            <a:off x="0" y="13368"/>
            <a:ext cx="9144000" cy="6844632"/>
          </a:xfrm>
          <a:prstGeom prst="rect">
            <a:avLst/>
          </a:prstGeom>
        </p:spPr>
      </p:pic>
      <p:sp>
        <p:nvSpPr>
          <p:cNvPr id="6" name="5 Paralelogramo"/>
          <p:cNvSpPr/>
          <p:nvPr/>
        </p:nvSpPr>
        <p:spPr>
          <a:xfrm rot="5400000">
            <a:off x="642938" y="-214334"/>
            <a:ext cx="2928934" cy="4214810"/>
          </a:xfrm>
          <a:prstGeom prst="parallelogram">
            <a:avLst>
              <a:gd name="adj" fmla="val 89024"/>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678657" y="3321847"/>
            <a:ext cx="2857496" cy="4214810"/>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602457" y="-602457"/>
            <a:ext cx="3081336" cy="4286250"/>
          </a:xfrm>
          <a:prstGeom prst="parallelogram">
            <a:avLst>
              <a:gd name="adj" fmla="val 90639"/>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678657" y="2893219"/>
            <a:ext cx="2857496" cy="4214810"/>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88855" flipH="1">
            <a:off x="5516123" y="3148350"/>
            <a:ext cx="3002794" cy="4425587"/>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5429240" y="-714364"/>
            <a:ext cx="3000396" cy="4429124"/>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5429240" y="-285760"/>
            <a:ext cx="3000396" cy="4429124"/>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488855" flipH="1">
            <a:off x="5583069" y="2791159"/>
            <a:ext cx="3002794" cy="4425587"/>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a:off x="642938" y="285732"/>
            <a:ext cx="2928934" cy="4214810"/>
          </a:xfrm>
          <a:prstGeom prst="parallelogram">
            <a:avLst>
              <a:gd name="adj" fmla="val 89024"/>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678657" y="2536029"/>
            <a:ext cx="2857496" cy="4214810"/>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H="1">
            <a:off x="5429240" y="71430"/>
            <a:ext cx="3000396" cy="4429124"/>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20488855" flipH="1">
            <a:off x="5579813" y="1972941"/>
            <a:ext cx="3215049" cy="4501025"/>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a:off x="642938" y="714360"/>
            <a:ext cx="2928934" cy="4214810"/>
          </a:xfrm>
          <a:prstGeom prst="parallelogram">
            <a:avLst>
              <a:gd name="adj" fmla="val 89024"/>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678657" y="2178839"/>
            <a:ext cx="2857496" cy="4214810"/>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flipH="1">
            <a:off x="5429240" y="500058"/>
            <a:ext cx="3000396" cy="4429124"/>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20488855" flipH="1">
            <a:off x="5735468" y="2468534"/>
            <a:ext cx="3002794" cy="4425587"/>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a:off x="642938" y="1142988"/>
            <a:ext cx="2928934" cy="4214810"/>
          </a:xfrm>
          <a:prstGeom prst="parallelogram">
            <a:avLst>
              <a:gd name="adj" fmla="val 89024"/>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678657" y="1750211"/>
            <a:ext cx="2857496" cy="4214810"/>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5429240" y="928686"/>
            <a:ext cx="3000396" cy="4429124"/>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20488855" flipH="1">
            <a:off x="5583791" y="1505362"/>
            <a:ext cx="3001469" cy="4429539"/>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642938" y="1643054"/>
            <a:ext cx="2928934" cy="4214810"/>
          </a:xfrm>
          <a:prstGeom prst="parallelogram">
            <a:avLst>
              <a:gd name="adj" fmla="val 89024"/>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flipH="1">
            <a:off x="678657" y="1393021"/>
            <a:ext cx="2857496" cy="4214810"/>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16200000" flipH="1">
            <a:off x="5429240" y="1428752"/>
            <a:ext cx="3000396" cy="4429124"/>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20401423" flipH="1">
            <a:off x="5540051" y="991923"/>
            <a:ext cx="2953779" cy="4571791"/>
          </a:xfrm>
          <a:prstGeom prst="parallelogram">
            <a:avLst>
              <a:gd name="adj" fmla="val 9069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0" y="0"/>
            <a:ext cx="9929882"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1+#ppt_w/2"/>
                                          </p:val>
                                        </p:tav>
                                        <p:tav tm="100000">
                                          <p:val>
                                            <p:strVal val="#ppt_x"/>
                                          </p:val>
                                        </p:tav>
                                      </p:tavLst>
                                    </p:anim>
                                    <p:anim calcmode="lin" valueType="num">
                                      <p:cBhvr additive="base">
                                        <p:cTn id="23" dur="2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000" fill="hold"/>
                                        <p:tgtEl>
                                          <p:spTgt spid="22"/>
                                        </p:tgtEl>
                                        <p:attrNameLst>
                                          <p:attrName>ppt_x</p:attrName>
                                        </p:attrNameLst>
                                      </p:cBhvr>
                                      <p:tavLst>
                                        <p:tav tm="0">
                                          <p:val>
                                            <p:strVal val="1+#ppt_w/2"/>
                                          </p:val>
                                        </p:tav>
                                        <p:tav tm="100000">
                                          <p:val>
                                            <p:strVal val="#ppt_x"/>
                                          </p:val>
                                        </p:tav>
                                      </p:tavLst>
                                    </p:anim>
                                    <p:anim calcmode="lin" valueType="num">
                                      <p:cBhvr additive="base">
                                        <p:cTn id="27" dur="2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2000" fill="hold"/>
                                        <p:tgtEl>
                                          <p:spTgt spid="26"/>
                                        </p:tgtEl>
                                        <p:attrNameLst>
                                          <p:attrName>ppt_x</p:attrName>
                                        </p:attrNameLst>
                                      </p:cBhvr>
                                      <p:tavLst>
                                        <p:tav tm="0">
                                          <p:val>
                                            <p:strVal val="1+#ppt_w/2"/>
                                          </p:val>
                                        </p:tav>
                                        <p:tav tm="100000">
                                          <p:val>
                                            <p:strVal val="#ppt_x"/>
                                          </p:val>
                                        </p:tav>
                                      </p:tavLst>
                                    </p:anim>
                                    <p:anim calcmode="lin" valueType="num">
                                      <p:cBhvr additive="base">
                                        <p:cTn id="31" dur="2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000" fill="hold"/>
                                        <p:tgtEl>
                                          <p:spTgt spid="19"/>
                                        </p:tgtEl>
                                        <p:attrNameLst>
                                          <p:attrName>ppt_x</p:attrName>
                                        </p:attrNameLst>
                                      </p:cBhvr>
                                      <p:tavLst>
                                        <p:tav tm="0">
                                          <p:val>
                                            <p:strVal val="1+#ppt_w/2"/>
                                          </p:val>
                                        </p:tav>
                                        <p:tav tm="100000">
                                          <p:val>
                                            <p:strVal val="#ppt_x"/>
                                          </p:val>
                                        </p:tav>
                                      </p:tavLst>
                                    </p:anim>
                                    <p:anim calcmode="lin" valueType="num">
                                      <p:cBhvr additive="base">
                                        <p:cTn id="47" dur="2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1+#ppt_w/2"/>
                                          </p:val>
                                        </p:tav>
                                        <p:tav tm="100000">
                                          <p:val>
                                            <p:strVal val="#ppt_x"/>
                                          </p:val>
                                        </p:tav>
                                      </p:tavLst>
                                    </p:anim>
                                    <p:anim calcmode="lin" valueType="num">
                                      <p:cBhvr additive="base">
                                        <p:cTn id="51" dur="2000" fill="hold"/>
                                        <p:tgtEl>
                                          <p:spTgt spid="2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0-#ppt_w/2"/>
                                          </p:val>
                                        </p:tav>
                                        <p:tav tm="100000">
                                          <p:val>
                                            <p:strVal val="#ppt_x"/>
                                          </p:val>
                                        </p:tav>
                                      </p:tavLst>
                                    </p:anim>
                                    <p:anim calcmode="lin" valueType="num">
                                      <p:cBhvr additive="base">
                                        <p:cTn id="67" dur="2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2000" fill="hold"/>
                                        <p:tgtEl>
                                          <p:spTgt spid="24"/>
                                        </p:tgtEl>
                                        <p:attrNameLst>
                                          <p:attrName>ppt_x</p:attrName>
                                        </p:attrNameLst>
                                      </p:cBhvr>
                                      <p:tavLst>
                                        <p:tav tm="0">
                                          <p:val>
                                            <p:strVal val="0-#ppt_w/2"/>
                                          </p:val>
                                        </p:tav>
                                        <p:tav tm="100000">
                                          <p:val>
                                            <p:strVal val="#ppt_x"/>
                                          </p:val>
                                        </p:tav>
                                      </p:tavLst>
                                    </p:anim>
                                    <p:anim calcmode="lin" valueType="num">
                                      <p:cBhvr additive="base">
                                        <p:cTn id="75" dur="2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2000" fill="hold"/>
                                        <p:tgtEl>
                                          <p:spTgt spid="28"/>
                                        </p:tgtEl>
                                        <p:attrNameLst>
                                          <p:attrName>ppt_x</p:attrName>
                                        </p:attrNameLst>
                                      </p:cBhvr>
                                      <p:tavLst>
                                        <p:tav tm="0">
                                          <p:val>
                                            <p:strVal val="0-#ppt_w/2"/>
                                          </p:val>
                                        </p:tav>
                                        <p:tav tm="100000">
                                          <p:val>
                                            <p:strVal val="#ppt_x"/>
                                          </p:val>
                                        </p:tav>
                                      </p:tavLst>
                                    </p:anim>
                                    <p:anim calcmode="lin" valueType="num">
                                      <p:cBhvr additive="base">
                                        <p:cTn id="79" dur="2000" fill="hold"/>
                                        <p:tgtEl>
                                          <p:spTgt spid="28"/>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2000" fill="hold"/>
                                        <p:tgtEl>
                                          <p:spTgt spid="29"/>
                                        </p:tgtEl>
                                        <p:attrNameLst>
                                          <p:attrName>ppt_x</p:attrName>
                                        </p:attrNameLst>
                                      </p:cBhvr>
                                      <p:tavLst>
                                        <p:tav tm="0">
                                          <p:val>
                                            <p:strVal val="0-#ppt_w/2"/>
                                          </p:val>
                                        </p:tav>
                                        <p:tav tm="100000">
                                          <p:val>
                                            <p:strVal val="#ppt_x"/>
                                          </p:val>
                                        </p:tav>
                                      </p:tavLst>
                                    </p:anim>
                                    <p:anim calcmode="lin" valueType="num">
                                      <p:cBhvr additive="base">
                                        <p:cTn id="83" dur="2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2000" fill="hold"/>
                                        <p:tgtEl>
                                          <p:spTgt spid="25"/>
                                        </p:tgtEl>
                                        <p:attrNameLst>
                                          <p:attrName>ppt_x</p:attrName>
                                        </p:attrNameLst>
                                      </p:cBhvr>
                                      <p:tavLst>
                                        <p:tav tm="0">
                                          <p:val>
                                            <p:strVal val="0-#ppt_w/2"/>
                                          </p:val>
                                        </p:tav>
                                        <p:tav tm="100000">
                                          <p:val>
                                            <p:strVal val="#ppt_x"/>
                                          </p:val>
                                        </p:tav>
                                      </p:tavLst>
                                    </p:anim>
                                    <p:anim calcmode="lin" valueType="num">
                                      <p:cBhvr additive="base">
                                        <p:cTn id="87" dur="2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2000" fill="hold"/>
                                        <p:tgtEl>
                                          <p:spTgt spid="17"/>
                                        </p:tgtEl>
                                        <p:attrNameLst>
                                          <p:attrName>ppt_x</p:attrName>
                                        </p:attrNameLst>
                                      </p:cBhvr>
                                      <p:tavLst>
                                        <p:tav tm="0">
                                          <p:val>
                                            <p:strVal val="0-#ppt_w/2"/>
                                          </p:val>
                                        </p:tav>
                                        <p:tav tm="100000">
                                          <p:val>
                                            <p:strVal val="#ppt_x"/>
                                          </p:val>
                                        </p:tav>
                                      </p:tavLst>
                                    </p:anim>
                                    <p:anim calcmode="lin" valueType="num">
                                      <p:cBhvr additive="base">
                                        <p:cTn id="91" dur="2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2000" fill="hold"/>
                                        <p:tgtEl>
                                          <p:spTgt spid="21"/>
                                        </p:tgtEl>
                                        <p:attrNameLst>
                                          <p:attrName>ppt_x</p:attrName>
                                        </p:attrNameLst>
                                      </p:cBhvr>
                                      <p:tavLst>
                                        <p:tav tm="0">
                                          <p:val>
                                            <p:strVal val="0-#ppt_w/2"/>
                                          </p:val>
                                        </p:tav>
                                        <p:tav tm="100000">
                                          <p:val>
                                            <p:strVal val="#ppt_x"/>
                                          </p:val>
                                        </p:tav>
                                      </p:tavLst>
                                    </p:anim>
                                    <p:anim calcmode="lin" valueType="num">
                                      <p:cBhvr additive="base">
                                        <p:cTn id="95" dur="2000" fill="hold"/>
                                        <p:tgtEl>
                                          <p:spTgt spid="21"/>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2000" fill="hold"/>
                                        <p:tgtEl>
                                          <p:spTgt spid="13"/>
                                        </p:tgtEl>
                                        <p:attrNameLst>
                                          <p:attrName>ppt_x</p:attrName>
                                        </p:attrNameLst>
                                      </p:cBhvr>
                                      <p:tavLst>
                                        <p:tav tm="0">
                                          <p:val>
                                            <p:strVal val="0-#ppt_w/2"/>
                                          </p:val>
                                        </p:tav>
                                        <p:tav tm="100000">
                                          <p:val>
                                            <p:strVal val="#ppt_x"/>
                                          </p:val>
                                        </p:tav>
                                      </p:tavLst>
                                    </p:anim>
                                    <p:anim calcmode="lin" valueType="num">
                                      <p:cBhvr additive="base">
                                        <p:cTn id="99" dur="2000" fill="hold"/>
                                        <p:tgtEl>
                                          <p:spTgt spid="1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0-#ppt_w/2"/>
                                          </p:val>
                                        </p:tav>
                                        <p:tav tm="100000">
                                          <p:val>
                                            <p:strVal val="#ppt_x"/>
                                          </p:val>
                                        </p:tav>
                                      </p:tavLst>
                                    </p:anim>
                                    <p:anim calcmode="lin" valueType="num">
                                      <p:cBhvr additive="base">
                                        <p:cTn id="103" dur="2000" fill="hold"/>
                                        <p:tgtEl>
                                          <p:spTgt spid="10"/>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2000"/>
                                        <p:tgtEl>
                                          <p:spTgt spid="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Effect transition="in" filter="checkerboard(across)">
                                      <p:cBhvr>
                                        <p:cTn id="109" dur="2000"/>
                                        <p:tgtEl>
                                          <p:spTgt spid="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checkerboard(across)">
                                      <p:cBhvr>
                                        <p:cTn id="112" dur="2000"/>
                                        <p:tgtEl>
                                          <p:spTgt spid="8"/>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checkerboard(across)">
                                      <p:cBhvr>
                                        <p:cTn id="115" dur="2000"/>
                                        <p:tgtEl>
                                          <p:spTgt spid="9"/>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checkerboard(across)">
                                      <p:cBhvr>
                                        <p:cTn id="118" dur="2000"/>
                                        <p:tgtEl>
                                          <p:spTgt spid="14"/>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checkerboard(across)">
                                      <p:cBhvr>
                                        <p:cTn id="121" dur="2000"/>
                                        <p:tgtEl>
                                          <p:spTgt spid="15"/>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8"/>
                                        </p:tgtEl>
                                        <p:attrNameLst>
                                          <p:attrName>style.visibility</p:attrName>
                                        </p:attrNameLst>
                                      </p:cBhvr>
                                      <p:to>
                                        <p:strVal val="visible"/>
                                      </p:to>
                                    </p:set>
                                    <p:animEffect transition="in" filter="checkerboard(across)">
                                      <p:cBhvr>
                                        <p:cTn id="124" dur="2000"/>
                                        <p:tgtEl>
                                          <p:spTgt spid="18"/>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checkerboard(across)">
                                      <p:cBhvr>
                                        <p:cTn id="127" dur="2000"/>
                                        <p:tgtEl>
                                          <p:spTgt spid="19"/>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animEffect transition="in" filter="checkerboard(across)">
                                      <p:cBhvr>
                                        <p:cTn id="130" dur="2000"/>
                                        <p:tgtEl>
                                          <p:spTgt spid="22"/>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3"/>
                                        </p:tgtEl>
                                        <p:attrNameLst>
                                          <p:attrName>style.visibility</p:attrName>
                                        </p:attrNameLst>
                                      </p:cBhvr>
                                      <p:to>
                                        <p:strVal val="visible"/>
                                      </p:to>
                                    </p:set>
                                    <p:animEffect transition="in" filter="checkerboard(across)">
                                      <p:cBhvr>
                                        <p:cTn id="133" dur="2000"/>
                                        <p:tgtEl>
                                          <p:spTgt spid="23"/>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26"/>
                                        </p:tgtEl>
                                        <p:attrNameLst>
                                          <p:attrName>style.visibility</p:attrName>
                                        </p:attrNameLst>
                                      </p:cBhvr>
                                      <p:to>
                                        <p:strVal val="visible"/>
                                      </p:to>
                                    </p:set>
                                    <p:animEffect transition="in" filter="checkerboard(across)">
                                      <p:cBhvr>
                                        <p:cTn id="136" dur="2000"/>
                                        <p:tgtEl>
                                          <p:spTgt spid="26"/>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checkerboard(across)">
                                      <p:cBhvr>
                                        <p:cTn id="139" dur="2000"/>
                                        <p:tgtEl>
                                          <p:spTgt spid="27"/>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checkerboard(across)">
                                      <p:cBhvr>
                                        <p:cTn id="142" dur="2000"/>
                                        <p:tgtEl>
                                          <p:spTgt spid="10"/>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checkerboard(across)">
                                      <p:cBhvr>
                                        <p:cTn id="145" dur="2000"/>
                                        <p:tgtEl>
                                          <p:spTgt spid="11"/>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checkerboard(across)">
                                      <p:cBhvr>
                                        <p:cTn id="148" dur="2000"/>
                                        <p:tgtEl>
                                          <p:spTgt spid="12"/>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checkerboard(across)">
                                      <p:cBhvr>
                                        <p:cTn id="151" dur="2000"/>
                                        <p:tgtEl>
                                          <p:spTgt spid="13"/>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checkerboard(across)">
                                      <p:cBhvr>
                                        <p:cTn id="154" dur="2000"/>
                                        <p:tgtEl>
                                          <p:spTgt spid="16"/>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checkerboard(across)">
                                      <p:cBhvr>
                                        <p:cTn id="157" dur="2000"/>
                                        <p:tgtEl>
                                          <p:spTgt spid="17"/>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2000"/>
                                        <p:tgtEl>
                                          <p:spTgt spid="20"/>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2000"/>
                                        <p:tgtEl>
                                          <p:spTgt spid="21"/>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2000"/>
                                        <p:tgtEl>
                                          <p:spTgt spid="24"/>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2000"/>
                                        <p:tgtEl>
                                          <p:spTgt spid="25"/>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checkerboard(across)">
                                      <p:cBhvr>
                                        <p:cTn id="172" dur="2000"/>
                                        <p:tgtEl>
                                          <p:spTgt spid="28"/>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29"/>
                                        </p:tgtEl>
                                        <p:attrNameLst>
                                          <p:attrName>style.visibility</p:attrName>
                                        </p:attrNameLst>
                                      </p:cBhvr>
                                      <p:to>
                                        <p:strVal val="visible"/>
                                      </p:to>
                                    </p:set>
                                    <p:animEffect transition="in" filter="checkerboard(across)">
                                      <p:cBhvr>
                                        <p:cTn id="175" dur="2000"/>
                                        <p:tgtEl>
                                          <p:spTgt spid="29"/>
                                        </p:tgtEl>
                                      </p:cBhvr>
                                    </p:animEffect>
                                  </p:childTnLst>
                                </p:cTn>
                              </p:par>
                            </p:childTnLst>
                          </p:cTn>
                        </p:par>
                        <p:par>
                          <p:cTn id="176" fill="hold">
                            <p:stCondLst>
                              <p:cond delay="2000"/>
                            </p:stCondLst>
                            <p:childTnLst>
                              <p:par>
                                <p:cTn id="177" presetID="17" presetClass="exit" presetSubtype="8" fill="hold" grpId="2" nodeType="afterEffect">
                                  <p:stCondLst>
                                    <p:cond delay="0"/>
                                  </p:stCondLst>
                                  <p:childTnLst>
                                    <p:anim calcmode="lin" valueType="num">
                                      <p:cBhvr>
                                        <p:cTn id="178" dur="2000"/>
                                        <p:tgtEl>
                                          <p:spTgt spid="6"/>
                                        </p:tgtEl>
                                        <p:attrNameLst>
                                          <p:attrName>ppt_x</p:attrName>
                                        </p:attrNameLst>
                                      </p:cBhvr>
                                      <p:tavLst>
                                        <p:tav tm="0">
                                          <p:val>
                                            <p:strVal val="ppt_x"/>
                                          </p:val>
                                        </p:tav>
                                        <p:tav tm="100000">
                                          <p:val>
                                            <p:strVal val="ppt_x-ppt_w/2"/>
                                          </p:val>
                                        </p:tav>
                                      </p:tavLst>
                                    </p:anim>
                                    <p:anim calcmode="lin" valueType="num">
                                      <p:cBhvr>
                                        <p:cTn id="179" dur="2000"/>
                                        <p:tgtEl>
                                          <p:spTgt spid="6"/>
                                        </p:tgtEl>
                                        <p:attrNameLst>
                                          <p:attrName>ppt_y</p:attrName>
                                        </p:attrNameLst>
                                      </p:cBhvr>
                                      <p:tavLst>
                                        <p:tav tm="0">
                                          <p:val>
                                            <p:strVal val="ppt_y"/>
                                          </p:val>
                                        </p:tav>
                                        <p:tav tm="100000">
                                          <p:val>
                                            <p:strVal val="ppt_y"/>
                                          </p:val>
                                        </p:tav>
                                      </p:tavLst>
                                    </p:anim>
                                    <p:anim calcmode="lin" valueType="num">
                                      <p:cBhvr>
                                        <p:cTn id="180" dur="2000"/>
                                        <p:tgtEl>
                                          <p:spTgt spid="6"/>
                                        </p:tgtEl>
                                        <p:attrNameLst>
                                          <p:attrName>ppt_w</p:attrName>
                                        </p:attrNameLst>
                                      </p:cBhvr>
                                      <p:tavLst>
                                        <p:tav tm="0">
                                          <p:val>
                                            <p:strVal val="ppt_w"/>
                                          </p:val>
                                        </p:tav>
                                        <p:tav tm="100000">
                                          <p:val>
                                            <p:fltVal val="0"/>
                                          </p:val>
                                        </p:tav>
                                      </p:tavLst>
                                    </p:anim>
                                    <p:anim calcmode="lin" valueType="num">
                                      <p:cBhvr>
                                        <p:cTn id="181" dur="2000"/>
                                        <p:tgtEl>
                                          <p:spTgt spid="6"/>
                                        </p:tgtEl>
                                        <p:attrNameLst>
                                          <p:attrName>ppt_h</p:attrName>
                                        </p:attrNameLst>
                                      </p:cBhvr>
                                      <p:tavLst>
                                        <p:tav tm="0">
                                          <p:val>
                                            <p:strVal val="ppt_h"/>
                                          </p:val>
                                        </p:tav>
                                        <p:tav tm="100000">
                                          <p:val>
                                            <p:strVal val="ppt_h"/>
                                          </p:val>
                                        </p:tav>
                                      </p:tavLst>
                                    </p:anim>
                                    <p:set>
                                      <p:cBhvr>
                                        <p:cTn id="182" dur="1" fill="hold">
                                          <p:stCondLst>
                                            <p:cond delay="1999"/>
                                          </p:stCondLst>
                                        </p:cTn>
                                        <p:tgtEl>
                                          <p:spTgt spid="6"/>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2000"/>
                                        <p:tgtEl>
                                          <p:spTgt spid="7"/>
                                        </p:tgtEl>
                                        <p:attrNameLst>
                                          <p:attrName>ppt_x</p:attrName>
                                        </p:attrNameLst>
                                      </p:cBhvr>
                                      <p:tavLst>
                                        <p:tav tm="0">
                                          <p:val>
                                            <p:strVal val="ppt_x"/>
                                          </p:val>
                                        </p:tav>
                                        <p:tav tm="100000">
                                          <p:val>
                                            <p:strVal val="ppt_x-ppt_w/2"/>
                                          </p:val>
                                        </p:tav>
                                      </p:tavLst>
                                    </p:anim>
                                    <p:anim calcmode="lin" valueType="num">
                                      <p:cBhvr>
                                        <p:cTn id="185" dur="2000"/>
                                        <p:tgtEl>
                                          <p:spTgt spid="7"/>
                                        </p:tgtEl>
                                        <p:attrNameLst>
                                          <p:attrName>ppt_y</p:attrName>
                                        </p:attrNameLst>
                                      </p:cBhvr>
                                      <p:tavLst>
                                        <p:tav tm="0">
                                          <p:val>
                                            <p:strVal val="ppt_y"/>
                                          </p:val>
                                        </p:tav>
                                        <p:tav tm="100000">
                                          <p:val>
                                            <p:strVal val="ppt_y"/>
                                          </p:val>
                                        </p:tav>
                                      </p:tavLst>
                                    </p:anim>
                                    <p:anim calcmode="lin" valueType="num">
                                      <p:cBhvr>
                                        <p:cTn id="186" dur="2000"/>
                                        <p:tgtEl>
                                          <p:spTgt spid="7"/>
                                        </p:tgtEl>
                                        <p:attrNameLst>
                                          <p:attrName>ppt_w</p:attrName>
                                        </p:attrNameLst>
                                      </p:cBhvr>
                                      <p:tavLst>
                                        <p:tav tm="0">
                                          <p:val>
                                            <p:strVal val="ppt_w"/>
                                          </p:val>
                                        </p:tav>
                                        <p:tav tm="100000">
                                          <p:val>
                                            <p:fltVal val="0"/>
                                          </p:val>
                                        </p:tav>
                                      </p:tavLst>
                                    </p:anim>
                                    <p:anim calcmode="lin" valueType="num">
                                      <p:cBhvr>
                                        <p:cTn id="187" dur="2000"/>
                                        <p:tgtEl>
                                          <p:spTgt spid="7"/>
                                        </p:tgtEl>
                                        <p:attrNameLst>
                                          <p:attrName>ppt_h</p:attrName>
                                        </p:attrNameLst>
                                      </p:cBhvr>
                                      <p:tavLst>
                                        <p:tav tm="0">
                                          <p:val>
                                            <p:strVal val="ppt_h"/>
                                          </p:val>
                                        </p:tav>
                                        <p:tav tm="100000">
                                          <p:val>
                                            <p:strVal val="ppt_h"/>
                                          </p:val>
                                        </p:tav>
                                      </p:tavLst>
                                    </p:anim>
                                    <p:set>
                                      <p:cBhvr>
                                        <p:cTn id="188" dur="1" fill="hold">
                                          <p:stCondLst>
                                            <p:cond delay="1999"/>
                                          </p:stCondLst>
                                        </p:cTn>
                                        <p:tgtEl>
                                          <p:spTgt spid="7"/>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2000"/>
                                        <p:tgtEl>
                                          <p:spTgt spid="8"/>
                                        </p:tgtEl>
                                        <p:attrNameLst>
                                          <p:attrName>ppt_x</p:attrName>
                                        </p:attrNameLst>
                                      </p:cBhvr>
                                      <p:tavLst>
                                        <p:tav tm="0">
                                          <p:val>
                                            <p:strVal val="ppt_x"/>
                                          </p:val>
                                        </p:tav>
                                        <p:tav tm="100000">
                                          <p:val>
                                            <p:strVal val="ppt_x-ppt_w/2"/>
                                          </p:val>
                                        </p:tav>
                                      </p:tavLst>
                                    </p:anim>
                                    <p:anim calcmode="lin" valueType="num">
                                      <p:cBhvr>
                                        <p:cTn id="191" dur="2000"/>
                                        <p:tgtEl>
                                          <p:spTgt spid="8"/>
                                        </p:tgtEl>
                                        <p:attrNameLst>
                                          <p:attrName>ppt_y</p:attrName>
                                        </p:attrNameLst>
                                      </p:cBhvr>
                                      <p:tavLst>
                                        <p:tav tm="0">
                                          <p:val>
                                            <p:strVal val="ppt_y"/>
                                          </p:val>
                                        </p:tav>
                                        <p:tav tm="100000">
                                          <p:val>
                                            <p:strVal val="ppt_y"/>
                                          </p:val>
                                        </p:tav>
                                      </p:tavLst>
                                    </p:anim>
                                    <p:anim calcmode="lin" valueType="num">
                                      <p:cBhvr>
                                        <p:cTn id="192" dur="2000"/>
                                        <p:tgtEl>
                                          <p:spTgt spid="8"/>
                                        </p:tgtEl>
                                        <p:attrNameLst>
                                          <p:attrName>ppt_w</p:attrName>
                                        </p:attrNameLst>
                                      </p:cBhvr>
                                      <p:tavLst>
                                        <p:tav tm="0">
                                          <p:val>
                                            <p:strVal val="ppt_w"/>
                                          </p:val>
                                        </p:tav>
                                        <p:tav tm="100000">
                                          <p:val>
                                            <p:fltVal val="0"/>
                                          </p:val>
                                        </p:tav>
                                      </p:tavLst>
                                    </p:anim>
                                    <p:anim calcmode="lin" valueType="num">
                                      <p:cBhvr>
                                        <p:cTn id="193" dur="2000"/>
                                        <p:tgtEl>
                                          <p:spTgt spid="8"/>
                                        </p:tgtEl>
                                        <p:attrNameLst>
                                          <p:attrName>ppt_h</p:attrName>
                                        </p:attrNameLst>
                                      </p:cBhvr>
                                      <p:tavLst>
                                        <p:tav tm="0">
                                          <p:val>
                                            <p:strVal val="ppt_h"/>
                                          </p:val>
                                        </p:tav>
                                        <p:tav tm="100000">
                                          <p:val>
                                            <p:strVal val="ppt_h"/>
                                          </p:val>
                                        </p:tav>
                                      </p:tavLst>
                                    </p:anim>
                                    <p:set>
                                      <p:cBhvr>
                                        <p:cTn id="194" dur="1" fill="hold">
                                          <p:stCondLst>
                                            <p:cond delay="1999"/>
                                          </p:stCondLst>
                                        </p:cTn>
                                        <p:tgtEl>
                                          <p:spTgt spid="8"/>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2000"/>
                                        <p:tgtEl>
                                          <p:spTgt spid="9"/>
                                        </p:tgtEl>
                                        <p:attrNameLst>
                                          <p:attrName>ppt_x</p:attrName>
                                        </p:attrNameLst>
                                      </p:cBhvr>
                                      <p:tavLst>
                                        <p:tav tm="0">
                                          <p:val>
                                            <p:strVal val="ppt_x"/>
                                          </p:val>
                                        </p:tav>
                                        <p:tav tm="100000">
                                          <p:val>
                                            <p:strVal val="ppt_x-ppt_w/2"/>
                                          </p:val>
                                        </p:tav>
                                      </p:tavLst>
                                    </p:anim>
                                    <p:anim calcmode="lin" valueType="num">
                                      <p:cBhvr>
                                        <p:cTn id="197" dur="2000"/>
                                        <p:tgtEl>
                                          <p:spTgt spid="9"/>
                                        </p:tgtEl>
                                        <p:attrNameLst>
                                          <p:attrName>ppt_y</p:attrName>
                                        </p:attrNameLst>
                                      </p:cBhvr>
                                      <p:tavLst>
                                        <p:tav tm="0">
                                          <p:val>
                                            <p:strVal val="ppt_y"/>
                                          </p:val>
                                        </p:tav>
                                        <p:tav tm="100000">
                                          <p:val>
                                            <p:strVal val="ppt_y"/>
                                          </p:val>
                                        </p:tav>
                                      </p:tavLst>
                                    </p:anim>
                                    <p:anim calcmode="lin" valueType="num">
                                      <p:cBhvr>
                                        <p:cTn id="198" dur="2000"/>
                                        <p:tgtEl>
                                          <p:spTgt spid="9"/>
                                        </p:tgtEl>
                                        <p:attrNameLst>
                                          <p:attrName>ppt_w</p:attrName>
                                        </p:attrNameLst>
                                      </p:cBhvr>
                                      <p:tavLst>
                                        <p:tav tm="0">
                                          <p:val>
                                            <p:strVal val="ppt_w"/>
                                          </p:val>
                                        </p:tav>
                                        <p:tav tm="100000">
                                          <p:val>
                                            <p:fltVal val="0"/>
                                          </p:val>
                                        </p:tav>
                                      </p:tavLst>
                                    </p:anim>
                                    <p:anim calcmode="lin" valueType="num">
                                      <p:cBhvr>
                                        <p:cTn id="199" dur="2000"/>
                                        <p:tgtEl>
                                          <p:spTgt spid="9"/>
                                        </p:tgtEl>
                                        <p:attrNameLst>
                                          <p:attrName>ppt_h</p:attrName>
                                        </p:attrNameLst>
                                      </p:cBhvr>
                                      <p:tavLst>
                                        <p:tav tm="0">
                                          <p:val>
                                            <p:strVal val="ppt_h"/>
                                          </p:val>
                                        </p:tav>
                                        <p:tav tm="100000">
                                          <p:val>
                                            <p:strVal val="ppt_h"/>
                                          </p:val>
                                        </p:tav>
                                      </p:tavLst>
                                    </p:anim>
                                    <p:set>
                                      <p:cBhvr>
                                        <p:cTn id="200" dur="1" fill="hold">
                                          <p:stCondLst>
                                            <p:cond delay="1999"/>
                                          </p:stCondLst>
                                        </p:cTn>
                                        <p:tgtEl>
                                          <p:spTgt spid="9"/>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2000"/>
                                        <p:tgtEl>
                                          <p:spTgt spid="14"/>
                                        </p:tgtEl>
                                        <p:attrNameLst>
                                          <p:attrName>ppt_x</p:attrName>
                                        </p:attrNameLst>
                                      </p:cBhvr>
                                      <p:tavLst>
                                        <p:tav tm="0">
                                          <p:val>
                                            <p:strVal val="ppt_x"/>
                                          </p:val>
                                        </p:tav>
                                        <p:tav tm="100000">
                                          <p:val>
                                            <p:strVal val="ppt_x-ppt_w/2"/>
                                          </p:val>
                                        </p:tav>
                                      </p:tavLst>
                                    </p:anim>
                                    <p:anim calcmode="lin" valueType="num">
                                      <p:cBhvr>
                                        <p:cTn id="203" dur="2000"/>
                                        <p:tgtEl>
                                          <p:spTgt spid="14"/>
                                        </p:tgtEl>
                                        <p:attrNameLst>
                                          <p:attrName>ppt_y</p:attrName>
                                        </p:attrNameLst>
                                      </p:cBhvr>
                                      <p:tavLst>
                                        <p:tav tm="0">
                                          <p:val>
                                            <p:strVal val="ppt_y"/>
                                          </p:val>
                                        </p:tav>
                                        <p:tav tm="100000">
                                          <p:val>
                                            <p:strVal val="ppt_y"/>
                                          </p:val>
                                        </p:tav>
                                      </p:tavLst>
                                    </p:anim>
                                    <p:anim calcmode="lin" valueType="num">
                                      <p:cBhvr>
                                        <p:cTn id="204" dur="2000"/>
                                        <p:tgtEl>
                                          <p:spTgt spid="14"/>
                                        </p:tgtEl>
                                        <p:attrNameLst>
                                          <p:attrName>ppt_w</p:attrName>
                                        </p:attrNameLst>
                                      </p:cBhvr>
                                      <p:tavLst>
                                        <p:tav tm="0">
                                          <p:val>
                                            <p:strVal val="ppt_w"/>
                                          </p:val>
                                        </p:tav>
                                        <p:tav tm="100000">
                                          <p:val>
                                            <p:fltVal val="0"/>
                                          </p:val>
                                        </p:tav>
                                      </p:tavLst>
                                    </p:anim>
                                    <p:anim calcmode="lin" valueType="num">
                                      <p:cBhvr>
                                        <p:cTn id="205" dur="2000"/>
                                        <p:tgtEl>
                                          <p:spTgt spid="14"/>
                                        </p:tgtEl>
                                        <p:attrNameLst>
                                          <p:attrName>ppt_h</p:attrName>
                                        </p:attrNameLst>
                                      </p:cBhvr>
                                      <p:tavLst>
                                        <p:tav tm="0">
                                          <p:val>
                                            <p:strVal val="ppt_h"/>
                                          </p:val>
                                        </p:tav>
                                        <p:tav tm="100000">
                                          <p:val>
                                            <p:strVal val="ppt_h"/>
                                          </p:val>
                                        </p:tav>
                                      </p:tavLst>
                                    </p:anim>
                                    <p:set>
                                      <p:cBhvr>
                                        <p:cTn id="206" dur="1" fill="hold">
                                          <p:stCondLst>
                                            <p:cond delay="1999"/>
                                          </p:stCondLst>
                                        </p:cTn>
                                        <p:tgtEl>
                                          <p:spTgt spid="14"/>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2000"/>
                                        <p:tgtEl>
                                          <p:spTgt spid="15"/>
                                        </p:tgtEl>
                                        <p:attrNameLst>
                                          <p:attrName>ppt_x</p:attrName>
                                        </p:attrNameLst>
                                      </p:cBhvr>
                                      <p:tavLst>
                                        <p:tav tm="0">
                                          <p:val>
                                            <p:strVal val="ppt_x"/>
                                          </p:val>
                                        </p:tav>
                                        <p:tav tm="100000">
                                          <p:val>
                                            <p:strVal val="ppt_x-ppt_w/2"/>
                                          </p:val>
                                        </p:tav>
                                      </p:tavLst>
                                    </p:anim>
                                    <p:anim calcmode="lin" valueType="num">
                                      <p:cBhvr>
                                        <p:cTn id="209" dur="2000"/>
                                        <p:tgtEl>
                                          <p:spTgt spid="15"/>
                                        </p:tgtEl>
                                        <p:attrNameLst>
                                          <p:attrName>ppt_y</p:attrName>
                                        </p:attrNameLst>
                                      </p:cBhvr>
                                      <p:tavLst>
                                        <p:tav tm="0">
                                          <p:val>
                                            <p:strVal val="ppt_y"/>
                                          </p:val>
                                        </p:tav>
                                        <p:tav tm="100000">
                                          <p:val>
                                            <p:strVal val="ppt_y"/>
                                          </p:val>
                                        </p:tav>
                                      </p:tavLst>
                                    </p:anim>
                                    <p:anim calcmode="lin" valueType="num">
                                      <p:cBhvr>
                                        <p:cTn id="210" dur="2000"/>
                                        <p:tgtEl>
                                          <p:spTgt spid="15"/>
                                        </p:tgtEl>
                                        <p:attrNameLst>
                                          <p:attrName>ppt_w</p:attrName>
                                        </p:attrNameLst>
                                      </p:cBhvr>
                                      <p:tavLst>
                                        <p:tav tm="0">
                                          <p:val>
                                            <p:strVal val="ppt_w"/>
                                          </p:val>
                                        </p:tav>
                                        <p:tav tm="100000">
                                          <p:val>
                                            <p:fltVal val="0"/>
                                          </p:val>
                                        </p:tav>
                                      </p:tavLst>
                                    </p:anim>
                                    <p:anim calcmode="lin" valueType="num">
                                      <p:cBhvr>
                                        <p:cTn id="211" dur="2000"/>
                                        <p:tgtEl>
                                          <p:spTgt spid="15"/>
                                        </p:tgtEl>
                                        <p:attrNameLst>
                                          <p:attrName>ppt_h</p:attrName>
                                        </p:attrNameLst>
                                      </p:cBhvr>
                                      <p:tavLst>
                                        <p:tav tm="0">
                                          <p:val>
                                            <p:strVal val="ppt_h"/>
                                          </p:val>
                                        </p:tav>
                                        <p:tav tm="100000">
                                          <p:val>
                                            <p:strVal val="ppt_h"/>
                                          </p:val>
                                        </p:tav>
                                      </p:tavLst>
                                    </p:anim>
                                    <p:set>
                                      <p:cBhvr>
                                        <p:cTn id="212" dur="1" fill="hold">
                                          <p:stCondLst>
                                            <p:cond delay="1999"/>
                                          </p:stCondLst>
                                        </p:cTn>
                                        <p:tgtEl>
                                          <p:spTgt spid="15"/>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2000"/>
                                        <p:tgtEl>
                                          <p:spTgt spid="18"/>
                                        </p:tgtEl>
                                        <p:attrNameLst>
                                          <p:attrName>ppt_x</p:attrName>
                                        </p:attrNameLst>
                                      </p:cBhvr>
                                      <p:tavLst>
                                        <p:tav tm="0">
                                          <p:val>
                                            <p:strVal val="ppt_x"/>
                                          </p:val>
                                        </p:tav>
                                        <p:tav tm="100000">
                                          <p:val>
                                            <p:strVal val="ppt_x-ppt_w/2"/>
                                          </p:val>
                                        </p:tav>
                                      </p:tavLst>
                                    </p:anim>
                                    <p:anim calcmode="lin" valueType="num">
                                      <p:cBhvr>
                                        <p:cTn id="215" dur="2000"/>
                                        <p:tgtEl>
                                          <p:spTgt spid="18"/>
                                        </p:tgtEl>
                                        <p:attrNameLst>
                                          <p:attrName>ppt_y</p:attrName>
                                        </p:attrNameLst>
                                      </p:cBhvr>
                                      <p:tavLst>
                                        <p:tav tm="0">
                                          <p:val>
                                            <p:strVal val="ppt_y"/>
                                          </p:val>
                                        </p:tav>
                                        <p:tav tm="100000">
                                          <p:val>
                                            <p:strVal val="ppt_y"/>
                                          </p:val>
                                        </p:tav>
                                      </p:tavLst>
                                    </p:anim>
                                    <p:anim calcmode="lin" valueType="num">
                                      <p:cBhvr>
                                        <p:cTn id="216" dur="2000"/>
                                        <p:tgtEl>
                                          <p:spTgt spid="18"/>
                                        </p:tgtEl>
                                        <p:attrNameLst>
                                          <p:attrName>ppt_w</p:attrName>
                                        </p:attrNameLst>
                                      </p:cBhvr>
                                      <p:tavLst>
                                        <p:tav tm="0">
                                          <p:val>
                                            <p:strVal val="ppt_w"/>
                                          </p:val>
                                        </p:tav>
                                        <p:tav tm="100000">
                                          <p:val>
                                            <p:fltVal val="0"/>
                                          </p:val>
                                        </p:tav>
                                      </p:tavLst>
                                    </p:anim>
                                    <p:anim calcmode="lin" valueType="num">
                                      <p:cBhvr>
                                        <p:cTn id="217" dur="2000"/>
                                        <p:tgtEl>
                                          <p:spTgt spid="18"/>
                                        </p:tgtEl>
                                        <p:attrNameLst>
                                          <p:attrName>ppt_h</p:attrName>
                                        </p:attrNameLst>
                                      </p:cBhvr>
                                      <p:tavLst>
                                        <p:tav tm="0">
                                          <p:val>
                                            <p:strVal val="ppt_h"/>
                                          </p:val>
                                        </p:tav>
                                        <p:tav tm="100000">
                                          <p:val>
                                            <p:strVal val="ppt_h"/>
                                          </p:val>
                                        </p:tav>
                                      </p:tavLst>
                                    </p:anim>
                                    <p:set>
                                      <p:cBhvr>
                                        <p:cTn id="218" dur="1" fill="hold">
                                          <p:stCondLst>
                                            <p:cond delay="1999"/>
                                          </p:stCondLst>
                                        </p:cTn>
                                        <p:tgtEl>
                                          <p:spTgt spid="18"/>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2000"/>
                                        <p:tgtEl>
                                          <p:spTgt spid="19"/>
                                        </p:tgtEl>
                                        <p:attrNameLst>
                                          <p:attrName>ppt_x</p:attrName>
                                        </p:attrNameLst>
                                      </p:cBhvr>
                                      <p:tavLst>
                                        <p:tav tm="0">
                                          <p:val>
                                            <p:strVal val="ppt_x"/>
                                          </p:val>
                                        </p:tav>
                                        <p:tav tm="100000">
                                          <p:val>
                                            <p:strVal val="ppt_x-ppt_w/2"/>
                                          </p:val>
                                        </p:tav>
                                      </p:tavLst>
                                    </p:anim>
                                    <p:anim calcmode="lin" valueType="num">
                                      <p:cBhvr>
                                        <p:cTn id="221" dur="2000"/>
                                        <p:tgtEl>
                                          <p:spTgt spid="19"/>
                                        </p:tgtEl>
                                        <p:attrNameLst>
                                          <p:attrName>ppt_y</p:attrName>
                                        </p:attrNameLst>
                                      </p:cBhvr>
                                      <p:tavLst>
                                        <p:tav tm="0">
                                          <p:val>
                                            <p:strVal val="ppt_y"/>
                                          </p:val>
                                        </p:tav>
                                        <p:tav tm="100000">
                                          <p:val>
                                            <p:strVal val="ppt_y"/>
                                          </p:val>
                                        </p:tav>
                                      </p:tavLst>
                                    </p:anim>
                                    <p:anim calcmode="lin" valueType="num">
                                      <p:cBhvr>
                                        <p:cTn id="222" dur="2000"/>
                                        <p:tgtEl>
                                          <p:spTgt spid="19"/>
                                        </p:tgtEl>
                                        <p:attrNameLst>
                                          <p:attrName>ppt_w</p:attrName>
                                        </p:attrNameLst>
                                      </p:cBhvr>
                                      <p:tavLst>
                                        <p:tav tm="0">
                                          <p:val>
                                            <p:strVal val="ppt_w"/>
                                          </p:val>
                                        </p:tav>
                                        <p:tav tm="100000">
                                          <p:val>
                                            <p:fltVal val="0"/>
                                          </p:val>
                                        </p:tav>
                                      </p:tavLst>
                                    </p:anim>
                                    <p:anim calcmode="lin" valueType="num">
                                      <p:cBhvr>
                                        <p:cTn id="223" dur="2000"/>
                                        <p:tgtEl>
                                          <p:spTgt spid="19"/>
                                        </p:tgtEl>
                                        <p:attrNameLst>
                                          <p:attrName>ppt_h</p:attrName>
                                        </p:attrNameLst>
                                      </p:cBhvr>
                                      <p:tavLst>
                                        <p:tav tm="0">
                                          <p:val>
                                            <p:strVal val="ppt_h"/>
                                          </p:val>
                                        </p:tav>
                                        <p:tav tm="100000">
                                          <p:val>
                                            <p:strVal val="ppt_h"/>
                                          </p:val>
                                        </p:tav>
                                      </p:tavLst>
                                    </p:anim>
                                    <p:set>
                                      <p:cBhvr>
                                        <p:cTn id="224" dur="1" fill="hold">
                                          <p:stCondLst>
                                            <p:cond delay="1999"/>
                                          </p:stCondLst>
                                        </p:cTn>
                                        <p:tgtEl>
                                          <p:spTgt spid="19"/>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2000"/>
                                        <p:tgtEl>
                                          <p:spTgt spid="22"/>
                                        </p:tgtEl>
                                        <p:attrNameLst>
                                          <p:attrName>ppt_x</p:attrName>
                                        </p:attrNameLst>
                                      </p:cBhvr>
                                      <p:tavLst>
                                        <p:tav tm="0">
                                          <p:val>
                                            <p:strVal val="ppt_x"/>
                                          </p:val>
                                        </p:tav>
                                        <p:tav tm="100000">
                                          <p:val>
                                            <p:strVal val="ppt_x-ppt_w/2"/>
                                          </p:val>
                                        </p:tav>
                                      </p:tavLst>
                                    </p:anim>
                                    <p:anim calcmode="lin" valueType="num">
                                      <p:cBhvr>
                                        <p:cTn id="227" dur="2000"/>
                                        <p:tgtEl>
                                          <p:spTgt spid="22"/>
                                        </p:tgtEl>
                                        <p:attrNameLst>
                                          <p:attrName>ppt_y</p:attrName>
                                        </p:attrNameLst>
                                      </p:cBhvr>
                                      <p:tavLst>
                                        <p:tav tm="0">
                                          <p:val>
                                            <p:strVal val="ppt_y"/>
                                          </p:val>
                                        </p:tav>
                                        <p:tav tm="100000">
                                          <p:val>
                                            <p:strVal val="ppt_y"/>
                                          </p:val>
                                        </p:tav>
                                      </p:tavLst>
                                    </p:anim>
                                    <p:anim calcmode="lin" valueType="num">
                                      <p:cBhvr>
                                        <p:cTn id="228" dur="2000"/>
                                        <p:tgtEl>
                                          <p:spTgt spid="22"/>
                                        </p:tgtEl>
                                        <p:attrNameLst>
                                          <p:attrName>ppt_w</p:attrName>
                                        </p:attrNameLst>
                                      </p:cBhvr>
                                      <p:tavLst>
                                        <p:tav tm="0">
                                          <p:val>
                                            <p:strVal val="ppt_w"/>
                                          </p:val>
                                        </p:tav>
                                        <p:tav tm="100000">
                                          <p:val>
                                            <p:fltVal val="0"/>
                                          </p:val>
                                        </p:tav>
                                      </p:tavLst>
                                    </p:anim>
                                    <p:anim calcmode="lin" valueType="num">
                                      <p:cBhvr>
                                        <p:cTn id="229" dur="2000"/>
                                        <p:tgtEl>
                                          <p:spTgt spid="22"/>
                                        </p:tgtEl>
                                        <p:attrNameLst>
                                          <p:attrName>ppt_h</p:attrName>
                                        </p:attrNameLst>
                                      </p:cBhvr>
                                      <p:tavLst>
                                        <p:tav tm="0">
                                          <p:val>
                                            <p:strVal val="ppt_h"/>
                                          </p:val>
                                        </p:tav>
                                        <p:tav tm="100000">
                                          <p:val>
                                            <p:strVal val="ppt_h"/>
                                          </p:val>
                                        </p:tav>
                                      </p:tavLst>
                                    </p:anim>
                                    <p:set>
                                      <p:cBhvr>
                                        <p:cTn id="230" dur="1" fill="hold">
                                          <p:stCondLst>
                                            <p:cond delay="1999"/>
                                          </p:stCondLst>
                                        </p:cTn>
                                        <p:tgtEl>
                                          <p:spTgt spid="22"/>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2000"/>
                                        <p:tgtEl>
                                          <p:spTgt spid="23"/>
                                        </p:tgtEl>
                                        <p:attrNameLst>
                                          <p:attrName>ppt_x</p:attrName>
                                        </p:attrNameLst>
                                      </p:cBhvr>
                                      <p:tavLst>
                                        <p:tav tm="0">
                                          <p:val>
                                            <p:strVal val="ppt_x"/>
                                          </p:val>
                                        </p:tav>
                                        <p:tav tm="100000">
                                          <p:val>
                                            <p:strVal val="ppt_x-ppt_w/2"/>
                                          </p:val>
                                        </p:tav>
                                      </p:tavLst>
                                    </p:anim>
                                    <p:anim calcmode="lin" valueType="num">
                                      <p:cBhvr>
                                        <p:cTn id="233" dur="2000"/>
                                        <p:tgtEl>
                                          <p:spTgt spid="23"/>
                                        </p:tgtEl>
                                        <p:attrNameLst>
                                          <p:attrName>ppt_y</p:attrName>
                                        </p:attrNameLst>
                                      </p:cBhvr>
                                      <p:tavLst>
                                        <p:tav tm="0">
                                          <p:val>
                                            <p:strVal val="ppt_y"/>
                                          </p:val>
                                        </p:tav>
                                        <p:tav tm="100000">
                                          <p:val>
                                            <p:strVal val="ppt_y"/>
                                          </p:val>
                                        </p:tav>
                                      </p:tavLst>
                                    </p:anim>
                                    <p:anim calcmode="lin" valueType="num">
                                      <p:cBhvr>
                                        <p:cTn id="234" dur="2000"/>
                                        <p:tgtEl>
                                          <p:spTgt spid="23"/>
                                        </p:tgtEl>
                                        <p:attrNameLst>
                                          <p:attrName>ppt_w</p:attrName>
                                        </p:attrNameLst>
                                      </p:cBhvr>
                                      <p:tavLst>
                                        <p:tav tm="0">
                                          <p:val>
                                            <p:strVal val="ppt_w"/>
                                          </p:val>
                                        </p:tav>
                                        <p:tav tm="100000">
                                          <p:val>
                                            <p:fltVal val="0"/>
                                          </p:val>
                                        </p:tav>
                                      </p:tavLst>
                                    </p:anim>
                                    <p:anim calcmode="lin" valueType="num">
                                      <p:cBhvr>
                                        <p:cTn id="235" dur="2000"/>
                                        <p:tgtEl>
                                          <p:spTgt spid="23"/>
                                        </p:tgtEl>
                                        <p:attrNameLst>
                                          <p:attrName>ppt_h</p:attrName>
                                        </p:attrNameLst>
                                      </p:cBhvr>
                                      <p:tavLst>
                                        <p:tav tm="0">
                                          <p:val>
                                            <p:strVal val="ppt_h"/>
                                          </p:val>
                                        </p:tav>
                                        <p:tav tm="100000">
                                          <p:val>
                                            <p:strVal val="ppt_h"/>
                                          </p:val>
                                        </p:tav>
                                      </p:tavLst>
                                    </p:anim>
                                    <p:set>
                                      <p:cBhvr>
                                        <p:cTn id="236" dur="1" fill="hold">
                                          <p:stCondLst>
                                            <p:cond delay="1999"/>
                                          </p:stCondLst>
                                        </p:cTn>
                                        <p:tgtEl>
                                          <p:spTgt spid="23"/>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2000"/>
                                        <p:tgtEl>
                                          <p:spTgt spid="26"/>
                                        </p:tgtEl>
                                        <p:attrNameLst>
                                          <p:attrName>ppt_x</p:attrName>
                                        </p:attrNameLst>
                                      </p:cBhvr>
                                      <p:tavLst>
                                        <p:tav tm="0">
                                          <p:val>
                                            <p:strVal val="ppt_x"/>
                                          </p:val>
                                        </p:tav>
                                        <p:tav tm="100000">
                                          <p:val>
                                            <p:strVal val="ppt_x-ppt_w/2"/>
                                          </p:val>
                                        </p:tav>
                                      </p:tavLst>
                                    </p:anim>
                                    <p:anim calcmode="lin" valueType="num">
                                      <p:cBhvr>
                                        <p:cTn id="239" dur="2000"/>
                                        <p:tgtEl>
                                          <p:spTgt spid="26"/>
                                        </p:tgtEl>
                                        <p:attrNameLst>
                                          <p:attrName>ppt_y</p:attrName>
                                        </p:attrNameLst>
                                      </p:cBhvr>
                                      <p:tavLst>
                                        <p:tav tm="0">
                                          <p:val>
                                            <p:strVal val="ppt_y"/>
                                          </p:val>
                                        </p:tav>
                                        <p:tav tm="100000">
                                          <p:val>
                                            <p:strVal val="ppt_y"/>
                                          </p:val>
                                        </p:tav>
                                      </p:tavLst>
                                    </p:anim>
                                    <p:anim calcmode="lin" valueType="num">
                                      <p:cBhvr>
                                        <p:cTn id="240" dur="2000"/>
                                        <p:tgtEl>
                                          <p:spTgt spid="26"/>
                                        </p:tgtEl>
                                        <p:attrNameLst>
                                          <p:attrName>ppt_w</p:attrName>
                                        </p:attrNameLst>
                                      </p:cBhvr>
                                      <p:tavLst>
                                        <p:tav tm="0">
                                          <p:val>
                                            <p:strVal val="ppt_w"/>
                                          </p:val>
                                        </p:tav>
                                        <p:tav tm="100000">
                                          <p:val>
                                            <p:fltVal val="0"/>
                                          </p:val>
                                        </p:tav>
                                      </p:tavLst>
                                    </p:anim>
                                    <p:anim calcmode="lin" valueType="num">
                                      <p:cBhvr>
                                        <p:cTn id="241" dur="2000"/>
                                        <p:tgtEl>
                                          <p:spTgt spid="26"/>
                                        </p:tgtEl>
                                        <p:attrNameLst>
                                          <p:attrName>ppt_h</p:attrName>
                                        </p:attrNameLst>
                                      </p:cBhvr>
                                      <p:tavLst>
                                        <p:tav tm="0">
                                          <p:val>
                                            <p:strVal val="ppt_h"/>
                                          </p:val>
                                        </p:tav>
                                        <p:tav tm="100000">
                                          <p:val>
                                            <p:strVal val="ppt_h"/>
                                          </p:val>
                                        </p:tav>
                                      </p:tavLst>
                                    </p:anim>
                                    <p:set>
                                      <p:cBhvr>
                                        <p:cTn id="242" dur="1" fill="hold">
                                          <p:stCondLst>
                                            <p:cond delay="1999"/>
                                          </p:stCondLst>
                                        </p:cTn>
                                        <p:tgtEl>
                                          <p:spTgt spid="26"/>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2000"/>
                                        <p:tgtEl>
                                          <p:spTgt spid="27"/>
                                        </p:tgtEl>
                                        <p:attrNameLst>
                                          <p:attrName>ppt_x</p:attrName>
                                        </p:attrNameLst>
                                      </p:cBhvr>
                                      <p:tavLst>
                                        <p:tav tm="0">
                                          <p:val>
                                            <p:strVal val="ppt_x"/>
                                          </p:val>
                                        </p:tav>
                                        <p:tav tm="100000">
                                          <p:val>
                                            <p:strVal val="ppt_x-ppt_w/2"/>
                                          </p:val>
                                        </p:tav>
                                      </p:tavLst>
                                    </p:anim>
                                    <p:anim calcmode="lin" valueType="num">
                                      <p:cBhvr>
                                        <p:cTn id="245" dur="2000"/>
                                        <p:tgtEl>
                                          <p:spTgt spid="27"/>
                                        </p:tgtEl>
                                        <p:attrNameLst>
                                          <p:attrName>ppt_y</p:attrName>
                                        </p:attrNameLst>
                                      </p:cBhvr>
                                      <p:tavLst>
                                        <p:tav tm="0">
                                          <p:val>
                                            <p:strVal val="ppt_y"/>
                                          </p:val>
                                        </p:tav>
                                        <p:tav tm="100000">
                                          <p:val>
                                            <p:strVal val="ppt_y"/>
                                          </p:val>
                                        </p:tav>
                                      </p:tavLst>
                                    </p:anim>
                                    <p:anim calcmode="lin" valueType="num">
                                      <p:cBhvr>
                                        <p:cTn id="246" dur="2000"/>
                                        <p:tgtEl>
                                          <p:spTgt spid="27"/>
                                        </p:tgtEl>
                                        <p:attrNameLst>
                                          <p:attrName>ppt_w</p:attrName>
                                        </p:attrNameLst>
                                      </p:cBhvr>
                                      <p:tavLst>
                                        <p:tav tm="0">
                                          <p:val>
                                            <p:strVal val="ppt_w"/>
                                          </p:val>
                                        </p:tav>
                                        <p:tav tm="100000">
                                          <p:val>
                                            <p:fltVal val="0"/>
                                          </p:val>
                                        </p:tav>
                                      </p:tavLst>
                                    </p:anim>
                                    <p:anim calcmode="lin" valueType="num">
                                      <p:cBhvr>
                                        <p:cTn id="247" dur="2000"/>
                                        <p:tgtEl>
                                          <p:spTgt spid="27"/>
                                        </p:tgtEl>
                                        <p:attrNameLst>
                                          <p:attrName>ppt_h</p:attrName>
                                        </p:attrNameLst>
                                      </p:cBhvr>
                                      <p:tavLst>
                                        <p:tav tm="0">
                                          <p:val>
                                            <p:strVal val="ppt_h"/>
                                          </p:val>
                                        </p:tav>
                                        <p:tav tm="100000">
                                          <p:val>
                                            <p:strVal val="ppt_h"/>
                                          </p:val>
                                        </p:tav>
                                      </p:tavLst>
                                    </p:anim>
                                    <p:set>
                                      <p:cBhvr>
                                        <p:cTn id="248" dur="1" fill="hold">
                                          <p:stCondLst>
                                            <p:cond delay="1999"/>
                                          </p:stCondLst>
                                        </p:cTn>
                                        <p:tgtEl>
                                          <p:spTgt spid="27"/>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2000"/>
                                        <p:tgtEl>
                                          <p:spTgt spid="10"/>
                                        </p:tgtEl>
                                        <p:attrNameLst>
                                          <p:attrName>ppt_x</p:attrName>
                                        </p:attrNameLst>
                                      </p:cBhvr>
                                      <p:tavLst>
                                        <p:tav tm="0">
                                          <p:val>
                                            <p:strVal val="ppt_x"/>
                                          </p:val>
                                        </p:tav>
                                        <p:tav tm="100000">
                                          <p:val>
                                            <p:strVal val="ppt_x+ppt_w/2"/>
                                          </p:val>
                                        </p:tav>
                                      </p:tavLst>
                                    </p:anim>
                                    <p:anim calcmode="lin" valueType="num">
                                      <p:cBhvr>
                                        <p:cTn id="251" dur="2000"/>
                                        <p:tgtEl>
                                          <p:spTgt spid="10"/>
                                        </p:tgtEl>
                                        <p:attrNameLst>
                                          <p:attrName>ppt_y</p:attrName>
                                        </p:attrNameLst>
                                      </p:cBhvr>
                                      <p:tavLst>
                                        <p:tav tm="0">
                                          <p:val>
                                            <p:strVal val="ppt_y"/>
                                          </p:val>
                                        </p:tav>
                                        <p:tav tm="100000">
                                          <p:val>
                                            <p:strVal val="ppt_y"/>
                                          </p:val>
                                        </p:tav>
                                      </p:tavLst>
                                    </p:anim>
                                    <p:anim calcmode="lin" valueType="num">
                                      <p:cBhvr>
                                        <p:cTn id="252" dur="2000"/>
                                        <p:tgtEl>
                                          <p:spTgt spid="10"/>
                                        </p:tgtEl>
                                        <p:attrNameLst>
                                          <p:attrName>ppt_w</p:attrName>
                                        </p:attrNameLst>
                                      </p:cBhvr>
                                      <p:tavLst>
                                        <p:tav tm="0">
                                          <p:val>
                                            <p:strVal val="ppt_w"/>
                                          </p:val>
                                        </p:tav>
                                        <p:tav tm="100000">
                                          <p:val>
                                            <p:fltVal val="0"/>
                                          </p:val>
                                        </p:tav>
                                      </p:tavLst>
                                    </p:anim>
                                    <p:anim calcmode="lin" valueType="num">
                                      <p:cBhvr>
                                        <p:cTn id="253" dur="2000"/>
                                        <p:tgtEl>
                                          <p:spTgt spid="10"/>
                                        </p:tgtEl>
                                        <p:attrNameLst>
                                          <p:attrName>ppt_h</p:attrName>
                                        </p:attrNameLst>
                                      </p:cBhvr>
                                      <p:tavLst>
                                        <p:tav tm="0">
                                          <p:val>
                                            <p:strVal val="ppt_h"/>
                                          </p:val>
                                        </p:tav>
                                        <p:tav tm="100000">
                                          <p:val>
                                            <p:strVal val="ppt_h"/>
                                          </p:val>
                                        </p:tav>
                                      </p:tavLst>
                                    </p:anim>
                                    <p:set>
                                      <p:cBhvr>
                                        <p:cTn id="254" dur="1" fill="hold">
                                          <p:stCondLst>
                                            <p:cond delay="1999"/>
                                          </p:stCondLst>
                                        </p:cTn>
                                        <p:tgtEl>
                                          <p:spTgt spid="10"/>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2000"/>
                                        <p:tgtEl>
                                          <p:spTgt spid="11"/>
                                        </p:tgtEl>
                                        <p:attrNameLst>
                                          <p:attrName>ppt_x</p:attrName>
                                        </p:attrNameLst>
                                      </p:cBhvr>
                                      <p:tavLst>
                                        <p:tav tm="0">
                                          <p:val>
                                            <p:strVal val="ppt_x"/>
                                          </p:val>
                                        </p:tav>
                                        <p:tav tm="100000">
                                          <p:val>
                                            <p:strVal val="ppt_x+ppt_w/2"/>
                                          </p:val>
                                        </p:tav>
                                      </p:tavLst>
                                    </p:anim>
                                    <p:anim calcmode="lin" valueType="num">
                                      <p:cBhvr>
                                        <p:cTn id="257" dur="2000"/>
                                        <p:tgtEl>
                                          <p:spTgt spid="11"/>
                                        </p:tgtEl>
                                        <p:attrNameLst>
                                          <p:attrName>ppt_y</p:attrName>
                                        </p:attrNameLst>
                                      </p:cBhvr>
                                      <p:tavLst>
                                        <p:tav tm="0">
                                          <p:val>
                                            <p:strVal val="ppt_y"/>
                                          </p:val>
                                        </p:tav>
                                        <p:tav tm="100000">
                                          <p:val>
                                            <p:strVal val="ppt_y"/>
                                          </p:val>
                                        </p:tav>
                                      </p:tavLst>
                                    </p:anim>
                                    <p:anim calcmode="lin" valueType="num">
                                      <p:cBhvr>
                                        <p:cTn id="258" dur="2000"/>
                                        <p:tgtEl>
                                          <p:spTgt spid="11"/>
                                        </p:tgtEl>
                                        <p:attrNameLst>
                                          <p:attrName>ppt_w</p:attrName>
                                        </p:attrNameLst>
                                      </p:cBhvr>
                                      <p:tavLst>
                                        <p:tav tm="0">
                                          <p:val>
                                            <p:strVal val="ppt_w"/>
                                          </p:val>
                                        </p:tav>
                                        <p:tav tm="100000">
                                          <p:val>
                                            <p:fltVal val="0"/>
                                          </p:val>
                                        </p:tav>
                                      </p:tavLst>
                                    </p:anim>
                                    <p:anim calcmode="lin" valueType="num">
                                      <p:cBhvr>
                                        <p:cTn id="259" dur="2000"/>
                                        <p:tgtEl>
                                          <p:spTgt spid="11"/>
                                        </p:tgtEl>
                                        <p:attrNameLst>
                                          <p:attrName>ppt_h</p:attrName>
                                        </p:attrNameLst>
                                      </p:cBhvr>
                                      <p:tavLst>
                                        <p:tav tm="0">
                                          <p:val>
                                            <p:strVal val="ppt_h"/>
                                          </p:val>
                                        </p:tav>
                                        <p:tav tm="100000">
                                          <p:val>
                                            <p:strVal val="ppt_h"/>
                                          </p:val>
                                        </p:tav>
                                      </p:tavLst>
                                    </p:anim>
                                    <p:set>
                                      <p:cBhvr>
                                        <p:cTn id="260" dur="1" fill="hold">
                                          <p:stCondLst>
                                            <p:cond delay="1999"/>
                                          </p:stCondLst>
                                        </p:cTn>
                                        <p:tgtEl>
                                          <p:spTgt spid="11"/>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2000"/>
                                        <p:tgtEl>
                                          <p:spTgt spid="12"/>
                                        </p:tgtEl>
                                        <p:attrNameLst>
                                          <p:attrName>ppt_x</p:attrName>
                                        </p:attrNameLst>
                                      </p:cBhvr>
                                      <p:tavLst>
                                        <p:tav tm="0">
                                          <p:val>
                                            <p:strVal val="ppt_x"/>
                                          </p:val>
                                        </p:tav>
                                        <p:tav tm="100000">
                                          <p:val>
                                            <p:strVal val="ppt_x+ppt_w/2"/>
                                          </p:val>
                                        </p:tav>
                                      </p:tavLst>
                                    </p:anim>
                                    <p:anim calcmode="lin" valueType="num">
                                      <p:cBhvr>
                                        <p:cTn id="263" dur="2000"/>
                                        <p:tgtEl>
                                          <p:spTgt spid="12"/>
                                        </p:tgtEl>
                                        <p:attrNameLst>
                                          <p:attrName>ppt_y</p:attrName>
                                        </p:attrNameLst>
                                      </p:cBhvr>
                                      <p:tavLst>
                                        <p:tav tm="0">
                                          <p:val>
                                            <p:strVal val="ppt_y"/>
                                          </p:val>
                                        </p:tav>
                                        <p:tav tm="100000">
                                          <p:val>
                                            <p:strVal val="ppt_y"/>
                                          </p:val>
                                        </p:tav>
                                      </p:tavLst>
                                    </p:anim>
                                    <p:anim calcmode="lin" valueType="num">
                                      <p:cBhvr>
                                        <p:cTn id="264" dur="2000"/>
                                        <p:tgtEl>
                                          <p:spTgt spid="12"/>
                                        </p:tgtEl>
                                        <p:attrNameLst>
                                          <p:attrName>ppt_w</p:attrName>
                                        </p:attrNameLst>
                                      </p:cBhvr>
                                      <p:tavLst>
                                        <p:tav tm="0">
                                          <p:val>
                                            <p:strVal val="ppt_w"/>
                                          </p:val>
                                        </p:tav>
                                        <p:tav tm="100000">
                                          <p:val>
                                            <p:fltVal val="0"/>
                                          </p:val>
                                        </p:tav>
                                      </p:tavLst>
                                    </p:anim>
                                    <p:anim calcmode="lin" valueType="num">
                                      <p:cBhvr>
                                        <p:cTn id="265" dur="2000"/>
                                        <p:tgtEl>
                                          <p:spTgt spid="12"/>
                                        </p:tgtEl>
                                        <p:attrNameLst>
                                          <p:attrName>ppt_h</p:attrName>
                                        </p:attrNameLst>
                                      </p:cBhvr>
                                      <p:tavLst>
                                        <p:tav tm="0">
                                          <p:val>
                                            <p:strVal val="ppt_h"/>
                                          </p:val>
                                        </p:tav>
                                        <p:tav tm="100000">
                                          <p:val>
                                            <p:strVal val="ppt_h"/>
                                          </p:val>
                                        </p:tav>
                                      </p:tavLst>
                                    </p:anim>
                                    <p:set>
                                      <p:cBhvr>
                                        <p:cTn id="266" dur="1" fill="hold">
                                          <p:stCondLst>
                                            <p:cond delay="1999"/>
                                          </p:stCondLst>
                                        </p:cTn>
                                        <p:tgtEl>
                                          <p:spTgt spid="12"/>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2000"/>
                                        <p:tgtEl>
                                          <p:spTgt spid="13"/>
                                        </p:tgtEl>
                                        <p:attrNameLst>
                                          <p:attrName>ppt_x</p:attrName>
                                        </p:attrNameLst>
                                      </p:cBhvr>
                                      <p:tavLst>
                                        <p:tav tm="0">
                                          <p:val>
                                            <p:strVal val="ppt_x"/>
                                          </p:val>
                                        </p:tav>
                                        <p:tav tm="100000">
                                          <p:val>
                                            <p:strVal val="ppt_x+ppt_w/2"/>
                                          </p:val>
                                        </p:tav>
                                      </p:tavLst>
                                    </p:anim>
                                    <p:anim calcmode="lin" valueType="num">
                                      <p:cBhvr>
                                        <p:cTn id="269" dur="2000"/>
                                        <p:tgtEl>
                                          <p:spTgt spid="13"/>
                                        </p:tgtEl>
                                        <p:attrNameLst>
                                          <p:attrName>ppt_y</p:attrName>
                                        </p:attrNameLst>
                                      </p:cBhvr>
                                      <p:tavLst>
                                        <p:tav tm="0">
                                          <p:val>
                                            <p:strVal val="ppt_y"/>
                                          </p:val>
                                        </p:tav>
                                        <p:tav tm="100000">
                                          <p:val>
                                            <p:strVal val="ppt_y"/>
                                          </p:val>
                                        </p:tav>
                                      </p:tavLst>
                                    </p:anim>
                                    <p:anim calcmode="lin" valueType="num">
                                      <p:cBhvr>
                                        <p:cTn id="270" dur="2000"/>
                                        <p:tgtEl>
                                          <p:spTgt spid="13"/>
                                        </p:tgtEl>
                                        <p:attrNameLst>
                                          <p:attrName>ppt_w</p:attrName>
                                        </p:attrNameLst>
                                      </p:cBhvr>
                                      <p:tavLst>
                                        <p:tav tm="0">
                                          <p:val>
                                            <p:strVal val="ppt_w"/>
                                          </p:val>
                                        </p:tav>
                                        <p:tav tm="100000">
                                          <p:val>
                                            <p:fltVal val="0"/>
                                          </p:val>
                                        </p:tav>
                                      </p:tavLst>
                                    </p:anim>
                                    <p:anim calcmode="lin" valueType="num">
                                      <p:cBhvr>
                                        <p:cTn id="271" dur="2000"/>
                                        <p:tgtEl>
                                          <p:spTgt spid="13"/>
                                        </p:tgtEl>
                                        <p:attrNameLst>
                                          <p:attrName>ppt_h</p:attrName>
                                        </p:attrNameLst>
                                      </p:cBhvr>
                                      <p:tavLst>
                                        <p:tav tm="0">
                                          <p:val>
                                            <p:strVal val="ppt_h"/>
                                          </p:val>
                                        </p:tav>
                                        <p:tav tm="100000">
                                          <p:val>
                                            <p:strVal val="ppt_h"/>
                                          </p:val>
                                        </p:tav>
                                      </p:tavLst>
                                    </p:anim>
                                    <p:set>
                                      <p:cBhvr>
                                        <p:cTn id="272" dur="1" fill="hold">
                                          <p:stCondLst>
                                            <p:cond delay="1999"/>
                                          </p:stCondLst>
                                        </p:cTn>
                                        <p:tgtEl>
                                          <p:spTgt spid="13"/>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2000"/>
                                        <p:tgtEl>
                                          <p:spTgt spid="16"/>
                                        </p:tgtEl>
                                        <p:attrNameLst>
                                          <p:attrName>ppt_x</p:attrName>
                                        </p:attrNameLst>
                                      </p:cBhvr>
                                      <p:tavLst>
                                        <p:tav tm="0">
                                          <p:val>
                                            <p:strVal val="ppt_x"/>
                                          </p:val>
                                        </p:tav>
                                        <p:tav tm="100000">
                                          <p:val>
                                            <p:strVal val="ppt_x+ppt_w/2"/>
                                          </p:val>
                                        </p:tav>
                                      </p:tavLst>
                                    </p:anim>
                                    <p:anim calcmode="lin" valueType="num">
                                      <p:cBhvr>
                                        <p:cTn id="275" dur="2000"/>
                                        <p:tgtEl>
                                          <p:spTgt spid="16"/>
                                        </p:tgtEl>
                                        <p:attrNameLst>
                                          <p:attrName>ppt_y</p:attrName>
                                        </p:attrNameLst>
                                      </p:cBhvr>
                                      <p:tavLst>
                                        <p:tav tm="0">
                                          <p:val>
                                            <p:strVal val="ppt_y"/>
                                          </p:val>
                                        </p:tav>
                                        <p:tav tm="100000">
                                          <p:val>
                                            <p:strVal val="ppt_y"/>
                                          </p:val>
                                        </p:tav>
                                      </p:tavLst>
                                    </p:anim>
                                    <p:anim calcmode="lin" valueType="num">
                                      <p:cBhvr>
                                        <p:cTn id="276" dur="2000"/>
                                        <p:tgtEl>
                                          <p:spTgt spid="16"/>
                                        </p:tgtEl>
                                        <p:attrNameLst>
                                          <p:attrName>ppt_w</p:attrName>
                                        </p:attrNameLst>
                                      </p:cBhvr>
                                      <p:tavLst>
                                        <p:tav tm="0">
                                          <p:val>
                                            <p:strVal val="ppt_w"/>
                                          </p:val>
                                        </p:tav>
                                        <p:tav tm="100000">
                                          <p:val>
                                            <p:fltVal val="0"/>
                                          </p:val>
                                        </p:tav>
                                      </p:tavLst>
                                    </p:anim>
                                    <p:anim calcmode="lin" valueType="num">
                                      <p:cBhvr>
                                        <p:cTn id="277" dur="2000"/>
                                        <p:tgtEl>
                                          <p:spTgt spid="16"/>
                                        </p:tgtEl>
                                        <p:attrNameLst>
                                          <p:attrName>ppt_h</p:attrName>
                                        </p:attrNameLst>
                                      </p:cBhvr>
                                      <p:tavLst>
                                        <p:tav tm="0">
                                          <p:val>
                                            <p:strVal val="ppt_h"/>
                                          </p:val>
                                        </p:tav>
                                        <p:tav tm="100000">
                                          <p:val>
                                            <p:strVal val="ppt_h"/>
                                          </p:val>
                                        </p:tav>
                                      </p:tavLst>
                                    </p:anim>
                                    <p:set>
                                      <p:cBhvr>
                                        <p:cTn id="278" dur="1" fill="hold">
                                          <p:stCondLst>
                                            <p:cond delay="1999"/>
                                          </p:stCondLst>
                                        </p:cTn>
                                        <p:tgtEl>
                                          <p:spTgt spid="16"/>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2000"/>
                                        <p:tgtEl>
                                          <p:spTgt spid="17"/>
                                        </p:tgtEl>
                                        <p:attrNameLst>
                                          <p:attrName>ppt_x</p:attrName>
                                        </p:attrNameLst>
                                      </p:cBhvr>
                                      <p:tavLst>
                                        <p:tav tm="0">
                                          <p:val>
                                            <p:strVal val="ppt_x"/>
                                          </p:val>
                                        </p:tav>
                                        <p:tav tm="100000">
                                          <p:val>
                                            <p:strVal val="ppt_x+ppt_w/2"/>
                                          </p:val>
                                        </p:tav>
                                      </p:tavLst>
                                    </p:anim>
                                    <p:anim calcmode="lin" valueType="num">
                                      <p:cBhvr>
                                        <p:cTn id="281" dur="2000"/>
                                        <p:tgtEl>
                                          <p:spTgt spid="17"/>
                                        </p:tgtEl>
                                        <p:attrNameLst>
                                          <p:attrName>ppt_y</p:attrName>
                                        </p:attrNameLst>
                                      </p:cBhvr>
                                      <p:tavLst>
                                        <p:tav tm="0">
                                          <p:val>
                                            <p:strVal val="ppt_y"/>
                                          </p:val>
                                        </p:tav>
                                        <p:tav tm="100000">
                                          <p:val>
                                            <p:strVal val="ppt_y"/>
                                          </p:val>
                                        </p:tav>
                                      </p:tavLst>
                                    </p:anim>
                                    <p:anim calcmode="lin" valueType="num">
                                      <p:cBhvr>
                                        <p:cTn id="282" dur="2000"/>
                                        <p:tgtEl>
                                          <p:spTgt spid="17"/>
                                        </p:tgtEl>
                                        <p:attrNameLst>
                                          <p:attrName>ppt_w</p:attrName>
                                        </p:attrNameLst>
                                      </p:cBhvr>
                                      <p:tavLst>
                                        <p:tav tm="0">
                                          <p:val>
                                            <p:strVal val="ppt_w"/>
                                          </p:val>
                                        </p:tav>
                                        <p:tav tm="100000">
                                          <p:val>
                                            <p:fltVal val="0"/>
                                          </p:val>
                                        </p:tav>
                                      </p:tavLst>
                                    </p:anim>
                                    <p:anim calcmode="lin" valueType="num">
                                      <p:cBhvr>
                                        <p:cTn id="283" dur="2000"/>
                                        <p:tgtEl>
                                          <p:spTgt spid="17"/>
                                        </p:tgtEl>
                                        <p:attrNameLst>
                                          <p:attrName>ppt_h</p:attrName>
                                        </p:attrNameLst>
                                      </p:cBhvr>
                                      <p:tavLst>
                                        <p:tav tm="0">
                                          <p:val>
                                            <p:strVal val="ppt_h"/>
                                          </p:val>
                                        </p:tav>
                                        <p:tav tm="100000">
                                          <p:val>
                                            <p:strVal val="ppt_h"/>
                                          </p:val>
                                        </p:tav>
                                      </p:tavLst>
                                    </p:anim>
                                    <p:set>
                                      <p:cBhvr>
                                        <p:cTn id="284" dur="1" fill="hold">
                                          <p:stCondLst>
                                            <p:cond delay="1999"/>
                                          </p:stCondLst>
                                        </p:cTn>
                                        <p:tgtEl>
                                          <p:spTgt spid="17"/>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2000"/>
                                        <p:tgtEl>
                                          <p:spTgt spid="20"/>
                                        </p:tgtEl>
                                        <p:attrNameLst>
                                          <p:attrName>ppt_x</p:attrName>
                                        </p:attrNameLst>
                                      </p:cBhvr>
                                      <p:tavLst>
                                        <p:tav tm="0">
                                          <p:val>
                                            <p:strVal val="ppt_x"/>
                                          </p:val>
                                        </p:tav>
                                        <p:tav tm="100000">
                                          <p:val>
                                            <p:strVal val="ppt_x+ppt_w/2"/>
                                          </p:val>
                                        </p:tav>
                                      </p:tavLst>
                                    </p:anim>
                                    <p:anim calcmode="lin" valueType="num">
                                      <p:cBhvr>
                                        <p:cTn id="287" dur="2000"/>
                                        <p:tgtEl>
                                          <p:spTgt spid="20"/>
                                        </p:tgtEl>
                                        <p:attrNameLst>
                                          <p:attrName>ppt_y</p:attrName>
                                        </p:attrNameLst>
                                      </p:cBhvr>
                                      <p:tavLst>
                                        <p:tav tm="0">
                                          <p:val>
                                            <p:strVal val="ppt_y"/>
                                          </p:val>
                                        </p:tav>
                                        <p:tav tm="100000">
                                          <p:val>
                                            <p:strVal val="ppt_y"/>
                                          </p:val>
                                        </p:tav>
                                      </p:tavLst>
                                    </p:anim>
                                    <p:anim calcmode="lin" valueType="num">
                                      <p:cBhvr>
                                        <p:cTn id="288" dur="2000"/>
                                        <p:tgtEl>
                                          <p:spTgt spid="20"/>
                                        </p:tgtEl>
                                        <p:attrNameLst>
                                          <p:attrName>ppt_w</p:attrName>
                                        </p:attrNameLst>
                                      </p:cBhvr>
                                      <p:tavLst>
                                        <p:tav tm="0">
                                          <p:val>
                                            <p:strVal val="ppt_w"/>
                                          </p:val>
                                        </p:tav>
                                        <p:tav tm="100000">
                                          <p:val>
                                            <p:fltVal val="0"/>
                                          </p:val>
                                        </p:tav>
                                      </p:tavLst>
                                    </p:anim>
                                    <p:anim calcmode="lin" valueType="num">
                                      <p:cBhvr>
                                        <p:cTn id="289" dur="2000"/>
                                        <p:tgtEl>
                                          <p:spTgt spid="20"/>
                                        </p:tgtEl>
                                        <p:attrNameLst>
                                          <p:attrName>ppt_h</p:attrName>
                                        </p:attrNameLst>
                                      </p:cBhvr>
                                      <p:tavLst>
                                        <p:tav tm="0">
                                          <p:val>
                                            <p:strVal val="ppt_h"/>
                                          </p:val>
                                        </p:tav>
                                        <p:tav tm="100000">
                                          <p:val>
                                            <p:strVal val="ppt_h"/>
                                          </p:val>
                                        </p:tav>
                                      </p:tavLst>
                                    </p:anim>
                                    <p:set>
                                      <p:cBhvr>
                                        <p:cTn id="290" dur="1" fill="hold">
                                          <p:stCondLst>
                                            <p:cond delay="1999"/>
                                          </p:stCondLst>
                                        </p:cTn>
                                        <p:tgtEl>
                                          <p:spTgt spid="20"/>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2000"/>
                                        <p:tgtEl>
                                          <p:spTgt spid="21"/>
                                        </p:tgtEl>
                                        <p:attrNameLst>
                                          <p:attrName>ppt_x</p:attrName>
                                        </p:attrNameLst>
                                      </p:cBhvr>
                                      <p:tavLst>
                                        <p:tav tm="0">
                                          <p:val>
                                            <p:strVal val="ppt_x"/>
                                          </p:val>
                                        </p:tav>
                                        <p:tav tm="100000">
                                          <p:val>
                                            <p:strVal val="ppt_x+ppt_w/2"/>
                                          </p:val>
                                        </p:tav>
                                      </p:tavLst>
                                    </p:anim>
                                    <p:anim calcmode="lin" valueType="num">
                                      <p:cBhvr>
                                        <p:cTn id="293" dur="2000"/>
                                        <p:tgtEl>
                                          <p:spTgt spid="21"/>
                                        </p:tgtEl>
                                        <p:attrNameLst>
                                          <p:attrName>ppt_y</p:attrName>
                                        </p:attrNameLst>
                                      </p:cBhvr>
                                      <p:tavLst>
                                        <p:tav tm="0">
                                          <p:val>
                                            <p:strVal val="ppt_y"/>
                                          </p:val>
                                        </p:tav>
                                        <p:tav tm="100000">
                                          <p:val>
                                            <p:strVal val="ppt_y"/>
                                          </p:val>
                                        </p:tav>
                                      </p:tavLst>
                                    </p:anim>
                                    <p:anim calcmode="lin" valueType="num">
                                      <p:cBhvr>
                                        <p:cTn id="294" dur="2000"/>
                                        <p:tgtEl>
                                          <p:spTgt spid="21"/>
                                        </p:tgtEl>
                                        <p:attrNameLst>
                                          <p:attrName>ppt_w</p:attrName>
                                        </p:attrNameLst>
                                      </p:cBhvr>
                                      <p:tavLst>
                                        <p:tav tm="0">
                                          <p:val>
                                            <p:strVal val="ppt_w"/>
                                          </p:val>
                                        </p:tav>
                                        <p:tav tm="100000">
                                          <p:val>
                                            <p:fltVal val="0"/>
                                          </p:val>
                                        </p:tav>
                                      </p:tavLst>
                                    </p:anim>
                                    <p:anim calcmode="lin" valueType="num">
                                      <p:cBhvr>
                                        <p:cTn id="295" dur="2000"/>
                                        <p:tgtEl>
                                          <p:spTgt spid="21"/>
                                        </p:tgtEl>
                                        <p:attrNameLst>
                                          <p:attrName>ppt_h</p:attrName>
                                        </p:attrNameLst>
                                      </p:cBhvr>
                                      <p:tavLst>
                                        <p:tav tm="0">
                                          <p:val>
                                            <p:strVal val="ppt_h"/>
                                          </p:val>
                                        </p:tav>
                                        <p:tav tm="100000">
                                          <p:val>
                                            <p:strVal val="ppt_h"/>
                                          </p:val>
                                        </p:tav>
                                      </p:tavLst>
                                    </p:anim>
                                    <p:set>
                                      <p:cBhvr>
                                        <p:cTn id="296" dur="1" fill="hold">
                                          <p:stCondLst>
                                            <p:cond delay="1999"/>
                                          </p:stCondLst>
                                        </p:cTn>
                                        <p:tgtEl>
                                          <p:spTgt spid="21"/>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2000"/>
                                        <p:tgtEl>
                                          <p:spTgt spid="24"/>
                                        </p:tgtEl>
                                        <p:attrNameLst>
                                          <p:attrName>ppt_x</p:attrName>
                                        </p:attrNameLst>
                                      </p:cBhvr>
                                      <p:tavLst>
                                        <p:tav tm="0">
                                          <p:val>
                                            <p:strVal val="ppt_x"/>
                                          </p:val>
                                        </p:tav>
                                        <p:tav tm="100000">
                                          <p:val>
                                            <p:strVal val="ppt_x+ppt_w/2"/>
                                          </p:val>
                                        </p:tav>
                                      </p:tavLst>
                                    </p:anim>
                                    <p:anim calcmode="lin" valueType="num">
                                      <p:cBhvr>
                                        <p:cTn id="299" dur="2000"/>
                                        <p:tgtEl>
                                          <p:spTgt spid="24"/>
                                        </p:tgtEl>
                                        <p:attrNameLst>
                                          <p:attrName>ppt_y</p:attrName>
                                        </p:attrNameLst>
                                      </p:cBhvr>
                                      <p:tavLst>
                                        <p:tav tm="0">
                                          <p:val>
                                            <p:strVal val="ppt_y"/>
                                          </p:val>
                                        </p:tav>
                                        <p:tav tm="100000">
                                          <p:val>
                                            <p:strVal val="ppt_y"/>
                                          </p:val>
                                        </p:tav>
                                      </p:tavLst>
                                    </p:anim>
                                    <p:anim calcmode="lin" valueType="num">
                                      <p:cBhvr>
                                        <p:cTn id="300" dur="2000"/>
                                        <p:tgtEl>
                                          <p:spTgt spid="24"/>
                                        </p:tgtEl>
                                        <p:attrNameLst>
                                          <p:attrName>ppt_w</p:attrName>
                                        </p:attrNameLst>
                                      </p:cBhvr>
                                      <p:tavLst>
                                        <p:tav tm="0">
                                          <p:val>
                                            <p:strVal val="ppt_w"/>
                                          </p:val>
                                        </p:tav>
                                        <p:tav tm="100000">
                                          <p:val>
                                            <p:fltVal val="0"/>
                                          </p:val>
                                        </p:tav>
                                      </p:tavLst>
                                    </p:anim>
                                    <p:anim calcmode="lin" valueType="num">
                                      <p:cBhvr>
                                        <p:cTn id="301" dur="2000"/>
                                        <p:tgtEl>
                                          <p:spTgt spid="24"/>
                                        </p:tgtEl>
                                        <p:attrNameLst>
                                          <p:attrName>ppt_h</p:attrName>
                                        </p:attrNameLst>
                                      </p:cBhvr>
                                      <p:tavLst>
                                        <p:tav tm="0">
                                          <p:val>
                                            <p:strVal val="ppt_h"/>
                                          </p:val>
                                        </p:tav>
                                        <p:tav tm="100000">
                                          <p:val>
                                            <p:strVal val="ppt_h"/>
                                          </p:val>
                                        </p:tav>
                                      </p:tavLst>
                                    </p:anim>
                                    <p:set>
                                      <p:cBhvr>
                                        <p:cTn id="302" dur="1" fill="hold">
                                          <p:stCondLst>
                                            <p:cond delay="1999"/>
                                          </p:stCondLst>
                                        </p:cTn>
                                        <p:tgtEl>
                                          <p:spTgt spid="24"/>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2000"/>
                                        <p:tgtEl>
                                          <p:spTgt spid="25"/>
                                        </p:tgtEl>
                                        <p:attrNameLst>
                                          <p:attrName>ppt_x</p:attrName>
                                        </p:attrNameLst>
                                      </p:cBhvr>
                                      <p:tavLst>
                                        <p:tav tm="0">
                                          <p:val>
                                            <p:strVal val="ppt_x"/>
                                          </p:val>
                                        </p:tav>
                                        <p:tav tm="100000">
                                          <p:val>
                                            <p:strVal val="ppt_x+ppt_w/2"/>
                                          </p:val>
                                        </p:tav>
                                      </p:tavLst>
                                    </p:anim>
                                    <p:anim calcmode="lin" valueType="num">
                                      <p:cBhvr>
                                        <p:cTn id="305" dur="2000"/>
                                        <p:tgtEl>
                                          <p:spTgt spid="25"/>
                                        </p:tgtEl>
                                        <p:attrNameLst>
                                          <p:attrName>ppt_y</p:attrName>
                                        </p:attrNameLst>
                                      </p:cBhvr>
                                      <p:tavLst>
                                        <p:tav tm="0">
                                          <p:val>
                                            <p:strVal val="ppt_y"/>
                                          </p:val>
                                        </p:tav>
                                        <p:tav tm="100000">
                                          <p:val>
                                            <p:strVal val="ppt_y"/>
                                          </p:val>
                                        </p:tav>
                                      </p:tavLst>
                                    </p:anim>
                                    <p:anim calcmode="lin" valueType="num">
                                      <p:cBhvr>
                                        <p:cTn id="306" dur="2000"/>
                                        <p:tgtEl>
                                          <p:spTgt spid="25"/>
                                        </p:tgtEl>
                                        <p:attrNameLst>
                                          <p:attrName>ppt_w</p:attrName>
                                        </p:attrNameLst>
                                      </p:cBhvr>
                                      <p:tavLst>
                                        <p:tav tm="0">
                                          <p:val>
                                            <p:strVal val="ppt_w"/>
                                          </p:val>
                                        </p:tav>
                                        <p:tav tm="100000">
                                          <p:val>
                                            <p:fltVal val="0"/>
                                          </p:val>
                                        </p:tav>
                                      </p:tavLst>
                                    </p:anim>
                                    <p:anim calcmode="lin" valueType="num">
                                      <p:cBhvr>
                                        <p:cTn id="307" dur="2000"/>
                                        <p:tgtEl>
                                          <p:spTgt spid="25"/>
                                        </p:tgtEl>
                                        <p:attrNameLst>
                                          <p:attrName>ppt_h</p:attrName>
                                        </p:attrNameLst>
                                      </p:cBhvr>
                                      <p:tavLst>
                                        <p:tav tm="0">
                                          <p:val>
                                            <p:strVal val="ppt_h"/>
                                          </p:val>
                                        </p:tav>
                                        <p:tav tm="100000">
                                          <p:val>
                                            <p:strVal val="ppt_h"/>
                                          </p:val>
                                        </p:tav>
                                      </p:tavLst>
                                    </p:anim>
                                    <p:set>
                                      <p:cBhvr>
                                        <p:cTn id="308" dur="1" fill="hold">
                                          <p:stCondLst>
                                            <p:cond delay="1999"/>
                                          </p:stCondLst>
                                        </p:cTn>
                                        <p:tgtEl>
                                          <p:spTgt spid="25"/>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2000"/>
                                        <p:tgtEl>
                                          <p:spTgt spid="28"/>
                                        </p:tgtEl>
                                        <p:attrNameLst>
                                          <p:attrName>ppt_x</p:attrName>
                                        </p:attrNameLst>
                                      </p:cBhvr>
                                      <p:tavLst>
                                        <p:tav tm="0">
                                          <p:val>
                                            <p:strVal val="ppt_x"/>
                                          </p:val>
                                        </p:tav>
                                        <p:tav tm="100000">
                                          <p:val>
                                            <p:strVal val="ppt_x+ppt_w/2"/>
                                          </p:val>
                                        </p:tav>
                                      </p:tavLst>
                                    </p:anim>
                                    <p:anim calcmode="lin" valueType="num">
                                      <p:cBhvr>
                                        <p:cTn id="311" dur="2000"/>
                                        <p:tgtEl>
                                          <p:spTgt spid="28"/>
                                        </p:tgtEl>
                                        <p:attrNameLst>
                                          <p:attrName>ppt_y</p:attrName>
                                        </p:attrNameLst>
                                      </p:cBhvr>
                                      <p:tavLst>
                                        <p:tav tm="0">
                                          <p:val>
                                            <p:strVal val="ppt_y"/>
                                          </p:val>
                                        </p:tav>
                                        <p:tav tm="100000">
                                          <p:val>
                                            <p:strVal val="ppt_y"/>
                                          </p:val>
                                        </p:tav>
                                      </p:tavLst>
                                    </p:anim>
                                    <p:anim calcmode="lin" valueType="num">
                                      <p:cBhvr>
                                        <p:cTn id="312" dur="2000"/>
                                        <p:tgtEl>
                                          <p:spTgt spid="28"/>
                                        </p:tgtEl>
                                        <p:attrNameLst>
                                          <p:attrName>ppt_w</p:attrName>
                                        </p:attrNameLst>
                                      </p:cBhvr>
                                      <p:tavLst>
                                        <p:tav tm="0">
                                          <p:val>
                                            <p:strVal val="ppt_w"/>
                                          </p:val>
                                        </p:tav>
                                        <p:tav tm="100000">
                                          <p:val>
                                            <p:fltVal val="0"/>
                                          </p:val>
                                        </p:tav>
                                      </p:tavLst>
                                    </p:anim>
                                    <p:anim calcmode="lin" valueType="num">
                                      <p:cBhvr>
                                        <p:cTn id="313" dur="2000"/>
                                        <p:tgtEl>
                                          <p:spTgt spid="28"/>
                                        </p:tgtEl>
                                        <p:attrNameLst>
                                          <p:attrName>ppt_h</p:attrName>
                                        </p:attrNameLst>
                                      </p:cBhvr>
                                      <p:tavLst>
                                        <p:tav tm="0">
                                          <p:val>
                                            <p:strVal val="ppt_h"/>
                                          </p:val>
                                        </p:tav>
                                        <p:tav tm="100000">
                                          <p:val>
                                            <p:strVal val="ppt_h"/>
                                          </p:val>
                                        </p:tav>
                                      </p:tavLst>
                                    </p:anim>
                                    <p:set>
                                      <p:cBhvr>
                                        <p:cTn id="314" dur="1" fill="hold">
                                          <p:stCondLst>
                                            <p:cond delay="1999"/>
                                          </p:stCondLst>
                                        </p:cTn>
                                        <p:tgtEl>
                                          <p:spTgt spid="28"/>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2000"/>
                                        <p:tgtEl>
                                          <p:spTgt spid="29"/>
                                        </p:tgtEl>
                                        <p:attrNameLst>
                                          <p:attrName>ppt_x</p:attrName>
                                        </p:attrNameLst>
                                      </p:cBhvr>
                                      <p:tavLst>
                                        <p:tav tm="0">
                                          <p:val>
                                            <p:strVal val="ppt_x"/>
                                          </p:val>
                                        </p:tav>
                                        <p:tav tm="100000">
                                          <p:val>
                                            <p:strVal val="ppt_x+ppt_w/2"/>
                                          </p:val>
                                        </p:tav>
                                      </p:tavLst>
                                    </p:anim>
                                    <p:anim calcmode="lin" valueType="num">
                                      <p:cBhvr>
                                        <p:cTn id="317" dur="2000"/>
                                        <p:tgtEl>
                                          <p:spTgt spid="29"/>
                                        </p:tgtEl>
                                        <p:attrNameLst>
                                          <p:attrName>ppt_y</p:attrName>
                                        </p:attrNameLst>
                                      </p:cBhvr>
                                      <p:tavLst>
                                        <p:tav tm="0">
                                          <p:val>
                                            <p:strVal val="ppt_y"/>
                                          </p:val>
                                        </p:tav>
                                        <p:tav tm="100000">
                                          <p:val>
                                            <p:strVal val="ppt_y"/>
                                          </p:val>
                                        </p:tav>
                                      </p:tavLst>
                                    </p:anim>
                                    <p:anim calcmode="lin" valueType="num">
                                      <p:cBhvr>
                                        <p:cTn id="318" dur="2000"/>
                                        <p:tgtEl>
                                          <p:spTgt spid="29"/>
                                        </p:tgtEl>
                                        <p:attrNameLst>
                                          <p:attrName>ppt_w</p:attrName>
                                        </p:attrNameLst>
                                      </p:cBhvr>
                                      <p:tavLst>
                                        <p:tav tm="0">
                                          <p:val>
                                            <p:strVal val="ppt_w"/>
                                          </p:val>
                                        </p:tav>
                                        <p:tav tm="100000">
                                          <p:val>
                                            <p:fltVal val="0"/>
                                          </p:val>
                                        </p:tav>
                                      </p:tavLst>
                                    </p:anim>
                                    <p:anim calcmode="lin" valueType="num">
                                      <p:cBhvr>
                                        <p:cTn id="319" dur="2000"/>
                                        <p:tgtEl>
                                          <p:spTgt spid="29"/>
                                        </p:tgtEl>
                                        <p:attrNameLst>
                                          <p:attrName>ppt_h</p:attrName>
                                        </p:attrNameLst>
                                      </p:cBhvr>
                                      <p:tavLst>
                                        <p:tav tm="0">
                                          <p:val>
                                            <p:strVal val="ppt_h"/>
                                          </p:val>
                                        </p:tav>
                                        <p:tav tm="100000">
                                          <p:val>
                                            <p:strVal val="ppt_h"/>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16" presetClass="entr" presetSubtype="37"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arn(outVertical)">
                                      <p:cBhvr>
                                        <p:cTn id="3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4" name="3 Imagen" descr="Imagen80.jpg"/>
          <p:cNvPicPr>
            <a:picLocks noChangeAspect="1"/>
          </p:cNvPicPr>
          <p:nvPr/>
        </p:nvPicPr>
        <p:blipFill>
          <a:blip r:embed="rId2"/>
          <a:stretch>
            <a:fillRect/>
          </a:stretch>
        </p:blipFill>
        <p:spPr>
          <a:xfrm>
            <a:off x="0" y="0"/>
            <a:ext cx="9144000" cy="6824676"/>
          </a:xfrm>
          <a:prstGeom prst="rect">
            <a:avLst/>
          </a:prstGeom>
        </p:spPr>
      </p:pic>
      <p:sp>
        <p:nvSpPr>
          <p:cNvPr id="5" name="4 Flecha a la derecha con bandas"/>
          <p:cNvSpPr/>
          <p:nvPr/>
        </p:nvSpPr>
        <p:spPr>
          <a:xfrm>
            <a:off x="3643307"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lecha a la derecha con bandas"/>
          <p:cNvSpPr/>
          <p:nvPr/>
        </p:nvSpPr>
        <p:spPr>
          <a:xfrm rot="10965165">
            <a:off x="4585799" y="180616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lecha a la derecha con bandas"/>
          <p:cNvSpPr/>
          <p:nvPr/>
        </p:nvSpPr>
        <p:spPr>
          <a:xfrm rot="10982497">
            <a:off x="5094740" y="180805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lecha a la derecha con bandas"/>
          <p:cNvSpPr/>
          <p:nvPr/>
        </p:nvSpPr>
        <p:spPr>
          <a:xfrm>
            <a:off x="314324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lecha a la derecha con bandas"/>
          <p:cNvSpPr/>
          <p:nvPr/>
        </p:nvSpPr>
        <p:spPr>
          <a:xfrm>
            <a:off x="2786051"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lecha a la derecha con bandas"/>
          <p:cNvSpPr/>
          <p:nvPr/>
        </p:nvSpPr>
        <p:spPr>
          <a:xfrm>
            <a:off x="2285985"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lecha a la derecha con bandas"/>
          <p:cNvSpPr/>
          <p:nvPr/>
        </p:nvSpPr>
        <p:spPr>
          <a:xfrm rot="10965165">
            <a:off x="5585931" y="1806170"/>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lecha a la derecha con bandas"/>
          <p:cNvSpPr/>
          <p:nvPr/>
        </p:nvSpPr>
        <p:spPr>
          <a:xfrm rot="10982497">
            <a:off x="6094872" y="1808052"/>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1785919"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lecha a la derecha con bandas"/>
          <p:cNvSpPr/>
          <p:nvPr/>
        </p:nvSpPr>
        <p:spPr>
          <a:xfrm>
            <a:off x="1285853" y="1785928"/>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lecha a la derecha con bandas"/>
          <p:cNvSpPr/>
          <p:nvPr/>
        </p:nvSpPr>
        <p:spPr>
          <a:xfrm>
            <a:off x="785786"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Flecha a la derecha con bandas"/>
          <p:cNvSpPr/>
          <p:nvPr/>
        </p:nvSpPr>
        <p:spPr>
          <a:xfrm>
            <a:off x="285720" y="1785926"/>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Flecha a la derecha con bandas"/>
          <p:cNvSpPr/>
          <p:nvPr/>
        </p:nvSpPr>
        <p:spPr>
          <a:xfrm rot="10965165">
            <a:off x="6612123" y="1806165"/>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Flecha a la derecha con bandas"/>
          <p:cNvSpPr/>
          <p:nvPr/>
        </p:nvSpPr>
        <p:spPr>
          <a:xfrm rot="10982497">
            <a:off x="7121064" y="180804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Flecha a la derecha con bandas"/>
          <p:cNvSpPr/>
          <p:nvPr/>
        </p:nvSpPr>
        <p:spPr>
          <a:xfrm rot="10965165">
            <a:off x="7612255" y="1806167"/>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lecha a la derecha con bandas"/>
          <p:cNvSpPr/>
          <p:nvPr/>
        </p:nvSpPr>
        <p:spPr>
          <a:xfrm rot="10982497">
            <a:off x="8121196" y="1808049"/>
            <a:ext cx="928694" cy="3571900"/>
          </a:xfrm>
          <a:prstGeom prst="stripedRightArrow">
            <a:avLst>
              <a:gd name="adj1" fmla="val 88400"/>
              <a:gd name="adj2" fmla="val 84375"/>
            </a:avLst>
          </a:prstGeom>
          <a:gradFill flip="none" rotWithShape="1">
            <a:gsLst>
              <a:gs pos="57000">
                <a:schemeClr val="accent6">
                  <a:lumMod val="75000"/>
                  <a:shade val="30000"/>
                  <a:satMod val="115000"/>
                  <a:alpha val="43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2000"/>
                                        <p:tgtEl>
                                          <p:spTgt spid="8"/>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2000"/>
                                        <p:tgtEl>
                                          <p:spTgt spid="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2000"/>
                                        <p:tgtEl>
                                          <p:spTgt spid="10"/>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amond(in)">
                                      <p:cBhvr>
                                        <p:cTn id="22" dur="2000"/>
                                        <p:tgtEl>
                                          <p:spTgt spid="1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in)">
                                      <p:cBhvr>
                                        <p:cTn id="25" dur="2000"/>
                                        <p:tgtEl>
                                          <p:spTgt spid="1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diamond(in)">
                                      <p:cBhvr>
                                        <p:cTn id="28" dur="2000"/>
                                        <p:tgtEl>
                                          <p:spTgt spid="15"/>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diamond(in)">
                                      <p:cBhvr>
                                        <p:cTn id="31" dur="2000"/>
                                        <p:tgtEl>
                                          <p:spTgt spid="16"/>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2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diamond(in)">
                                      <p:cBhvr>
                                        <p:cTn id="37" dur="2000"/>
                                        <p:tgtEl>
                                          <p:spTgt spid="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in)">
                                      <p:cBhvr>
                                        <p:cTn id="40" dur="2000"/>
                                        <p:tgtEl>
                                          <p:spTgt spid="11"/>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diamond(in)">
                                      <p:cBhvr>
                                        <p:cTn id="43" dur="2000"/>
                                        <p:tgtEl>
                                          <p:spTgt spid="12"/>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amond(in)">
                                      <p:cBhvr>
                                        <p:cTn id="46" dur="2000"/>
                                        <p:tgtEl>
                                          <p:spTgt spid="17"/>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amond(in)">
                                      <p:cBhvr>
                                        <p:cTn id="49" dur="2000"/>
                                        <p:tgtEl>
                                          <p:spTgt spid="18"/>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diamond(in)">
                                      <p:cBhvr>
                                        <p:cTn id="52" dur="2000"/>
                                        <p:tgtEl>
                                          <p:spTgt spid="19"/>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diamond(in)">
                                      <p:cBhvr>
                                        <p:cTn id="55" dur="2000"/>
                                        <p:tgtEl>
                                          <p:spTgt spid="20"/>
                                        </p:tgtEl>
                                      </p:cBhvr>
                                    </p:animEffect>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2000" fill="hold"/>
                                        <p:tgtEl>
                                          <p:spTgt spid="5"/>
                                        </p:tgtEl>
                                        <p:attrNameLst>
                                          <p:attrName>ppt_x</p:attrName>
                                        </p:attrNameLst>
                                      </p:cBhvr>
                                      <p:tavLst>
                                        <p:tav tm="0">
                                          <p:val>
                                            <p:strVal val="1+#ppt_w/2"/>
                                          </p:val>
                                        </p:tav>
                                        <p:tav tm="100000">
                                          <p:val>
                                            <p:strVal val="#ppt_x"/>
                                          </p:val>
                                        </p:tav>
                                      </p:tavLst>
                                    </p:anim>
                                    <p:anim calcmode="lin" valueType="num">
                                      <p:cBhvr additive="base">
                                        <p:cTn id="91" dur="2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2000" fill="hold"/>
                                        <p:tgtEl>
                                          <p:spTgt spid="8"/>
                                        </p:tgtEl>
                                        <p:attrNameLst>
                                          <p:attrName>ppt_x</p:attrName>
                                        </p:attrNameLst>
                                      </p:cBhvr>
                                      <p:tavLst>
                                        <p:tav tm="0">
                                          <p:val>
                                            <p:strVal val="1+#ppt_w/2"/>
                                          </p:val>
                                        </p:tav>
                                        <p:tav tm="100000">
                                          <p:val>
                                            <p:strVal val="#ppt_x"/>
                                          </p:val>
                                        </p:tav>
                                      </p:tavLst>
                                    </p:anim>
                                    <p:anim calcmode="lin" valueType="num">
                                      <p:cBhvr additive="base">
                                        <p:cTn id="95" dur="2000" fill="hold"/>
                                        <p:tgtEl>
                                          <p:spTgt spid="8"/>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2000" fill="hold"/>
                                        <p:tgtEl>
                                          <p:spTgt spid="9"/>
                                        </p:tgtEl>
                                        <p:attrNameLst>
                                          <p:attrName>ppt_x</p:attrName>
                                        </p:attrNameLst>
                                      </p:cBhvr>
                                      <p:tavLst>
                                        <p:tav tm="0">
                                          <p:val>
                                            <p:strVal val="1+#ppt_w/2"/>
                                          </p:val>
                                        </p:tav>
                                        <p:tav tm="100000">
                                          <p:val>
                                            <p:strVal val="#ppt_x"/>
                                          </p:val>
                                        </p:tav>
                                      </p:tavLst>
                                    </p:anim>
                                    <p:anim calcmode="lin" valueType="num">
                                      <p:cBhvr additive="base">
                                        <p:cTn id="99" dur="2000" fill="hold"/>
                                        <p:tgtEl>
                                          <p:spTgt spid="9"/>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1+#ppt_w/2"/>
                                          </p:val>
                                        </p:tav>
                                        <p:tav tm="100000">
                                          <p:val>
                                            <p:strVal val="#ppt_x"/>
                                          </p:val>
                                        </p:tav>
                                      </p:tavLst>
                                    </p:anim>
                                    <p:anim calcmode="lin" valueType="num">
                                      <p:cBhvr additive="base">
                                        <p:cTn id="103" dur="2000" fill="hold"/>
                                        <p:tgtEl>
                                          <p:spTgt spid="10"/>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2000" fill="hold"/>
                                        <p:tgtEl>
                                          <p:spTgt spid="13"/>
                                        </p:tgtEl>
                                        <p:attrNameLst>
                                          <p:attrName>ppt_x</p:attrName>
                                        </p:attrNameLst>
                                      </p:cBhvr>
                                      <p:tavLst>
                                        <p:tav tm="0">
                                          <p:val>
                                            <p:strVal val="1+#ppt_w/2"/>
                                          </p:val>
                                        </p:tav>
                                        <p:tav tm="100000">
                                          <p:val>
                                            <p:strVal val="#ppt_x"/>
                                          </p:val>
                                        </p:tav>
                                      </p:tavLst>
                                    </p:anim>
                                    <p:anim calcmode="lin" valueType="num">
                                      <p:cBhvr additive="base">
                                        <p:cTn id="107" dur="2000" fill="hold"/>
                                        <p:tgtEl>
                                          <p:spTgt spid="13"/>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additive="base">
                                        <p:cTn id="110" dur="2000" fill="hold"/>
                                        <p:tgtEl>
                                          <p:spTgt spid="14"/>
                                        </p:tgtEl>
                                        <p:attrNameLst>
                                          <p:attrName>ppt_x</p:attrName>
                                        </p:attrNameLst>
                                      </p:cBhvr>
                                      <p:tavLst>
                                        <p:tav tm="0">
                                          <p:val>
                                            <p:strVal val="1+#ppt_w/2"/>
                                          </p:val>
                                        </p:tav>
                                        <p:tav tm="100000">
                                          <p:val>
                                            <p:strVal val="#ppt_x"/>
                                          </p:val>
                                        </p:tav>
                                      </p:tavLst>
                                    </p:anim>
                                    <p:anim calcmode="lin" valueType="num">
                                      <p:cBhvr additive="base">
                                        <p:cTn id="111" dur="2000" fill="hold"/>
                                        <p:tgtEl>
                                          <p:spTgt spid="14"/>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2000" fill="hold"/>
                                        <p:tgtEl>
                                          <p:spTgt spid="15"/>
                                        </p:tgtEl>
                                        <p:attrNameLst>
                                          <p:attrName>ppt_x</p:attrName>
                                        </p:attrNameLst>
                                      </p:cBhvr>
                                      <p:tavLst>
                                        <p:tav tm="0">
                                          <p:val>
                                            <p:strVal val="1+#ppt_w/2"/>
                                          </p:val>
                                        </p:tav>
                                        <p:tav tm="100000">
                                          <p:val>
                                            <p:strVal val="#ppt_x"/>
                                          </p:val>
                                        </p:tav>
                                      </p:tavLst>
                                    </p:anim>
                                    <p:anim calcmode="lin" valueType="num">
                                      <p:cBhvr additive="base">
                                        <p:cTn id="115" dur="2000" fill="hold"/>
                                        <p:tgtEl>
                                          <p:spTgt spid="15"/>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additive="base">
                                        <p:cTn id="118" dur="2000" fill="hold"/>
                                        <p:tgtEl>
                                          <p:spTgt spid="16"/>
                                        </p:tgtEl>
                                        <p:attrNameLst>
                                          <p:attrName>ppt_x</p:attrName>
                                        </p:attrNameLst>
                                      </p:cBhvr>
                                      <p:tavLst>
                                        <p:tav tm="0">
                                          <p:val>
                                            <p:strVal val="1+#ppt_w/2"/>
                                          </p:val>
                                        </p:tav>
                                        <p:tav tm="100000">
                                          <p:val>
                                            <p:strVal val="#ppt_x"/>
                                          </p:val>
                                        </p:tav>
                                      </p:tavLst>
                                    </p:anim>
                                    <p:anim calcmode="lin" valueType="num">
                                      <p:cBhvr additive="base">
                                        <p:cTn id="119" dur="2000" fill="hold"/>
                                        <p:tgtEl>
                                          <p:spTgt spid="16"/>
                                        </p:tgtEl>
                                        <p:attrNameLst>
                                          <p:attrName>ppt_y</p:attrName>
                                        </p:attrNameLst>
                                      </p:cBhvr>
                                      <p:tavLst>
                                        <p:tav tm="0">
                                          <p:val>
                                            <p:strVal val="#ppt_y"/>
                                          </p:val>
                                        </p:tav>
                                        <p:tav tm="100000">
                                          <p:val>
                                            <p:strVal val="#ppt_y"/>
                                          </p:val>
                                        </p:tav>
                                      </p:tavLst>
                                    </p:anim>
                                  </p:childTnLst>
                                </p:cTn>
                              </p:par>
                              <p:par>
                                <p:cTn id="120" presetID="2" presetClass="entr" presetSubtype="8" fill="hold" grpId="2" nodeType="withEffect">
                                  <p:stCondLst>
                                    <p:cond delay="0"/>
                                  </p:stCondLst>
                                  <p:childTnLst>
                                    <p:set>
                                      <p:cBhvr>
                                        <p:cTn id="121" dur="1" fill="hold">
                                          <p:stCondLst>
                                            <p:cond delay="0"/>
                                          </p:stCondLst>
                                        </p:cTn>
                                        <p:tgtEl>
                                          <p:spTgt spid="6"/>
                                        </p:tgtEl>
                                        <p:attrNameLst>
                                          <p:attrName>style.visibility</p:attrName>
                                        </p:attrNameLst>
                                      </p:cBhvr>
                                      <p:to>
                                        <p:strVal val="visible"/>
                                      </p:to>
                                    </p:set>
                                    <p:anim calcmode="lin" valueType="num">
                                      <p:cBhvr additive="base">
                                        <p:cTn id="122" dur="2000" fill="hold"/>
                                        <p:tgtEl>
                                          <p:spTgt spid="6"/>
                                        </p:tgtEl>
                                        <p:attrNameLst>
                                          <p:attrName>ppt_x</p:attrName>
                                        </p:attrNameLst>
                                      </p:cBhvr>
                                      <p:tavLst>
                                        <p:tav tm="0">
                                          <p:val>
                                            <p:strVal val="0-#ppt_w/2"/>
                                          </p:val>
                                        </p:tav>
                                        <p:tav tm="100000">
                                          <p:val>
                                            <p:strVal val="#ppt_x"/>
                                          </p:val>
                                        </p:tav>
                                      </p:tavLst>
                                    </p:anim>
                                    <p:anim calcmode="lin" valueType="num">
                                      <p:cBhvr additive="base">
                                        <p:cTn id="123" dur="2000" fill="hold"/>
                                        <p:tgtEl>
                                          <p:spTgt spid="6"/>
                                        </p:tgtEl>
                                        <p:attrNameLst>
                                          <p:attrName>ppt_y</p:attrName>
                                        </p:attrNameLst>
                                      </p:cBhvr>
                                      <p:tavLst>
                                        <p:tav tm="0">
                                          <p:val>
                                            <p:strVal val="#ppt_y"/>
                                          </p:val>
                                        </p:tav>
                                        <p:tav tm="100000">
                                          <p:val>
                                            <p:strVal val="#ppt_y"/>
                                          </p:val>
                                        </p:tav>
                                      </p:tavLst>
                                    </p:anim>
                                  </p:childTnLst>
                                </p:cTn>
                              </p:par>
                              <p:par>
                                <p:cTn id="124" presetID="2" presetClass="entr" presetSubtype="8"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 calcmode="lin" valueType="num">
                                      <p:cBhvr additive="base">
                                        <p:cTn id="126" dur="2000" fill="hold"/>
                                        <p:tgtEl>
                                          <p:spTgt spid="7"/>
                                        </p:tgtEl>
                                        <p:attrNameLst>
                                          <p:attrName>ppt_x</p:attrName>
                                        </p:attrNameLst>
                                      </p:cBhvr>
                                      <p:tavLst>
                                        <p:tav tm="0">
                                          <p:val>
                                            <p:strVal val="0-#ppt_w/2"/>
                                          </p:val>
                                        </p:tav>
                                        <p:tav tm="100000">
                                          <p:val>
                                            <p:strVal val="#ppt_x"/>
                                          </p:val>
                                        </p:tav>
                                      </p:tavLst>
                                    </p:anim>
                                    <p:anim calcmode="lin" valueType="num">
                                      <p:cBhvr additive="base">
                                        <p:cTn id="127" dur="2000" fill="hold"/>
                                        <p:tgtEl>
                                          <p:spTgt spid="7"/>
                                        </p:tgtEl>
                                        <p:attrNameLst>
                                          <p:attrName>ppt_y</p:attrName>
                                        </p:attrNameLst>
                                      </p:cBhvr>
                                      <p:tavLst>
                                        <p:tav tm="0">
                                          <p:val>
                                            <p:strVal val="#ppt_y"/>
                                          </p:val>
                                        </p:tav>
                                        <p:tav tm="100000">
                                          <p:val>
                                            <p:strVal val="#ppt_y"/>
                                          </p:val>
                                        </p:tav>
                                      </p:tavLst>
                                    </p:anim>
                                  </p:childTnLst>
                                </p:cTn>
                              </p:par>
                              <p:par>
                                <p:cTn id="128" presetID="2" presetClass="entr" presetSubtype="8"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2000" fill="hold"/>
                                        <p:tgtEl>
                                          <p:spTgt spid="11"/>
                                        </p:tgtEl>
                                        <p:attrNameLst>
                                          <p:attrName>ppt_x</p:attrName>
                                        </p:attrNameLst>
                                      </p:cBhvr>
                                      <p:tavLst>
                                        <p:tav tm="0">
                                          <p:val>
                                            <p:strVal val="0-#ppt_w/2"/>
                                          </p:val>
                                        </p:tav>
                                        <p:tav tm="100000">
                                          <p:val>
                                            <p:strVal val="#ppt_x"/>
                                          </p:val>
                                        </p:tav>
                                      </p:tavLst>
                                    </p:anim>
                                    <p:anim calcmode="lin" valueType="num">
                                      <p:cBhvr additive="base">
                                        <p:cTn id="131" dur="2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2"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2000" fill="hold"/>
                                        <p:tgtEl>
                                          <p:spTgt spid="12"/>
                                        </p:tgtEl>
                                        <p:attrNameLst>
                                          <p:attrName>ppt_x</p:attrName>
                                        </p:attrNameLst>
                                      </p:cBhvr>
                                      <p:tavLst>
                                        <p:tav tm="0">
                                          <p:val>
                                            <p:strVal val="0-#ppt_w/2"/>
                                          </p:val>
                                        </p:tav>
                                        <p:tav tm="100000">
                                          <p:val>
                                            <p:strVal val="#ppt_x"/>
                                          </p:val>
                                        </p:tav>
                                      </p:tavLst>
                                    </p:anim>
                                    <p:anim calcmode="lin" valueType="num">
                                      <p:cBhvr additive="base">
                                        <p:cTn id="135" dur="2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2000" fill="hold"/>
                                        <p:tgtEl>
                                          <p:spTgt spid="17"/>
                                        </p:tgtEl>
                                        <p:attrNameLst>
                                          <p:attrName>ppt_x</p:attrName>
                                        </p:attrNameLst>
                                      </p:cBhvr>
                                      <p:tavLst>
                                        <p:tav tm="0">
                                          <p:val>
                                            <p:strVal val="0-#ppt_w/2"/>
                                          </p:val>
                                        </p:tav>
                                        <p:tav tm="100000">
                                          <p:val>
                                            <p:strVal val="#ppt_x"/>
                                          </p:val>
                                        </p:tav>
                                      </p:tavLst>
                                    </p:anim>
                                    <p:anim calcmode="lin" valueType="num">
                                      <p:cBhvr additive="base">
                                        <p:cTn id="139" dur="2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8"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2000" fill="hold"/>
                                        <p:tgtEl>
                                          <p:spTgt spid="18"/>
                                        </p:tgtEl>
                                        <p:attrNameLst>
                                          <p:attrName>ppt_x</p:attrName>
                                        </p:attrNameLst>
                                      </p:cBhvr>
                                      <p:tavLst>
                                        <p:tav tm="0">
                                          <p:val>
                                            <p:strVal val="0-#ppt_w/2"/>
                                          </p:val>
                                        </p:tav>
                                        <p:tav tm="100000">
                                          <p:val>
                                            <p:strVal val="#ppt_x"/>
                                          </p:val>
                                        </p:tav>
                                      </p:tavLst>
                                    </p:anim>
                                    <p:anim calcmode="lin" valueType="num">
                                      <p:cBhvr additive="base">
                                        <p:cTn id="143" dur="2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8"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0-#ppt_w/2"/>
                                          </p:val>
                                        </p:tav>
                                        <p:tav tm="100000">
                                          <p:val>
                                            <p:strVal val="#ppt_x"/>
                                          </p:val>
                                        </p:tav>
                                      </p:tavLst>
                                    </p:anim>
                                    <p:anim calcmode="lin" valueType="num">
                                      <p:cBhvr additive="base">
                                        <p:cTn id="147" dur="2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2000" fill="hold"/>
                                        <p:tgtEl>
                                          <p:spTgt spid="20"/>
                                        </p:tgtEl>
                                        <p:attrNameLst>
                                          <p:attrName>ppt_x</p:attrName>
                                        </p:attrNameLst>
                                      </p:cBhvr>
                                      <p:tavLst>
                                        <p:tav tm="0">
                                          <p:val>
                                            <p:strVal val="0-#ppt_w/2"/>
                                          </p:val>
                                        </p:tav>
                                        <p:tav tm="100000">
                                          <p:val>
                                            <p:strVal val="#ppt_x"/>
                                          </p:val>
                                        </p:tav>
                                      </p:tavLst>
                                    </p:anim>
                                    <p:anim calcmode="lin" valueType="num">
                                      <p:cBhvr additive="base">
                                        <p:cTn id="151" dur="2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2000"/>
                            </p:stCondLst>
                            <p:childTnLst>
                              <p:par>
                                <p:cTn id="153" presetID="8" presetClass="exit" presetSubtype="32" fill="hold" grpId="3" nodeType="afterEffect">
                                  <p:stCondLst>
                                    <p:cond delay="0"/>
                                  </p:stCondLst>
                                  <p:childTnLst>
                                    <p:animEffect transition="out" filter="diamond(out)">
                                      <p:cBhvr>
                                        <p:cTn id="154" dur="2000"/>
                                        <p:tgtEl>
                                          <p:spTgt spid="5"/>
                                        </p:tgtEl>
                                      </p:cBhvr>
                                    </p:animEffect>
                                    <p:set>
                                      <p:cBhvr>
                                        <p:cTn id="155" dur="1" fill="hold">
                                          <p:stCondLst>
                                            <p:cond delay="1999"/>
                                          </p:stCondLst>
                                        </p:cTn>
                                        <p:tgtEl>
                                          <p:spTgt spid="5"/>
                                        </p:tgtEl>
                                        <p:attrNameLst>
                                          <p:attrName>style.visibility</p:attrName>
                                        </p:attrNameLst>
                                      </p:cBhvr>
                                      <p:to>
                                        <p:strVal val="hidden"/>
                                      </p:to>
                                    </p:set>
                                  </p:childTnLst>
                                </p:cTn>
                              </p:par>
                              <p:par>
                                <p:cTn id="156" presetID="8" presetClass="exit" presetSubtype="32" fill="hold" grpId="3" nodeType="withEffect">
                                  <p:stCondLst>
                                    <p:cond delay="0"/>
                                  </p:stCondLst>
                                  <p:childTnLst>
                                    <p:animEffect transition="out" filter="diamond(out)">
                                      <p:cBhvr>
                                        <p:cTn id="157" dur="2000"/>
                                        <p:tgtEl>
                                          <p:spTgt spid="8"/>
                                        </p:tgtEl>
                                      </p:cBhvr>
                                    </p:animEffect>
                                    <p:set>
                                      <p:cBhvr>
                                        <p:cTn id="158" dur="1" fill="hold">
                                          <p:stCondLst>
                                            <p:cond delay="1999"/>
                                          </p:stCondLst>
                                        </p:cTn>
                                        <p:tgtEl>
                                          <p:spTgt spid="8"/>
                                        </p:tgtEl>
                                        <p:attrNameLst>
                                          <p:attrName>style.visibility</p:attrName>
                                        </p:attrNameLst>
                                      </p:cBhvr>
                                      <p:to>
                                        <p:strVal val="hidden"/>
                                      </p:to>
                                    </p:set>
                                  </p:childTnLst>
                                </p:cTn>
                              </p:par>
                              <p:par>
                                <p:cTn id="159" presetID="8" presetClass="exit" presetSubtype="32" fill="hold" grpId="3" nodeType="withEffect">
                                  <p:stCondLst>
                                    <p:cond delay="0"/>
                                  </p:stCondLst>
                                  <p:childTnLst>
                                    <p:animEffect transition="out" filter="diamond(out)">
                                      <p:cBhvr>
                                        <p:cTn id="160" dur="2000"/>
                                        <p:tgtEl>
                                          <p:spTgt spid="9"/>
                                        </p:tgtEl>
                                      </p:cBhvr>
                                    </p:animEffect>
                                    <p:set>
                                      <p:cBhvr>
                                        <p:cTn id="161" dur="1" fill="hold">
                                          <p:stCondLst>
                                            <p:cond delay="1999"/>
                                          </p:stCondLst>
                                        </p:cTn>
                                        <p:tgtEl>
                                          <p:spTgt spid="9"/>
                                        </p:tgtEl>
                                        <p:attrNameLst>
                                          <p:attrName>style.visibility</p:attrName>
                                        </p:attrNameLst>
                                      </p:cBhvr>
                                      <p:to>
                                        <p:strVal val="hidden"/>
                                      </p:to>
                                    </p:set>
                                  </p:childTnLst>
                                </p:cTn>
                              </p:par>
                              <p:par>
                                <p:cTn id="162" presetID="8" presetClass="exit" presetSubtype="32" fill="hold" grpId="3" nodeType="withEffect">
                                  <p:stCondLst>
                                    <p:cond delay="0"/>
                                  </p:stCondLst>
                                  <p:childTnLst>
                                    <p:animEffect transition="out" filter="diamond(out)">
                                      <p:cBhvr>
                                        <p:cTn id="163" dur="2000"/>
                                        <p:tgtEl>
                                          <p:spTgt spid="10"/>
                                        </p:tgtEl>
                                      </p:cBhvr>
                                    </p:animEffect>
                                    <p:set>
                                      <p:cBhvr>
                                        <p:cTn id="164" dur="1" fill="hold">
                                          <p:stCondLst>
                                            <p:cond delay="1999"/>
                                          </p:stCondLst>
                                        </p:cTn>
                                        <p:tgtEl>
                                          <p:spTgt spid="10"/>
                                        </p:tgtEl>
                                        <p:attrNameLst>
                                          <p:attrName>style.visibility</p:attrName>
                                        </p:attrNameLst>
                                      </p:cBhvr>
                                      <p:to>
                                        <p:strVal val="hidden"/>
                                      </p:to>
                                    </p:set>
                                  </p:childTnLst>
                                </p:cTn>
                              </p:par>
                              <p:par>
                                <p:cTn id="165" presetID="8" presetClass="exit" presetSubtype="32" fill="hold" grpId="3" nodeType="withEffect">
                                  <p:stCondLst>
                                    <p:cond delay="0"/>
                                  </p:stCondLst>
                                  <p:childTnLst>
                                    <p:animEffect transition="out" filter="diamond(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8" presetClass="exit" presetSubtype="32" fill="hold" grpId="3" nodeType="withEffect">
                                  <p:stCondLst>
                                    <p:cond delay="0"/>
                                  </p:stCondLst>
                                  <p:childTnLst>
                                    <p:animEffect transition="out" filter="diamond(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8" presetClass="exit" presetSubtype="32" fill="hold" grpId="3" nodeType="withEffect">
                                  <p:stCondLst>
                                    <p:cond delay="0"/>
                                  </p:stCondLst>
                                  <p:childTnLst>
                                    <p:animEffect transition="out" filter="diamond(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8" presetClass="exit" presetSubtype="32" fill="hold" grpId="3" nodeType="withEffect">
                                  <p:stCondLst>
                                    <p:cond delay="0"/>
                                  </p:stCondLst>
                                  <p:childTnLst>
                                    <p:animEffect transition="out" filter="diamond(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8" presetClass="exit" presetSubtype="32" fill="hold" grpId="3" nodeType="withEffect">
                                  <p:stCondLst>
                                    <p:cond delay="0"/>
                                  </p:stCondLst>
                                  <p:childTnLst>
                                    <p:animEffect transition="out" filter="diamond(out)">
                                      <p:cBhvr>
                                        <p:cTn id="178" dur="2000"/>
                                        <p:tgtEl>
                                          <p:spTgt spid="6"/>
                                        </p:tgtEl>
                                      </p:cBhvr>
                                    </p:animEffect>
                                    <p:set>
                                      <p:cBhvr>
                                        <p:cTn id="179" dur="1" fill="hold">
                                          <p:stCondLst>
                                            <p:cond delay="1999"/>
                                          </p:stCondLst>
                                        </p:cTn>
                                        <p:tgtEl>
                                          <p:spTgt spid="6"/>
                                        </p:tgtEl>
                                        <p:attrNameLst>
                                          <p:attrName>style.visibility</p:attrName>
                                        </p:attrNameLst>
                                      </p:cBhvr>
                                      <p:to>
                                        <p:strVal val="hidden"/>
                                      </p:to>
                                    </p:set>
                                  </p:childTnLst>
                                </p:cTn>
                              </p:par>
                              <p:par>
                                <p:cTn id="180" presetID="8" presetClass="exit" presetSubtype="32" fill="hold" grpId="3" nodeType="withEffect">
                                  <p:stCondLst>
                                    <p:cond delay="0"/>
                                  </p:stCondLst>
                                  <p:childTnLst>
                                    <p:animEffect transition="out" filter="diamond(out)">
                                      <p:cBhvr>
                                        <p:cTn id="181" dur="2000"/>
                                        <p:tgtEl>
                                          <p:spTgt spid="7"/>
                                        </p:tgtEl>
                                      </p:cBhvr>
                                    </p:animEffect>
                                    <p:set>
                                      <p:cBhvr>
                                        <p:cTn id="182" dur="1" fill="hold">
                                          <p:stCondLst>
                                            <p:cond delay="1999"/>
                                          </p:stCondLst>
                                        </p:cTn>
                                        <p:tgtEl>
                                          <p:spTgt spid="7"/>
                                        </p:tgtEl>
                                        <p:attrNameLst>
                                          <p:attrName>style.visibility</p:attrName>
                                        </p:attrNameLst>
                                      </p:cBhvr>
                                      <p:to>
                                        <p:strVal val="hidden"/>
                                      </p:to>
                                    </p:set>
                                  </p:childTnLst>
                                </p:cTn>
                              </p:par>
                              <p:par>
                                <p:cTn id="183" presetID="8" presetClass="exit" presetSubtype="32" fill="hold" grpId="3" nodeType="withEffect">
                                  <p:stCondLst>
                                    <p:cond delay="0"/>
                                  </p:stCondLst>
                                  <p:childTnLst>
                                    <p:animEffect transition="out" filter="diamond(out)">
                                      <p:cBhvr>
                                        <p:cTn id="184" dur="2000"/>
                                        <p:tgtEl>
                                          <p:spTgt spid="11"/>
                                        </p:tgtEl>
                                      </p:cBhvr>
                                    </p:animEffect>
                                    <p:set>
                                      <p:cBhvr>
                                        <p:cTn id="185" dur="1" fill="hold">
                                          <p:stCondLst>
                                            <p:cond delay="1999"/>
                                          </p:stCondLst>
                                        </p:cTn>
                                        <p:tgtEl>
                                          <p:spTgt spid="11"/>
                                        </p:tgtEl>
                                        <p:attrNameLst>
                                          <p:attrName>style.visibility</p:attrName>
                                        </p:attrNameLst>
                                      </p:cBhvr>
                                      <p:to>
                                        <p:strVal val="hidden"/>
                                      </p:to>
                                    </p:set>
                                  </p:childTnLst>
                                </p:cTn>
                              </p:par>
                              <p:par>
                                <p:cTn id="186" presetID="8" presetClass="exit" presetSubtype="32" fill="hold" grpId="3" nodeType="withEffect">
                                  <p:stCondLst>
                                    <p:cond delay="0"/>
                                  </p:stCondLst>
                                  <p:childTnLst>
                                    <p:animEffect transition="out" filter="diamond(out)">
                                      <p:cBhvr>
                                        <p:cTn id="187" dur="2000"/>
                                        <p:tgtEl>
                                          <p:spTgt spid="12"/>
                                        </p:tgtEl>
                                      </p:cBhvr>
                                    </p:animEffect>
                                    <p:set>
                                      <p:cBhvr>
                                        <p:cTn id="188" dur="1" fill="hold">
                                          <p:stCondLst>
                                            <p:cond delay="1999"/>
                                          </p:stCondLst>
                                        </p:cTn>
                                        <p:tgtEl>
                                          <p:spTgt spid="12"/>
                                        </p:tgtEl>
                                        <p:attrNameLst>
                                          <p:attrName>style.visibility</p:attrName>
                                        </p:attrNameLst>
                                      </p:cBhvr>
                                      <p:to>
                                        <p:strVal val="hidden"/>
                                      </p:to>
                                    </p:set>
                                  </p:childTnLst>
                                </p:cTn>
                              </p:par>
                              <p:par>
                                <p:cTn id="189" presetID="8" presetClass="exit" presetSubtype="32" fill="hold" grpId="3" nodeType="withEffect">
                                  <p:stCondLst>
                                    <p:cond delay="0"/>
                                  </p:stCondLst>
                                  <p:childTnLst>
                                    <p:animEffect transition="out" filter="diamond(out)">
                                      <p:cBhvr>
                                        <p:cTn id="190" dur="2000"/>
                                        <p:tgtEl>
                                          <p:spTgt spid="17"/>
                                        </p:tgtEl>
                                      </p:cBhvr>
                                    </p:animEffect>
                                    <p:set>
                                      <p:cBhvr>
                                        <p:cTn id="191" dur="1" fill="hold">
                                          <p:stCondLst>
                                            <p:cond delay="1999"/>
                                          </p:stCondLst>
                                        </p:cTn>
                                        <p:tgtEl>
                                          <p:spTgt spid="17"/>
                                        </p:tgtEl>
                                        <p:attrNameLst>
                                          <p:attrName>style.visibility</p:attrName>
                                        </p:attrNameLst>
                                      </p:cBhvr>
                                      <p:to>
                                        <p:strVal val="hidden"/>
                                      </p:to>
                                    </p:set>
                                  </p:childTnLst>
                                </p:cTn>
                              </p:par>
                              <p:par>
                                <p:cTn id="192" presetID="8" presetClass="exit" presetSubtype="32" fill="hold" grpId="3" nodeType="withEffect">
                                  <p:stCondLst>
                                    <p:cond delay="0"/>
                                  </p:stCondLst>
                                  <p:childTnLst>
                                    <p:animEffect transition="out" filter="diamond(out)">
                                      <p:cBhvr>
                                        <p:cTn id="193" dur="2000"/>
                                        <p:tgtEl>
                                          <p:spTgt spid="18"/>
                                        </p:tgtEl>
                                      </p:cBhvr>
                                    </p:animEffect>
                                    <p:set>
                                      <p:cBhvr>
                                        <p:cTn id="194" dur="1" fill="hold">
                                          <p:stCondLst>
                                            <p:cond delay="1999"/>
                                          </p:stCondLst>
                                        </p:cTn>
                                        <p:tgtEl>
                                          <p:spTgt spid="18"/>
                                        </p:tgtEl>
                                        <p:attrNameLst>
                                          <p:attrName>style.visibility</p:attrName>
                                        </p:attrNameLst>
                                      </p:cBhvr>
                                      <p:to>
                                        <p:strVal val="hidden"/>
                                      </p:to>
                                    </p:set>
                                  </p:childTnLst>
                                </p:cTn>
                              </p:par>
                              <p:par>
                                <p:cTn id="195" presetID="8" presetClass="exit" presetSubtype="32" fill="hold" grpId="3" nodeType="withEffect">
                                  <p:stCondLst>
                                    <p:cond delay="0"/>
                                  </p:stCondLst>
                                  <p:childTnLst>
                                    <p:animEffect transition="out" filter="diamond(out)">
                                      <p:cBhvr>
                                        <p:cTn id="196" dur="2000"/>
                                        <p:tgtEl>
                                          <p:spTgt spid="19"/>
                                        </p:tgtEl>
                                      </p:cBhvr>
                                    </p:animEffect>
                                    <p:set>
                                      <p:cBhvr>
                                        <p:cTn id="197" dur="1" fill="hold">
                                          <p:stCondLst>
                                            <p:cond delay="1999"/>
                                          </p:stCondLst>
                                        </p:cTn>
                                        <p:tgtEl>
                                          <p:spTgt spid="19"/>
                                        </p:tgtEl>
                                        <p:attrNameLst>
                                          <p:attrName>style.visibility</p:attrName>
                                        </p:attrNameLst>
                                      </p:cBhvr>
                                      <p:to>
                                        <p:strVal val="hidden"/>
                                      </p:to>
                                    </p:set>
                                  </p:childTnLst>
                                </p:cTn>
                              </p:par>
                              <p:par>
                                <p:cTn id="198" presetID="8" presetClass="exit" presetSubtype="32" fill="hold" grpId="3" nodeType="withEffect">
                                  <p:stCondLst>
                                    <p:cond delay="0"/>
                                  </p:stCondLst>
                                  <p:childTnLst>
                                    <p:animEffect transition="out" filter="diamond(out)">
                                      <p:cBhvr>
                                        <p:cTn id="199" dur="2000"/>
                                        <p:tgtEl>
                                          <p:spTgt spid="20"/>
                                        </p:tgtEl>
                                      </p:cBhvr>
                                    </p:animEffect>
                                    <p:set>
                                      <p:cBhvr>
                                        <p:cTn id="200" dur="1" fill="hold">
                                          <p:stCondLst>
                                            <p:cond delay="1999"/>
                                          </p:stCondLst>
                                        </p:cTn>
                                        <p:tgtEl>
                                          <p:spTgt spid="20"/>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ppt_y"/>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1+ppt_w/2"/>
                                          </p:val>
                                        </p:tav>
                                      </p:tavLst>
                                    </p:anim>
                                    <p:anim calcmode="lin" valueType="num">
                                      <p:cBhvr additive="base">
                                        <p:cTn id="207" dur="2000"/>
                                        <p:tgtEl>
                                          <p:spTgt spid="8"/>
                                        </p:tgtEl>
                                        <p:attrNameLst>
                                          <p:attrName>ppt_y</p:attrName>
                                        </p:attrNameLst>
                                      </p:cBhvr>
                                      <p:tavLst>
                                        <p:tav tm="0">
                                          <p:val>
                                            <p:strVal val="ppt_y"/>
                                          </p:val>
                                        </p:tav>
                                        <p:tav tm="100000">
                                          <p:val>
                                            <p:strVal val="ppt_y"/>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2000"/>
                                        <p:tgtEl>
                                          <p:spTgt spid="9"/>
                                        </p:tgtEl>
                                        <p:attrNameLst>
                                          <p:attrName>ppt_x</p:attrName>
                                        </p:attrNameLst>
                                      </p:cBhvr>
                                      <p:tavLst>
                                        <p:tav tm="0">
                                          <p:val>
                                            <p:strVal val="ppt_x"/>
                                          </p:val>
                                        </p:tav>
                                        <p:tav tm="100000">
                                          <p:val>
                                            <p:strVal val="1+ppt_w/2"/>
                                          </p:val>
                                        </p:tav>
                                      </p:tavLst>
                                    </p:anim>
                                    <p:anim calcmode="lin" valueType="num">
                                      <p:cBhvr additive="base">
                                        <p:cTn id="211" dur="2000"/>
                                        <p:tgtEl>
                                          <p:spTgt spid="9"/>
                                        </p:tgtEl>
                                        <p:attrNameLst>
                                          <p:attrName>ppt_y</p:attrName>
                                        </p:attrNameLst>
                                      </p:cBhvr>
                                      <p:tavLst>
                                        <p:tav tm="0">
                                          <p:val>
                                            <p:strVal val="ppt_y"/>
                                          </p:val>
                                        </p:tav>
                                        <p:tav tm="100000">
                                          <p:val>
                                            <p:strVal val="ppt_y"/>
                                          </p:val>
                                        </p:tav>
                                      </p:tavLst>
                                    </p:anim>
                                    <p:set>
                                      <p:cBhvr>
                                        <p:cTn id="212" dur="1" fill="hold">
                                          <p:stCondLst>
                                            <p:cond delay="1999"/>
                                          </p:stCondLst>
                                        </p:cTn>
                                        <p:tgtEl>
                                          <p:spTgt spid="9"/>
                                        </p:tgtEl>
                                        <p:attrNameLst>
                                          <p:attrName>style.visibility</p:attrName>
                                        </p:attrNameLst>
                                      </p:cBhvr>
                                      <p:to>
                                        <p:strVal val="hidden"/>
                                      </p:to>
                                    </p:set>
                                  </p:childTnLst>
                                </p:cTn>
                              </p:par>
                              <p:par>
                                <p:cTn id="213" presetID="2" presetClass="exit" presetSubtype="2" fill="hold" grpId="4" nodeType="withEffect">
                                  <p:stCondLst>
                                    <p:cond delay="0"/>
                                  </p:stCondLst>
                                  <p:childTnLst>
                                    <p:anim calcmode="lin" valueType="num">
                                      <p:cBhvr additive="base">
                                        <p:cTn id="214" dur="2000"/>
                                        <p:tgtEl>
                                          <p:spTgt spid="10"/>
                                        </p:tgtEl>
                                        <p:attrNameLst>
                                          <p:attrName>ppt_x</p:attrName>
                                        </p:attrNameLst>
                                      </p:cBhvr>
                                      <p:tavLst>
                                        <p:tav tm="0">
                                          <p:val>
                                            <p:strVal val="ppt_x"/>
                                          </p:val>
                                        </p:tav>
                                        <p:tav tm="100000">
                                          <p:val>
                                            <p:strVal val="1+ppt_w/2"/>
                                          </p:val>
                                        </p:tav>
                                      </p:tavLst>
                                    </p:anim>
                                    <p:anim calcmode="lin" valueType="num">
                                      <p:cBhvr additive="base">
                                        <p:cTn id="215" dur="2000"/>
                                        <p:tgtEl>
                                          <p:spTgt spid="10"/>
                                        </p:tgtEl>
                                        <p:attrNameLst>
                                          <p:attrName>ppt_y</p:attrName>
                                        </p:attrNameLst>
                                      </p:cBhvr>
                                      <p:tavLst>
                                        <p:tav tm="0">
                                          <p:val>
                                            <p:strVal val="ppt_y"/>
                                          </p:val>
                                        </p:tav>
                                        <p:tav tm="100000">
                                          <p:val>
                                            <p:strVal val="ppt_y"/>
                                          </p:val>
                                        </p:tav>
                                      </p:tavLst>
                                    </p:anim>
                                    <p:set>
                                      <p:cBhvr>
                                        <p:cTn id="216" dur="1" fill="hold">
                                          <p:stCondLst>
                                            <p:cond delay="1999"/>
                                          </p:stCondLst>
                                        </p:cTn>
                                        <p:tgtEl>
                                          <p:spTgt spid="10"/>
                                        </p:tgtEl>
                                        <p:attrNameLst>
                                          <p:attrName>style.visibility</p:attrName>
                                        </p:attrNameLst>
                                      </p:cBhvr>
                                      <p:to>
                                        <p:strVal val="hidden"/>
                                      </p:to>
                                    </p:set>
                                  </p:childTnLst>
                                </p:cTn>
                              </p:par>
                              <p:par>
                                <p:cTn id="217" presetID="2" presetClass="exit" presetSubtype="2" fill="hold" grpId="4" nodeType="withEffect">
                                  <p:stCondLst>
                                    <p:cond delay="0"/>
                                  </p:stCondLst>
                                  <p:childTnLst>
                                    <p:anim calcmode="lin" valueType="num">
                                      <p:cBhvr additive="base">
                                        <p:cTn id="218" dur="2000"/>
                                        <p:tgtEl>
                                          <p:spTgt spid="13"/>
                                        </p:tgtEl>
                                        <p:attrNameLst>
                                          <p:attrName>ppt_x</p:attrName>
                                        </p:attrNameLst>
                                      </p:cBhvr>
                                      <p:tavLst>
                                        <p:tav tm="0">
                                          <p:val>
                                            <p:strVal val="ppt_x"/>
                                          </p:val>
                                        </p:tav>
                                        <p:tav tm="100000">
                                          <p:val>
                                            <p:strVal val="1+ppt_w/2"/>
                                          </p:val>
                                        </p:tav>
                                      </p:tavLst>
                                    </p:anim>
                                    <p:anim calcmode="lin" valueType="num">
                                      <p:cBhvr additive="base">
                                        <p:cTn id="219" dur="2000"/>
                                        <p:tgtEl>
                                          <p:spTgt spid="13"/>
                                        </p:tgtEl>
                                        <p:attrNameLst>
                                          <p:attrName>ppt_y</p:attrName>
                                        </p:attrNameLst>
                                      </p:cBhvr>
                                      <p:tavLst>
                                        <p:tav tm="0">
                                          <p:val>
                                            <p:strVal val="ppt_y"/>
                                          </p:val>
                                        </p:tav>
                                        <p:tav tm="100000">
                                          <p:val>
                                            <p:strVal val="ppt_y"/>
                                          </p:val>
                                        </p:tav>
                                      </p:tavLst>
                                    </p:anim>
                                    <p:set>
                                      <p:cBhvr>
                                        <p:cTn id="220" dur="1" fill="hold">
                                          <p:stCondLst>
                                            <p:cond delay="1999"/>
                                          </p:stCondLst>
                                        </p:cTn>
                                        <p:tgtEl>
                                          <p:spTgt spid="13"/>
                                        </p:tgtEl>
                                        <p:attrNameLst>
                                          <p:attrName>style.visibility</p:attrName>
                                        </p:attrNameLst>
                                      </p:cBhvr>
                                      <p:to>
                                        <p:strVal val="hidden"/>
                                      </p:to>
                                    </p:set>
                                  </p:childTnLst>
                                </p:cTn>
                              </p:par>
                              <p:par>
                                <p:cTn id="221" presetID="2" presetClass="exit" presetSubtype="2" fill="hold" grpId="4" nodeType="withEffect">
                                  <p:stCondLst>
                                    <p:cond delay="0"/>
                                  </p:stCondLst>
                                  <p:childTnLst>
                                    <p:anim calcmode="lin" valueType="num">
                                      <p:cBhvr additive="base">
                                        <p:cTn id="222" dur="2000"/>
                                        <p:tgtEl>
                                          <p:spTgt spid="14"/>
                                        </p:tgtEl>
                                        <p:attrNameLst>
                                          <p:attrName>ppt_x</p:attrName>
                                        </p:attrNameLst>
                                      </p:cBhvr>
                                      <p:tavLst>
                                        <p:tav tm="0">
                                          <p:val>
                                            <p:strVal val="ppt_x"/>
                                          </p:val>
                                        </p:tav>
                                        <p:tav tm="100000">
                                          <p:val>
                                            <p:strVal val="1+ppt_w/2"/>
                                          </p:val>
                                        </p:tav>
                                      </p:tavLst>
                                    </p:anim>
                                    <p:anim calcmode="lin" valueType="num">
                                      <p:cBhvr additive="base">
                                        <p:cTn id="223" dur="2000"/>
                                        <p:tgtEl>
                                          <p:spTgt spid="14"/>
                                        </p:tgtEl>
                                        <p:attrNameLst>
                                          <p:attrName>ppt_y</p:attrName>
                                        </p:attrNameLst>
                                      </p:cBhvr>
                                      <p:tavLst>
                                        <p:tav tm="0">
                                          <p:val>
                                            <p:strVal val="ppt_y"/>
                                          </p:val>
                                        </p:tav>
                                        <p:tav tm="100000">
                                          <p:val>
                                            <p:strVal val="ppt_y"/>
                                          </p:val>
                                        </p:tav>
                                      </p:tavLst>
                                    </p:anim>
                                    <p:set>
                                      <p:cBhvr>
                                        <p:cTn id="224" dur="1" fill="hold">
                                          <p:stCondLst>
                                            <p:cond delay="1999"/>
                                          </p:stCondLst>
                                        </p:cTn>
                                        <p:tgtEl>
                                          <p:spTgt spid="14"/>
                                        </p:tgtEl>
                                        <p:attrNameLst>
                                          <p:attrName>style.visibility</p:attrName>
                                        </p:attrNameLst>
                                      </p:cBhvr>
                                      <p:to>
                                        <p:strVal val="hidden"/>
                                      </p:to>
                                    </p:set>
                                  </p:childTnLst>
                                </p:cTn>
                              </p:par>
                              <p:par>
                                <p:cTn id="225" presetID="2" presetClass="exit" presetSubtype="2" fill="hold" grpId="4" nodeType="withEffect">
                                  <p:stCondLst>
                                    <p:cond delay="0"/>
                                  </p:stCondLst>
                                  <p:childTnLst>
                                    <p:anim calcmode="lin" valueType="num">
                                      <p:cBhvr additive="base">
                                        <p:cTn id="226" dur="2000"/>
                                        <p:tgtEl>
                                          <p:spTgt spid="15"/>
                                        </p:tgtEl>
                                        <p:attrNameLst>
                                          <p:attrName>ppt_x</p:attrName>
                                        </p:attrNameLst>
                                      </p:cBhvr>
                                      <p:tavLst>
                                        <p:tav tm="0">
                                          <p:val>
                                            <p:strVal val="ppt_x"/>
                                          </p:val>
                                        </p:tav>
                                        <p:tav tm="100000">
                                          <p:val>
                                            <p:strVal val="1+ppt_w/2"/>
                                          </p:val>
                                        </p:tav>
                                      </p:tavLst>
                                    </p:anim>
                                    <p:anim calcmode="lin" valueType="num">
                                      <p:cBhvr additive="base">
                                        <p:cTn id="227" dur="2000"/>
                                        <p:tgtEl>
                                          <p:spTgt spid="15"/>
                                        </p:tgtEl>
                                        <p:attrNameLst>
                                          <p:attrName>ppt_y</p:attrName>
                                        </p:attrNameLst>
                                      </p:cBhvr>
                                      <p:tavLst>
                                        <p:tav tm="0">
                                          <p:val>
                                            <p:strVal val="ppt_y"/>
                                          </p:val>
                                        </p:tav>
                                        <p:tav tm="100000">
                                          <p:val>
                                            <p:strVal val="ppt_y"/>
                                          </p:val>
                                        </p:tav>
                                      </p:tavLst>
                                    </p:anim>
                                    <p:set>
                                      <p:cBhvr>
                                        <p:cTn id="228" dur="1" fill="hold">
                                          <p:stCondLst>
                                            <p:cond delay="1999"/>
                                          </p:stCondLst>
                                        </p:cTn>
                                        <p:tgtEl>
                                          <p:spTgt spid="15"/>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2000"/>
                                        <p:tgtEl>
                                          <p:spTgt spid="16"/>
                                        </p:tgtEl>
                                        <p:attrNameLst>
                                          <p:attrName>ppt_x</p:attrName>
                                        </p:attrNameLst>
                                      </p:cBhvr>
                                      <p:tavLst>
                                        <p:tav tm="0">
                                          <p:val>
                                            <p:strVal val="ppt_x"/>
                                          </p:val>
                                        </p:tav>
                                        <p:tav tm="100000">
                                          <p:val>
                                            <p:strVal val="1+ppt_w/2"/>
                                          </p:val>
                                        </p:tav>
                                      </p:tavLst>
                                    </p:anim>
                                    <p:anim calcmode="lin" valueType="num">
                                      <p:cBhvr additive="base">
                                        <p:cTn id="231" dur="2000"/>
                                        <p:tgtEl>
                                          <p:spTgt spid="16"/>
                                        </p:tgtEl>
                                        <p:attrNameLst>
                                          <p:attrName>ppt_y</p:attrName>
                                        </p:attrNameLst>
                                      </p:cBhvr>
                                      <p:tavLst>
                                        <p:tav tm="0">
                                          <p:val>
                                            <p:strVal val="ppt_y"/>
                                          </p:val>
                                        </p:tav>
                                        <p:tav tm="100000">
                                          <p:val>
                                            <p:strVal val="ppt_y"/>
                                          </p:val>
                                        </p:tav>
                                      </p:tavLst>
                                    </p:anim>
                                    <p:set>
                                      <p:cBhvr>
                                        <p:cTn id="232" dur="1" fill="hold">
                                          <p:stCondLst>
                                            <p:cond delay="1999"/>
                                          </p:stCondLst>
                                        </p:cTn>
                                        <p:tgtEl>
                                          <p:spTgt spid="16"/>
                                        </p:tgtEl>
                                        <p:attrNameLst>
                                          <p:attrName>style.visibility</p:attrName>
                                        </p:attrNameLst>
                                      </p:cBhvr>
                                      <p:to>
                                        <p:strVal val="hidden"/>
                                      </p:to>
                                    </p:set>
                                  </p:childTnLst>
                                </p:cTn>
                              </p:par>
                              <p:par>
                                <p:cTn id="233" presetID="2" presetClass="exit" presetSubtype="8" fill="hold" grpId="4"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ppt_y"/>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8" fill="hold" grpId="4" nodeType="withEffect">
                                  <p:stCondLst>
                                    <p:cond delay="0"/>
                                  </p:stCondLst>
                                  <p:childTnLst>
                                    <p:anim calcmode="lin" valueType="num">
                                      <p:cBhvr additive="base">
                                        <p:cTn id="238" dur="2000"/>
                                        <p:tgtEl>
                                          <p:spTgt spid="7"/>
                                        </p:tgtEl>
                                        <p:attrNameLst>
                                          <p:attrName>ppt_x</p:attrName>
                                        </p:attrNameLst>
                                      </p:cBhvr>
                                      <p:tavLst>
                                        <p:tav tm="0">
                                          <p:val>
                                            <p:strVal val="ppt_x"/>
                                          </p:val>
                                        </p:tav>
                                        <p:tav tm="100000">
                                          <p:val>
                                            <p:strVal val="0-ppt_w/2"/>
                                          </p:val>
                                        </p:tav>
                                      </p:tavLst>
                                    </p:anim>
                                    <p:anim calcmode="lin" valueType="num">
                                      <p:cBhvr additive="base">
                                        <p:cTn id="239" dur="2000"/>
                                        <p:tgtEl>
                                          <p:spTgt spid="7"/>
                                        </p:tgtEl>
                                        <p:attrNameLst>
                                          <p:attrName>ppt_y</p:attrName>
                                        </p:attrNameLst>
                                      </p:cBhvr>
                                      <p:tavLst>
                                        <p:tav tm="0">
                                          <p:val>
                                            <p:strVal val="ppt_y"/>
                                          </p:val>
                                        </p:tav>
                                        <p:tav tm="100000">
                                          <p:val>
                                            <p:strVal val="ppt_y"/>
                                          </p:val>
                                        </p:tav>
                                      </p:tavLst>
                                    </p:anim>
                                    <p:set>
                                      <p:cBhvr>
                                        <p:cTn id="240" dur="1" fill="hold">
                                          <p:stCondLst>
                                            <p:cond delay="1999"/>
                                          </p:stCondLst>
                                        </p:cTn>
                                        <p:tgtEl>
                                          <p:spTgt spid="7"/>
                                        </p:tgtEl>
                                        <p:attrNameLst>
                                          <p:attrName>style.visibility</p:attrName>
                                        </p:attrNameLst>
                                      </p:cBhvr>
                                      <p:to>
                                        <p:strVal val="hidden"/>
                                      </p:to>
                                    </p:set>
                                  </p:childTnLst>
                                </p:cTn>
                              </p:par>
                              <p:par>
                                <p:cTn id="241" presetID="2" presetClass="exit" presetSubtype="8" fill="hold" grpId="4" nodeType="withEffect">
                                  <p:stCondLst>
                                    <p:cond delay="0"/>
                                  </p:stCondLst>
                                  <p:childTnLst>
                                    <p:anim calcmode="lin" valueType="num">
                                      <p:cBhvr additive="base">
                                        <p:cTn id="242" dur="2000"/>
                                        <p:tgtEl>
                                          <p:spTgt spid="11"/>
                                        </p:tgtEl>
                                        <p:attrNameLst>
                                          <p:attrName>ppt_x</p:attrName>
                                        </p:attrNameLst>
                                      </p:cBhvr>
                                      <p:tavLst>
                                        <p:tav tm="0">
                                          <p:val>
                                            <p:strVal val="ppt_x"/>
                                          </p:val>
                                        </p:tav>
                                        <p:tav tm="100000">
                                          <p:val>
                                            <p:strVal val="0-ppt_w/2"/>
                                          </p:val>
                                        </p:tav>
                                      </p:tavLst>
                                    </p:anim>
                                    <p:anim calcmode="lin" valueType="num">
                                      <p:cBhvr additive="base">
                                        <p:cTn id="243" dur="2000"/>
                                        <p:tgtEl>
                                          <p:spTgt spid="11"/>
                                        </p:tgtEl>
                                        <p:attrNameLst>
                                          <p:attrName>ppt_y</p:attrName>
                                        </p:attrNameLst>
                                      </p:cBhvr>
                                      <p:tavLst>
                                        <p:tav tm="0">
                                          <p:val>
                                            <p:strVal val="ppt_y"/>
                                          </p:val>
                                        </p:tav>
                                        <p:tav tm="100000">
                                          <p:val>
                                            <p:strVal val="ppt_y"/>
                                          </p:val>
                                        </p:tav>
                                      </p:tavLst>
                                    </p:anim>
                                    <p:set>
                                      <p:cBhvr>
                                        <p:cTn id="244" dur="1" fill="hold">
                                          <p:stCondLst>
                                            <p:cond delay="1999"/>
                                          </p:stCondLst>
                                        </p:cTn>
                                        <p:tgtEl>
                                          <p:spTgt spid="11"/>
                                        </p:tgtEl>
                                        <p:attrNameLst>
                                          <p:attrName>style.visibility</p:attrName>
                                        </p:attrNameLst>
                                      </p:cBhvr>
                                      <p:to>
                                        <p:strVal val="hidden"/>
                                      </p:to>
                                    </p:set>
                                  </p:childTnLst>
                                </p:cTn>
                              </p:par>
                              <p:par>
                                <p:cTn id="245" presetID="2" presetClass="exit" presetSubtype="8" fill="hold" grpId="4"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0-ppt_w/2"/>
                                          </p:val>
                                        </p:tav>
                                      </p:tavLst>
                                    </p:anim>
                                    <p:anim calcmode="lin" valueType="num">
                                      <p:cBhvr additive="base">
                                        <p:cTn id="247" dur="2000"/>
                                        <p:tgtEl>
                                          <p:spTgt spid="12"/>
                                        </p:tgtEl>
                                        <p:attrNameLst>
                                          <p:attrName>ppt_y</p:attrName>
                                        </p:attrNameLst>
                                      </p:cBhvr>
                                      <p:tavLst>
                                        <p:tav tm="0">
                                          <p:val>
                                            <p:strVal val="ppt_y"/>
                                          </p:val>
                                        </p:tav>
                                        <p:tav tm="100000">
                                          <p:val>
                                            <p:strVal val="ppt_y"/>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8" fill="hold" grpId="4" nodeType="withEffect">
                                  <p:stCondLst>
                                    <p:cond delay="0"/>
                                  </p:stCondLst>
                                  <p:childTnLst>
                                    <p:anim calcmode="lin" valueType="num">
                                      <p:cBhvr additive="base">
                                        <p:cTn id="250" dur="2000"/>
                                        <p:tgtEl>
                                          <p:spTgt spid="17"/>
                                        </p:tgtEl>
                                        <p:attrNameLst>
                                          <p:attrName>ppt_x</p:attrName>
                                        </p:attrNameLst>
                                      </p:cBhvr>
                                      <p:tavLst>
                                        <p:tav tm="0">
                                          <p:val>
                                            <p:strVal val="ppt_x"/>
                                          </p:val>
                                        </p:tav>
                                        <p:tav tm="100000">
                                          <p:val>
                                            <p:strVal val="0-ppt_w/2"/>
                                          </p:val>
                                        </p:tav>
                                      </p:tavLst>
                                    </p:anim>
                                    <p:anim calcmode="lin" valueType="num">
                                      <p:cBhvr additive="base">
                                        <p:cTn id="251" dur="2000"/>
                                        <p:tgtEl>
                                          <p:spTgt spid="17"/>
                                        </p:tgtEl>
                                        <p:attrNameLst>
                                          <p:attrName>ppt_y</p:attrName>
                                        </p:attrNameLst>
                                      </p:cBhvr>
                                      <p:tavLst>
                                        <p:tav tm="0">
                                          <p:val>
                                            <p:strVal val="ppt_y"/>
                                          </p:val>
                                        </p:tav>
                                        <p:tav tm="100000">
                                          <p:val>
                                            <p:strVal val="ppt_y"/>
                                          </p:val>
                                        </p:tav>
                                      </p:tavLst>
                                    </p:anim>
                                    <p:set>
                                      <p:cBhvr>
                                        <p:cTn id="252" dur="1" fill="hold">
                                          <p:stCondLst>
                                            <p:cond delay="1999"/>
                                          </p:stCondLst>
                                        </p:cTn>
                                        <p:tgtEl>
                                          <p:spTgt spid="17"/>
                                        </p:tgtEl>
                                        <p:attrNameLst>
                                          <p:attrName>style.visibility</p:attrName>
                                        </p:attrNameLst>
                                      </p:cBhvr>
                                      <p:to>
                                        <p:strVal val="hidden"/>
                                      </p:to>
                                    </p:set>
                                  </p:childTnLst>
                                </p:cTn>
                              </p:par>
                              <p:par>
                                <p:cTn id="253" presetID="2" presetClass="exit" presetSubtype="8" fill="hold" grpId="4" nodeType="withEffect">
                                  <p:stCondLst>
                                    <p:cond delay="0"/>
                                  </p:stCondLst>
                                  <p:childTnLst>
                                    <p:anim calcmode="lin" valueType="num">
                                      <p:cBhvr additive="base">
                                        <p:cTn id="254" dur="2000"/>
                                        <p:tgtEl>
                                          <p:spTgt spid="18"/>
                                        </p:tgtEl>
                                        <p:attrNameLst>
                                          <p:attrName>ppt_x</p:attrName>
                                        </p:attrNameLst>
                                      </p:cBhvr>
                                      <p:tavLst>
                                        <p:tav tm="0">
                                          <p:val>
                                            <p:strVal val="ppt_x"/>
                                          </p:val>
                                        </p:tav>
                                        <p:tav tm="100000">
                                          <p:val>
                                            <p:strVal val="0-ppt_w/2"/>
                                          </p:val>
                                        </p:tav>
                                      </p:tavLst>
                                    </p:anim>
                                    <p:anim calcmode="lin" valueType="num">
                                      <p:cBhvr additive="base">
                                        <p:cTn id="255" dur="2000"/>
                                        <p:tgtEl>
                                          <p:spTgt spid="18"/>
                                        </p:tgtEl>
                                        <p:attrNameLst>
                                          <p:attrName>ppt_y</p:attrName>
                                        </p:attrNameLst>
                                      </p:cBhvr>
                                      <p:tavLst>
                                        <p:tav tm="0">
                                          <p:val>
                                            <p:strVal val="ppt_y"/>
                                          </p:val>
                                        </p:tav>
                                        <p:tav tm="100000">
                                          <p:val>
                                            <p:strVal val="ppt_y"/>
                                          </p:val>
                                        </p:tav>
                                      </p:tavLst>
                                    </p:anim>
                                    <p:set>
                                      <p:cBhvr>
                                        <p:cTn id="256" dur="1" fill="hold">
                                          <p:stCondLst>
                                            <p:cond delay="1999"/>
                                          </p:stCondLst>
                                        </p:cTn>
                                        <p:tgtEl>
                                          <p:spTgt spid="18"/>
                                        </p:tgtEl>
                                        <p:attrNameLst>
                                          <p:attrName>style.visibility</p:attrName>
                                        </p:attrNameLst>
                                      </p:cBhvr>
                                      <p:to>
                                        <p:strVal val="hidden"/>
                                      </p:to>
                                    </p:set>
                                  </p:childTnLst>
                                </p:cTn>
                              </p:par>
                              <p:par>
                                <p:cTn id="257" presetID="2" presetClass="exit" presetSubtype="8" fill="hold" grpId="4" nodeType="withEffect">
                                  <p:stCondLst>
                                    <p:cond delay="0"/>
                                  </p:stCondLst>
                                  <p:childTnLst>
                                    <p:anim calcmode="lin" valueType="num">
                                      <p:cBhvr additive="base">
                                        <p:cTn id="258" dur="2000"/>
                                        <p:tgtEl>
                                          <p:spTgt spid="19"/>
                                        </p:tgtEl>
                                        <p:attrNameLst>
                                          <p:attrName>ppt_x</p:attrName>
                                        </p:attrNameLst>
                                      </p:cBhvr>
                                      <p:tavLst>
                                        <p:tav tm="0">
                                          <p:val>
                                            <p:strVal val="ppt_x"/>
                                          </p:val>
                                        </p:tav>
                                        <p:tav tm="100000">
                                          <p:val>
                                            <p:strVal val="0-ppt_w/2"/>
                                          </p:val>
                                        </p:tav>
                                      </p:tavLst>
                                    </p:anim>
                                    <p:anim calcmode="lin" valueType="num">
                                      <p:cBhvr additive="base">
                                        <p:cTn id="259" dur="2000"/>
                                        <p:tgtEl>
                                          <p:spTgt spid="19"/>
                                        </p:tgtEl>
                                        <p:attrNameLst>
                                          <p:attrName>ppt_y</p:attrName>
                                        </p:attrNameLst>
                                      </p:cBhvr>
                                      <p:tavLst>
                                        <p:tav tm="0">
                                          <p:val>
                                            <p:strVal val="ppt_y"/>
                                          </p:val>
                                        </p:tav>
                                        <p:tav tm="100000">
                                          <p:val>
                                            <p:strVal val="ppt_y"/>
                                          </p:val>
                                        </p:tav>
                                      </p:tavLst>
                                    </p:anim>
                                    <p:set>
                                      <p:cBhvr>
                                        <p:cTn id="260" dur="1" fill="hold">
                                          <p:stCondLst>
                                            <p:cond delay="1999"/>
                                          </p:stCondLst>
                                        </p:cTn>
                                        <p:tgtEl>
                                          <p:spTgt spid="19"/>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2000"/>
                                        <p:tgtEl>
                                          <p:spTgt spid="20"/>
                                        </p:tgtEl>
                                        <p:attrNameLst>
                                          <p:attrName>ppt_x</p:attrName>
                                        </p:attrNameLst>
                                      </p:cBhvr>
                                      <p:tavLst>
                                        <p:tav tm="0">
                                          <p:val>
                                            <p:strVal val="ppt_x"/>
                                          </p:val>
                                        </p:tav>
                                        <p:tav tm="100000">
                                          <p:val>
                                            <p:strVal val="0-ppt_w/2"/>
                                          </p:val>
                                        </p:tav>
                                      </p:tavLst>
                                    </p:anim>
                                    <p:anim calcmode="lin" valueType="num">
                                      <p:cBhvr additive="base">
                                        <p:cTn id="263" dur="2000"/>
                                        <p:tgtEl>
                                          <p:spTgt spid="20"/>
                                        </p:tgtEl>
                                        <p:attrNameLst>
                                          <p:attrName>ppt_y</p:attrName>
                                        </p:attrNameLst>
                                      </p:cBhvr>
                                      <p:tavLst>
                                        <p:tav tm="0">
                                          <p:val>
                                            <p:strVal val="ppt_y"/>
                                          </p:val>
                                        </p:tav>
                                        <p:tav tm="100000">
                                          <p:val>
                                            <p:strVal val="ppt_y"/>
                                          </p:val>
                                        </p:tav>
                                      </p:tavLst>
                                    </p:anim>
                                    <p:set>
                                      <p:cBhvr>
                                        <p:cTn id="264" dur="1" fill="hold">
                                          <p:stCondLst>
                                            <p:cond delay="1999"/>
                                          </p:stCondLst>
                                        </p:cTn>
                                        <p:tgtEl>
                                          <p:spTgt spid="20"/>
                                        </p:tgtEl>
                                        <p:attrNameLst>
                                          <p:attrName>style.visibility</p:attrName>
                                        </p:attrNameLst>
                                      </p:cBhvr>
                                      <p:to>
                                        <p:strVal val="hidden"/>
                                      </p:to>
                                    </p:set>
                                  </p:childTnLst>
                                </p:cTn>
                              </p:par>
                              <p:par>
                                <p:cTn id="265" presetID="16" presetClass="entr" presetSubtype="37"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Vertical)">
                                      <p:cBhvr>
                                        <p:cTn id="267" dur="2000"/>
                                        <p:tgtEl>
                                          <p:spTgt spid="4"/>
                                        </p:tgtEl>
                                      </p:cBhvr>
                                    </p:animEffect>
                                  </p:childTnLst>
                                </p:cTn>
                              </p:par>
                              <p:par>
                                <p:cTn id="268" presetID="23" presetClass="entr" presetSubtype="272" fill="hold" nodeType="withEffect">
                                  <p:stCondLst>
                                    <p:cond delay="0"/>
                                  </p:stCondLst>
                                  <p:childTnLst>
                                    <p:set>
                                      <p:cBhvr>
                                        <p:cTn id="269" dur="1" fill="hold">
                                          <p:stCondLst>
                                            <p:cond delay="0"/>
                                          </p:stCondLst>
                                        </p:cTn>
                                        <p:tgtEl>
                                          <p:spTgt spid="4"/>
                                        </p:tgtEl>
                                        <p:attrNameLst>
                                          <p:attrName>style.visibility</p:attrName>
                                        </p:attrNameLst>
                                      </p:cBhvr>
                                      <p:to>
                                        <p:strVal val="visible"/>
                                      </p:to>
                                    </p:set>
                                    <p:anim calcmode="lin" valueType="num">
                                      <p:cBhvr>
                                        <p:cTn id="270" dur="2000" fill="hold"/>
                                        <p:tgtEl>
                                          <p:spTgt spid="4"/>
                                        </p:tgtEl>
                                        <p:attrNameLst>
                                          <p:attrName>ppt_w</p:attrName>
                                        </p:attrNameLst>
                                      </p:cBhvr>
                                      <p:tavLst>
                                        <p:tav tm="0">
                                          <p:val>
                                            <p:strVal val="2/3*#ppt_w"/>
                                          </p:val>
                                        </p:tav>
                                        <p:tav tm="100000">
                                          <p:val>
                                            <p:strVal val="#ppt_w"/>
                                          </p:val>
                                        </p:tav>
                                      </p:tavLst>
                                    </p:anim>
                                    <p:anim calcmode="lin" valueType="num">
                                      <p:cBhvr>
                                        <p:cTn id="271"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1">
              <a:lumMod val="50000"/>
            </a:schemeClr>
          </a:solidFill>
        </p:spPr>
        <p:txBody>
          <a:bodyPr/>
          <a:lstStyle/>
          <a:p>
            <a:endParaRPr lang="es-ES" dirty="0"/>
          </a:p>
        </p:txBody>
      </p:sp>
      <p:pic>
        <p:nvPicPr>
          <p:cNvPr id="4" name="3 Imagen" descr="Imagen82.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rot="5400000" flipH="1">
            <a:off x="4492404" y="365336"/>
            <a:ext cx="3143260" cy="2984067"/>
          </a:xfrm>
          <a:prstGeom prst="parallelogram">
            <a:avLst>
              <a:gd name="adj" fmla="val 98451"/>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5400000" flipH="1" flipV="1">
            <a:off x="1785924" y="642912"/>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1678761" y="3750471"/>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flipH="1" flipV="1">
            <a:off x="4500562" y="3500438"/>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4492404" y="-349055"/>
            <a:ext cx="3143262" cy="2984069"/>
          </a:xfrm>
          <a:prstGeom prst="parallelogram">
            <a:avLst>
              <a:gd name="adj" fmla="val 98451"/>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5400000" flipH="1" flipV="1">
            <a:off x="1785924" y="-71480"/>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5400000" flipH="1">
            <a:off x="1678761" y="4464851"/>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5400000" flipH="1" flipV="1">
            <a:off x="4500562" y="4214818"/>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5400000" flipH="1">
            <a:off x="4456684" y="-1313469"/>
            <a:ext cx="3214702" cy="2984069"/>
          </a:xfrm>
          <a:prstGeom prst="parallelogram">
            <a:avLst>
              <a:gd name="adj" fmla="val 10214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flipH="1" flipV="1">
            <a:off x="1785924" y="-1000162"/>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4563842" y="-2063567"/>
            <a:ext cx="3143262" cy="2984069"/>
          </a:xfrm>
          <a:prstGeom prst="parallelogram">
            <a:avLst>
              <a:gd name="adj" fmla="val 98451"/>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5400000" flipH="1" flipV="1">
            <a:off x="1857362" y="-1785980"/>
            <a:ext cx="3143260" cy="2428892"/>
          </a:xfrm>
          <a:prstGeom prst="parallelogram">
            <a:avLst>
              <a:gd name="adj" fmla="val 120425"/>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5400000" flipH="1">
            <a:off x="1750199" y="5250669"/>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flipH="1" flipV="1">
            <a:off x="4572000" y="5000636"/>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1750199" y="5965049"/>
            <a:ext cx="3214710" cy="2571768"/>
          </a:xfrm>
          <a:prstGeom prst="parallelogram">
            <a:avLst>
              <a:gd name="adj" fmla="val 118046"/>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5400000" flipH="1" flipV="1">
            <a:off x="4572000" y="5715016"/>
            <a:ext cx="3214710" cy="3071834"/>
          </a:xfrm>
          <a:prstGeom prst="parallelogram">
            <a:avLst>
              <a:gd name="adj" fmla="val 98159"/>
            </a:avLst>
          </a:prstGeom>
          <a:solidFill>
            <a:srgbClr val="2B34E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28660" y="-2286040"/>
            <a:ext cx="9858444" cy="115729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ppt_x"/>
                                          </p:val>
                                        </p:tav>
                                        <p:tav tm="100000">
                                          <p:val>
                                            <p:strVal val="#ppt_x"/>
                                          </p:val>
                                        </p:tav>
                                      </p:tavLst>
                                    </p:anim>
                                    <p:anim calcmode="lin" valueType="num">
                                      <p:cBhvr additive="base">
                                        <p:cTn id="31" dur="2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ppt_x"/>
                                          </p:val>
                                        </p:tav>
                                        <p:tav tm="100000">
                                          <p:val>
                                            <p:strVal val="#ppt_x"/>
                                          </p:val>
                                        </p:tav>
                                      </p:tavLst>
                                    </p:anim>
                                    <p:anim calcmode="lin" valueType="num">
                                      <p:cBhvr additive="base">
                                        <p:cTn id="35" dur="2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ppt_x"/>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ppt_x"/>
                                          </p:val>
                                        </p:tav>
                                        <p:tav tm="100000">
                                          <p:val>
                                            <p:strVal val="#ppt_x"/>
                                          </p:val>
                                        </p:tav>
                                      </p:tavLst>
                                    </p:anim>
                                    <p:anim calcmode="lin" valueType="num">
                                      <p:cBhvr additive="base">
                                        <p:cTn id="51" dur="2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ppt_x"/>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2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2000"/>
                                        <p:tgtEl>
                                          <p:spTgt spid="6"/>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2000"/>
                                        <p:tgtEl>
                                          <p:spTgt spid="9"/>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2000"/>
                                        <p:tgtEl>
                                          <p:spTgt spid="10"/>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2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plus(in)">
                                      <p:cBhvr>
                                        <p:cTn id="89" dur="2000"/>
                                        <p:tgtEl>
                                          <p:spTgt spid="14"/>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plus(in)">
                                      <p:cBhvr>
                                        <p:cTn id="92" dur="2000"/>
                                        <p:tgtEl>
                                          <p:spTgt spid="15"/>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Effect transition="in" filter="plus(in)">
                                      <p:cBhvr>
                                        <p:cTn id="95" dur="2000"/>
                                        <p:tgtEl>
                                          <p:spTgt spid="16"/>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2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2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2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plus(in)">
                                      <p:cBhvr>
                                        <p:cTn id="107" dur="2000"/>
                                        <p:tgtEl>
                                          <p:spTgt spid="12"/>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2000"/>
                                        <p:tgtEl>
                                          <p:spTgt spid="17"/>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2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2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2000"/>
                                        <p:tgtEl>
                                          <p:spTgt spid="20"/>
                                        </p:tgtEl>
                                      </p:cBhvr>
                                    </p:animEffect>
                                  </p:childTnLst>
                                </p:cTn>
                              </p:par>
                              <p:par>
                                <p:cTn id="120" presetID="5" presetClass="entr" presetSubtype="5" fill="hold" grpId="2"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checkerboard(down)">
                                      <p:cBhvr>
                                        <p:cTn id="122" dur="2000"/>
                                        <p:tgtEl>
                                          <p:spTgt spid="5"/>
                                        </p:tgtEl>
                                      </p:cBhvr>
                                    </p:animEffect>
                                  </p:childTnLst>
                                </p:cTn>
                              </p:par>
                              <p:par>
                                <p:cTn id="123" presetID="5" presetClass="entr" presetSubtype="5" fill="hold" grpId="2" nodeType="withEffect">
                                  <p:stCondLst>
                                    <p:cond delay="0"/>
                                  </p:stCondLst>
                                  <p:childTnLst>
                                    <p:set>
                                      <p:cBhvr>
                                        <p:cTn id="124" dur="1" fill="hold">
                                          <p:stCondLst>
                                            <p:cond delay="0"/>
                                          </p:stCondLst>
                                        </p:cTn>
                                        <p:tgtEl>
                                          <p:spTgt spid="6"/>
                                        </p:tgtEl>
                                        <p:attrNameLst>
                                          <p:attrName>style.visibility</p:attrName>
                                        </p:attrNameLst>
                                      </p:cBhvr>
                                      <p:to>
                                        <p:strVal val="visible"/>
                                      </p:to>
                                    </p:set>
                                    <p:animEffect transition="in" filter="checkerboard(down)">
                                      <p:cBhvr>
                                        <p:cTn id="125" dur="2000"/>
                                        <p:tgtEl>
                                          <p:spTgt spid="6"/>
                                        </p:tgtEl>
                                      </p:cBhvr>
                                    </p:animEffect>
                                  </p:childTnLst>
                                </p:cTn>
                              </p:par>
                              <p:par>
                                <p:cTn id="126" presetID="5" presetClass="entr" presetSubtype="5" fill="hold" grpId="2"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checkerboard(down)">
                                      <p:cBhvr>
                                        <p:cTn id="128" dur="2000"/>
                                        <p:tgtEl>
                                          <p:spTgt spid="7"/>
                                        </p:tgtEl>
                                      </p:cBhvr>
                                    </p:animEffect>
                                  </p:childTnLst>
                                </p:cTn>
                              </p:par>
                              <p:par>
                                <p:cTn id="129" presetID="5" presetClass="entr" presetSubtype="5" fill="hold" grpId="2" nodeType="with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checkerboard(down)">
                                      <p:cBhvr>
                                        <p:cTn id="131" dur="2000"/>
                                        <p:tgtEl>
                                          <p:spTgt spid="8"/>
                                        </p:tgtEl>
                                      </p:cBhvr>
                                    </p:animEffect>
                                  </p:childTnLst>
                                </p:cTn>
                              </p:par>
                              <p:par>
                                <p:cTn id="132" presetID="5" presetClass="entr" presetSubtype="5"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Effect transition="in" filter="checkerboard(down)">
                                      <p:cBhvr>
                                        <p:cTn id="134" dur="2000"/>
                                        <p:tgtEl>
                                          <p:spTgt spid="9"/>
                                        </p:tgtEl>
                                      </p:cBhvr>
                                    </p:animEffect>
                                  </p:childTnLst>
                                </p:cTn>
                              </p:par>
                              <p:par>
                                <p:cTn id="135" presetID="5" presetClass="entr" presetSubtype="5" fill="hold" grpId="2" nodeType="withEffect">
                                  <p:stCondLst>
                                    <p:cond delay="0"/>
                                  </p:stCondLst>
                                  <p:childTnLst>
                                    <p:set>
                                      <p:cBhvr>
                                        <p:cTn id="136" dur="1" fill="hold">
                                          <p:stCondLst>
                                            <p:cond delay="0"/>
                                          </p:stCondLst>
                                        </p:cTn>
                                        <p:tgtEl>
                                          <p:spTgt spid="10"/>
                                        </p:tgtEl>
                                        <p:attrNameLst>
                                          <p:attrName>style.visibility</p:attrName>
                                        </p:attrNameLst>
                                      </p:cBhvr>
                                      <p:to>
                                        <p:strVal val="visible"/>
                                      </p:to>
                                    </p:set>
                                    <p:animEffect transition="in" filter="checkerboard(down)">
                                      <p:cBhvr>
                                        <p:cTn id="137" dur="2000"/>
                                        <p:tgtEl>
                                          <p:spTgt spid="10"/>
                                        </p:tgtEl>
                                      </p:cBhvr>
                                    </p:animEffect>
                                  </p:childTnLst>
                                </p:cTn>
                              </p:par>
                              <p:par>
                                <p:cTn id="138" presetID="5" presetClass="entr" presetSubtype="5" fill="hold" grpId="2" nodeType="with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checkerboard(down)">
                                      <p:cBhvr>
                                        <p:cTn id="140" dur="2000"/>
                                        <p:tgtEl>
                                          <p:spTgt spid="11"/>
                                        </p:tgtEl>
                                      </p:cBhvr>
                                    </p:animEffect>
                                  </p:childTnLst>
                                </p:cTn>
                              </p:par>
                              <p:par>
                                <p:cTn id="141" presetID="5" presetClass="entr" presetSubtype="5" fill="hold" grpId="2" nodeType="withEffect">
                                  <p:stCondLst>
                                    <p:cond delay="0"/>
                                  </p:stCondLst>
                                  <p:childTnLst>
                                    <p:set>
                                      <p:cBhvr>
                                        <p:cTn id="142" dur="1" fill="hold">
                                          <p:stCondLst>
                                            <p:cond delay="0"/>
                                          </p:stCondLst>
                                        </p:cTn>
                                        <p:tgtEl>
                                          <p:spTgt spid="12"/>
                                        </p:tgtEl>
                                        <p:attrNameLst>
                                          <p:attrName>style.visibility</p:attrName>
                                        </p:attrNameLst>
                                      </p:cBhvr>
                                      <p:to>
                                        <p:strVal val="visible"/>
                                      </p:to>
                                    </p:set>
                                    <p:animEffect transition="in" filter="checkerboard(down)">
                                      <p:cBhvr>
                                        <p:cTn id="143" dur="2000"/>
                                        <p:tgtEl>
                                          <p:spTgt spid="12"/>
                                        </p:tgtEl>
                                      </p:cBhvr>
                                    </p:animEffect>
                                  </p:childTnLst>
                                </p:cTn>
                              </p:par>
                              <p:par>
                                <p:cTn id="144" presetID="5" presetClass="entr" presetSubtype="5" fill="hold" grpId="2" nodeType="withEffect">
                                  <p:stCondLst>
                                    <p:cond delay="0"/>
                                  </p:stCondLst>
                                  <p:childTnLst>
                                    <p:set>
                                      <p:cBhvr>
                                        <p:cTn id="145" dur="1" fill="hold">
                                          <p:stCondLst>
                                            <p:cond delay="0"/>
                                          </p:stCondLst>
                                        </p:cTn>
                                        <p:tgtEl>
                                          <p:spTgt spid="13"/>
                                        </p:tgtEl>
                                        <p:attrNameLst>
                                          <p:attrName>style.visibility</p:attrName>
                                        </p:attrNameLst>
                                      </p:cBhvr>
                                      <p:to>
                                        <p:strVal val="visible"/>
                                      </p:to>
                                    </p:set>
                                    <p:animEffect transition="in" filter="checkerboard(down)">
                                      <p:cBhvr>
                                        <p:cTn id="146" dur="2000"/>
                                        <p:tgtEl>
                                          <p:spTgt spid="13"/>
                                        </p:tgtEl>
                                      </p:cBhvr>
                                    </p:animEffect>
                                  </p:childTnLst>
                                </p:cTn>
                              </p:par>
                              <p:par>
                                <p:cTn id="147" presetID="5" presetClass="entr" presetSubtype="5" fill="hold" grpId="2" nodeType="withEffect">
                                  <p:stCondLst>
                                    <p:cond delay="0"/>
                                  </p:stCondLst>
                                  <p:childTnLst>
                                    <p:set>
                                      <p:cBhvr>
                                        <p:cTn id="148" dur="1" fill="hold">
                                          <p:stCondLst>
                                            <p:cond delay="0"/>
                                          </p:stCondLst>
                                        </p:cTn>
                                        <p:tgtEl>
                                          <p:spTgt spid="14"/>
                                        </p:tgtEl>
                                        <p:attrNameLst>
                                          <p:attrName>style.visibility</p:attrName>
                                        </p:attrNameLst>
                                      </p:cBhvr>
                                      <p:to>
                                        <p:strVal val="visible"/>
                                      </p:to>
                                    </p:set>
                                    <p:animEffect transition="in" filter="checkerboard(down)">
                                      <p:cBhvr>
                                        <p:cTn id="149" dur="2000"/>
                                        <p:tgtEl>
                                          <p:spTgt spid="14"/>
                                        </p:tgtEl>
                                      </p:cBhvr>
                                    </p:animEffect>
                                  </p:childTnLst>
                                </p:cTn>
                              </p:par>
                              <p:par>
                                <p:cTn id="150" presetID="5" presetClass="entr" presetSubtype="5"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Effect transition="in" filter="checkerboard(down)">
                                      <p:cBhvr>
                                        <p:cTn id="152" dur="2000"/>
                                        <p:tgtEl>
                                          <p:spTgt spid="15"/>
                                        </p:tgtEl>
                                      </p:cBhvr>
                                    </p:animEffect>
                                  </p:childTnLst>
                                </p:cTn>
                              </p:par>
                              <p:par>
                                <p:cTn id="153" presetID="5" presetClass="entr" presetSubtype="5" fill="hold" grpId="2" nodeType="withEffect">
                                  <p:stCondLst>
                                    <p:cond delay="0"/>
                                  </p:stCondLst>
                                  <p:childTnLst>
                                    <p:set>
                                      <p:cBhvr>
                                        <p:cTn id="154" dur="1" fill="hold">
                                          <p:stCondLst>
                                            <p:cond delay="0"/>
                                          </p:stCondLst>
                                        </p:cTn>
                                        <p:tgtEl>
                                          <p:spTgt spid="16"/>
                                        </p:tgtEl>
                                        <p:attrNameLst>
                                          <p:attrName>style.visibility</p:attrName>
                                        </p:attrNameLst>
                                      </p:cBhvr>
                                      <p:to>
                                        <p:strVal val="visible"/>
                                      </p:to>
                                    </p:set>
                                    <p:animEffect transition="in" filter="checkerboard(down)">
                                      <p:cBhvr>
                                        <p:cTn id="155" dur="2000"/>
                                        <p:tgtEl>
                                          <p:spTgt spid="16"/>
                                        </p:tgtEl>
                                      </p:cBhvr>
                                    </p:animEffect>
                                  </p:childTnLst>
                                </p:cTn>
                              </p:par>
                              <p:par>
                                <p:cTn id="156" presetID="5" presetClass="entr" presetSubtype="5" fill="hold" grpId="2" nodeType="withEffect">
                                  <p:stCondLst>
                                    <p:cond delay="0"/>
                                  </p:stCondLst>
                                  <p:childTnLst>
                                    <p:set>
                                      <p:cBhvr>
                                        <p:cTn id="157" dur="1" fill="hold">
                                          <p:stCondLst>
                                            <p:cond delay="0"/>
                                          </p:stCondLst>
                                        </p:cTn>
                                        <p:tgtEl>
                                          <p:spTgt spid="17"/>
                                        </p:tgtEl>
                                        <p:attrNameLst>
                                          <p:attrName>style.visibility</p:attrName>
                                        </p:attrNameLst>
                                      </p:cBhvr>
                                      <p:to>
                                        <p:strVal val="visible"/>
                                      </p:to>
                                    </p:set>
                                    <p:animEffect transition="in" filter="checkerboard(down)">
                                      <p:cBhvr>
                                        <p:cTn id="158" dur="2000"/>
                                        <p:tgtEl>
                                          <p:spTgt spid="17"/>
                                        </p:tgtEl>
                                      </p:cBhvr>
                                    </p:animEffect>
                                  </p:childTnLst>
                                </p:cTn>
                              </p:par>
                              <p:par>
                                <p:cTn id="159" presetID="5" presetClass="entr" presetSubtype="5" fill="hold" grpId="2" nodeType="withEffect">
                                  <p:stCondLst>
                                    <p:cond delay="0"/>
                                  </p:stCondLst>
                                  <p:childTnLst>
                                    <p:set>
                                      <p:cBhvr>
                                        <p:cTn id="160" dur="1" fill="hold">
                                          <p:stCondLst>
                                            <p:cond delay="0"/>
                                          </p:stCondLst>
                                        </p:cTn>
                                        <p:tgtEl>
                                          <p:spTgt spid="18"/>
                                        </p:tgtEl>
                                        <p:attrNameLst>
                                          <p:attrName>style.visibility</p:attrName>
                                        </p:attrNameLst>
                                      </p:cBhvr>
                                      <p:to>
                                        <p:strVal val="visible"/>
                                      </p:to>
                                    </p:set>
                                    <p:animEffect transition="in" filter="checkerboard(down)">
                                      <p:cBhvr>
                                        <p:cTn id="161" dur="2000"/>
                                        <p:tgtEl>
                                          <p:spTgt spid="18"/>
                                        </p:tgtEl>
                                      </p:cBhvr>
                                    </p:animEffect>
                                  </p:childTnLst>
                                </p:cTn>
                              </p:par>
                              <p:par>
                                <p:cTn id="162" presetID="5" presetClass="entr" presetSubtype="5"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checkerboard(down)">
                                      <p:cBhvr>
                                        <p:cTn id="164" dur="2000"/>
                                        <p:tgtEl>
                                          <p:spTgt spid="19"/>
                                        </p:tgtEl>
                                      </p:cBhvr>
                                    </p:animEffect>
                                  </p:childTnLst>
                                </p:cTn>
                              </p:par>
                              <p:par>
                                <p:cTn id="165" presetID="5" presetClass="entr" presetSubtype="5" fill="hold" grpId="2"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checkerboard(down)">
                                      <p:cBhvr>
                                        <p:cTn id="167" dur="2000"/>
                                        <p:tgtEl>
                                          <p:spTgt spid="20"/>
                                        </p:tgtEl>
                                      </p:cBhvr>
                                    </p:animEffec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5"/>
                                        </p:tgtEl>
                                        <p:attrNameLst>
                                          <p:attrName>ppt_x</p:attrName>
                                        </p:attrNameLst>
                                      </p:cBhvr>
                                      <p:tavLst>
                                        <p:tav tm="0">
                                          <p:val>
                                            <p:strVal val="ppt_x"/>
                                          </p:val>
                                        </p:tav>
                                        <p:tav tm="100000">
                                          <p:val>
                                            <p:strVal val="ppt_x"/>
                                          </p:val>
                                        </p:tav>
                                      </p:tavLst>
                                    </p:anim>
                                    <p:anim calcmode="lin" valueType="num">
                                      <p:cBhvr additive="base">
                                        <p:cTn id="171" dur="2000"/>
                                        <p:tgtEl>
                                          <p:spTgt spid="5"/>
                                        </p:tgtEl>
                                        <p:attrNameLst>
                                          <p:attrName>ppt_y</p:attrName>
                                        </p:attrNameLst>
                                      </p:cBhvr>
                                      <p:tavLst>
                                        <p:tav tm="0">
                                          <p:val>
                                            <p:strVal val="ppt_y"/>
                                          </p:val>
                                        </p:tav>
                                        <p:tav tm="100000">
                                          <p:val>
                                            <p:strVal val="1+ppt_h/2"/>
                                          </p:val>
                                        </p:tav>
                                      </p:tavLst>
                                    </p:anim>
                                    <p:set>
                                      <p:cBhvr>
                                        <p:cTn id="172" dur="1" fill="hold">
                                          <p:stCondLst>
                                            <p:cond delay="1999"/>
                                          </p:stCondLst>
                                        </p:cTn>
                                        <p:tgtEl>
                                          <p:spTgt spid="5"/>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6"/>
                                        </p:tgtEl>
                                        <p:attrNameLst>
                                          <p:attrName>ppt_x</p:attrName>
                                        </p:attrNameLst>
                                      </p:cBhvr>
                                      <p:tavLst>
                                        <p:tav tm="0">
                                          <p:val>
                                            <p:strVal val="ppt_x"/>
                                          </p:val>
                                        </p:tav>
                                        <p:tav tm="100000">
                                          <p:val>
                                            <p:strVal val="ppt_x"/>
                                          </p:val>
                                        </p:tav>
                                      </p:tavLst>
                                    </p:anim>
                                    <p:anim calcmode="lin" valueType="num">
                                      <p:cBhvr additive="base">
                                        <p:cTn id="175" dur="2000"/>
                                        <p:tgtEl>
                                          <p:spTgt spid="6"/>
                                        </p:tgtEl>
                                        <p:attrNameLst>
                                          <p:attrName>ppt_y</p:attrName>
                                        </p:attrNameLst>
                                      </p:cBhvr>
                                      <p:tavLst>
                                        <p:tav tm="0">
                                          <p:val>
                                            <p:strVal val="ppt_y"/>
                                          </p:val>
                                        </p:tav>
                                        <p:tav tm="100000">
                                          <p:val>
                                            <p:strVal val="1+ppt_h/2"/>
                                          </p:val>
                                        </p:tav>
                                      </p:tavLst>
                                    </p:anim>
                                    <p:set>
                                      <p:cBhvr>
                                        <p:cTn id="176" dur="1" fill="hold">
                                          <p:stCondLst>
                                            <p:cond delay="1999"/>
                                          </p:stCondLst>
                                        </p:cTn>
                                        <p:tgtEl>
                                          <p:spTgt spid="6"/>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ppt_x"/>
                                          </p:val>
                                        </p:tav>
                                      </p:tavLst>
                                    </p:anim>
                                    <p:anim calcmode="lin" valueType="num">
                                      <p:cBhvr additive="base">
                                        <p:cTn id="179" dur="2000"/>
                                        <p:tgtEl>
                                          <p:spTgt spid="9"/>
                                        </p:tgtEl>
                                        <p:attrNameLst>
                                          <p:attrName>ppt_y</p:attrName>
                                        </p:attrNameLst>
                                      </p:cBhvr>
                                      <p:tavLst>
                                        <p:tav tm="0">
                                          <p:val>
                                            <p:strVal val="ppt_y"/>
                                          </p:val>
                                        </p:tav>
                                        <p:tav tm="100000">
                                          <p:val>
                                            <p:strVal val="1+ppt_h/2"/>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ppt_x"/>
                                          </p:val>
                                        </p:tav>
                                      </p:tavLst>
                                    </p:anim>
                                    <p:anim calcmode="lin" valueType="num">
                                      <p:cBhvr additive="base">
                                        <p:cTn id="183" dur="2000"/>
                                        <p:tgtEl>
                                          <p:spTgt spid="10"/>
                                        </p:tgtEl>
                                        <p:attrNameLst>
                                          <p:attrName>ppt_y</p:attrName>
                                        </p:attrNameLst>
                                      </p:cBhvr>
                                      <p:tavLst>
                                        <p:tav tm="0">
                                          <p:val>
                                            <p:strVal val="ppt_y"/>
                                          </p:val>
                                        </p:tav>
                                        <p:tav tm="100000">
                                          <p:val>
                                            <p:strVal val="1+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ppt_x"/>
                                          </p:val>
                                        </p:tav>
                                      </p:tavLst>
                                    </p:anim>
                                    <p:anim calcmode="lin" valueType="num">
                                      <p:cBhvr additive="base">
                                        <p:cTn id="187" dur="2000"/>
                                        <p:tgtEl>
                                          <p:spTgt spid="13"/>
                                        </p:tgtEl>
                                        <p:attrNameLst>
                                          <p:attrName>ppt_y</p:attrName>
                                        </p:attrNameLst>
                                      </p:cBhvr>
                                      <p:tavLst>
                                        <p:tav tm="0">
                                          <p:val>
                                            <p:strVal val="ppt_y"/>
                                          </p:val>
                                        </p:tav>
                                        <p:tav tm="100000">
                                          <p:val>
                                            <p:strVal val="1+ppt_h/2"/>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ppt_x"/>
                                          </p:val>
                                        </p:tav>
                                      </p:tavLst>
                                    </p:anim>
                                    <p:anim calcmode="lin" valueType="num">
                                      <p:cBhvr additive="base">
                                        <p:cTn id="191" dur="2000"/>
                                        <p:tgtEl>
                                          <p:spTgt spid="14"/>
                                        </p:tgtEl>
                                        <p:attrNameLst>
                                          <p:attrName>ppt_y</p:attrName>
                                        </p:attrNameLst>
                                      </p:cBhvr>
                                      <p:tavLst>
                                        <p:tav tm="0">
                                          <p:val>
                                            <p:strVal val="ppt_y"/>
                                          </p:val>
                                        </p:tav>
                                        <p:tav tm="100000">
                                          <p:val>
                                            <p:strVal val="1+ppt_h/2"/>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ppt_x"/>
                                          </p:val>
                                        </p:tav>
                                      </p:tavLst>
                                    </p:anim>
                                    <p:anim calcmode="lin" valueType="num">
                                      <p:cBhvr additive="base">
                                        <p:cTn id="195" dur="2000"/>
                                        <p:tgtEl>
                                          <p:spTgt spid="15"/>
                                        </p:tgtEl>
                                        <p:attrNameLst>
                                          <p:attrName>ppt_y</p:attrName>
                                        </p:attrNameLst>
                                      </p:cBhvr>
                                      <p:tavLst>
                                        <p:tav tm="0">
                                          <p:val>
                                            <p:strVal val="ppt_y"/>
                                          </p:val>
                                        </p:tav>
                                        <p:tav tm="100000">
                                          <p:val>
                                            <p:strVal val="1+ppt_h/2"/>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ppt_x"/>
                                          </p:val>
                                        </p:tav>
                                      </p:tavLst>
                                    </p:anim>
                                    <p:anim calcmode="lin" valueType="num">
                                      <p:cBhvr additive="base">
                                        <p:cTn id="199" dur="2000"/>
                                        <p:tgtEl>
                                          <p:spTgt spid="16"/>
                                        </p:tgtEl>
                                        <p:attrNameLst>
                                          <p:attrName>ppt_y</p:attrName>
                                        </p:attrNameLst>
                                      </p:cBhvr>
                                      <p:tavLst>
                                        <p:tav tm="0">
                                          <p:val>
                                            <p:strVal val="ppt_y"/>
                                          </p:val>
                                        </p:tav>
                                        <p:tav tm="100000">
                                          <p:val>
                                            <p:strVal val="1+ppt_h/2"/>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7"/>
                                        </p:tgtEl>
                                        <p:attrNameLst>
                                          <p:attrName>ppt_x</p:attrName>
                                        </p:attrNameLst>
                                      </p:cBhvr>
                                      <p:tavLst>
                                        <p:tav tm="0">
                                          <p:val>
                                            <p:strVal val="ppt_x"/>
                                          </p:val>
                                        </p:tav>
                                        <p:tav tm="100000">
                                          <p:val>
                                            <p:strVal val="ppt_x"/>
                                          </p:val>
                                        </p:tav>
                                      </p:tavLst>
                                    </p:anim>
                                    <p:anim calcmode="lin" valueType="num">
                                      <p:cBhvr additive="base">
                                        <p:cTn id="203" dur="2000"/>
                                        <p:tgtEl>
                                          <p:spTgt spid="7"/>
                                        </p:tgtEl>
                                        <p:attrNameLst>
                                          <p:attrName>ppt_y</p:attrName>
                                        </p:attrNameLst>
                                      </p:cBhvr>
                                      <p:tavLst>
                                        <p:tav tm="0">
                                          <p:val>
                                            <p:strVal val="ppt_y"/>
                                          </p:val>
                                        </p:tav>
                                        <p:tav tm="100000">
                                          <p:val>
                                            <p:strVal val="0-ppt_h/2"/>
                                          </p:val>
                                        </p:tav>
                                      </p:tavLst>
                                    </p:anim>
                                    <p:set>
                                      <p:cBhvr>
                                        <p:cTn id="204" dur="1" fill="hold">
                                          <p:stCondLst>
                                            <p:cond delay="1999"/>
                                          </p:stCondLst>
                                        </p:cTn>
                                        <p:tgtEl>
                                          <p:spTgt spid="7"/>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1"/>
                                        </p:tgtEl>
                                        <p:attrNameLst>
                                          <p:attrName>ppt_x</p:attrName>
                                        </p:attrNameLst>
                                      </p:cBhvr>
                                      <p:tavLst>
                                        <p:tav tm="0">
                                          <p:val>
                                            <p:strVal val="ppt_x"/>
                                          </p:val>
                                        </p:tav>
                                        <p:tav tm="100000">
                                          <p:val>
                                            <p:strVal val="ppt_x"/>
                                          </p:val>
                                        </p:tav>
                                      </p:tavLst>
                                    </p:anim>
                                    <p:anim calcmode="lin" valueType="num">
                                      <p:cBhvr additive="base">
                                        <p:cTn id="211" dur="2000"/>
                                        <p:tgtEl>
                                          <p:spTgt spid="11"/>
                                        </p:tgtEl>
                                        <p:attrNameLst>
                                          <p:attrName>ppt_y</p:attrName>
                                        </p:attrNameLst>
                                      </p:cBhvr>
                                      <p:tavLst>
                                        <p:tav tm="0">
                                          <p:val>
                                            <p:strVal val="ppt_y"/>
                                          </p:val>
                                        </p:tav>
                                        <p:tav tm="100000">
                                          <p:val>
                                            <p:strVal val="0-ppt_h/2"/>
                                          </p:val>
                                        </p:tav>
                                      </p:tavLst>
                                    </p:anim>
                                    <p:set>
                                      <p:cBhvr>
                                        <p:cTn id="212" dur="1" fill="hold">
                                          <p:stCondLst>
                                            <p:cond delay="1999"/>
                                          </p:stCondLst>
                                        </p:cTn>
                                        <p:tgtEl>
                                          <p:spTgt spid="11"/>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2"/>
                                        </p:tgtEl>
                                        <p:attrNameLst>
                                          <p:attrName>ppt_x</p:attrName>
                                        </p:attrNameLst>
                                      </p:cBhvr>
                                      <p:tavLst>
                                        <p:tav tm="0">
                                          <p:val>
                                            <p:strVal val="ppt_x"/>
                                          </p:val>
                                        </p:tav>
                                        <p:tav tm="100000">
                                          <p:val>
                                            <p:strVal val="ppt_x"/>
                                          </p:val>
                                        </p:tav>
                                      </p:tavLst>
                                    </p:anim>
                                    <p:anim calcmode="lin" valueType="num">
                                      <p:cBhvr additive="base">
                                        <p:cTn id="215" dur="2000"/>
                                        <p:tgtEl>
                                          <p:spTgt spid="12"/>
                                        </p:tgtEl>
                                        <p:attrNameLst>
                                          <p:attrName>ppt_y</p:attrName>
                                        </p:attrNameLst>
                                      </p:cBhvr>
                                      <p:tavLst>
                                        <p:tav tm="0">
                                          <p:val>
                                            <p:strVal val="ppt_y"/>
                                          </p:val>
                                        </p:tav>
                                        <p:tav tm="100000">
                                          <p:val>
                                            <p:strVal val="0-ppt_h/2"/>
                                          </p:val>
                                        </p:tav>
                                      </p:tavLst>
                                    </p:anim>
                                    <p:set>
                                      <p:cBhvr>
                                        <p:cTn id="216" dur="1" fill="hold">
                                          <p:stCondLst>
                                            <p:cond delay="1999"/>
                                          </p:stCondLst>
                                        </p:cTn>
                                        <p:tgtEl>
                                          <p:spTgt spid="12"/>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17"/>
                                        </p:tgtEl>
                                        <p:attrNameLst>
                                          <p:attrName>ppt_x</p:attrName>
                                        </p:attrNameLst>
                                      </p:cBhvr>
                                      <p:tavLst>
                                        <p:tav tm="0">
                                          <p:val>
                                            <p:strVal val="ppt_x"/>
                                          </p:val>
                                        </p:tav>
                                        <p:tav tm="100000">
                                          <p:val>
                                            <p:strVal val="ppt_x"/>
                                          </p:val>
                                        </p:tav>
                                      </p:tavLst>
                                    </p:anim>
                                    <p:anim calcmode="lin" valueType="num">
                                      <p:cBhvr additive="base">
                                        <p:cTn id="219" dur="2000"/>
                                        <p:tgtEl>
                                          <p:spTgt spid="17"/>
                                        </p:tgtEl>
                                        <p:attrNameLst>
                                          <p:attrName>ppt_y</p:attrName>
                                        </p:attrNameLst>
                                      </p:cBhvr>
                                      <p:tavLst>
                                        <p:tav tm="0">
                                          <p:val>
                                            <p:strVal val="ppt_y"/>
                                          </p:val>
                                        </p:tav>
                                        <p:tav tm="100000">
                                          <p:val>
                                            <p:strVal val="0-ppt_h/2"/>
                                          </p:val>
                                        </p:tav>
                                      </p:tavLst>
                                    </p:anim>
                                    <p:set>
                                      <p:cBhvr>
                                        <p:cTn id="220" dur="1" fill="hold">
                                          <p:stCondLst>
                                            <p:cond delay="1999"/>
                                          </p:stCondLst>
                                        </p:cTn>
                                        <p:tgtEl>
                                          <p:spTgt spid="17"/>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18"/>
                                        </p:tgtEl>
                                        <p:attrNameLst>
                                          <p:attrName>ppt_x</p:attrName>
                                        </p:attrNameLst>
                                      </p:cBhvr>
                                      <p:tavLst>
                                        <p:tav tm="0">
                                          <p:val>
                                            <p:strVal val="ppt_x"/>
                                          </p:val>
                                        </p:tav>
                                        <p:tav tm="100000">
                                          <p:val>
                                            <p:strVal val="ppt_x"/>
                                          </p:val>
                                        </p:tav>
                                      </p:tavLst>
                                    </p:anim>
                                    <p:anim calcmode="lin" valueType="num">
                                      <p:cBhvr additive="base">
                                        <p:cTn id="223" dur="2000"/>
                                        <p:tgtEl>
                                          <p:spTgt spid="18"/>
                                        </p:tgtEl>
                                        <p:attrNameLst>
                                          <p:attrName>ppt_y</p:attrName>
                                        </p:attrNameLst>
                                      </p:cBhvr>
                                      <p:tavLst>
                                        <p:tav tm="0">
                                          <p:val>
                                            <p:strVal val="ppt_y"/>
                                          </p:val>
                                        </p:tav>
                                        <p:tav tm="100000">
                                          <p:val>
                                            <p:strVal val="0-ppt_h/2"/>
                                          </p:val>
                                        </p:tav>
                                      </p:tavLst>
                                    </p:anim>
                                    <p:set>
                                      <p:cBhvr>
                                        <p:cTn id="224" dur="1" fill="hold">
                                          <p:stCondLst>
                                            <p:cond delay="1999"/>
                                          </p:stCondLst>
                                        </p:cTn>
                                        <p:tgtEl>
                                          <p:spTgt spid="18"/>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19"/>
                                        </p:tgtEl>
                                        <p:attrNameLst>
                                          <p:attrName>ppt_x</p:attrName>
                                        </p:attrNameLst>
                                      </p:cBhvr>
                                      <p:tavLst>
                                        <p:tav tm="0">
                                          <p:val>
                                            <p:strVal val="ppt_x"/>
                                          </p:val>
                                        </p:tav>
                                        <p:tav tm="100000">
                                          <p:val>
                                            <p:strVal val="ppt_x"/>
                                          </p:val>
                                        </p:tav>
                                      </p:tavLst>
                                    </p:anim>
                                    <p:anim calcmode="lin" valueType="num">
                                      <p:cBhvr additive="base">
                                        <p:cTn id="227" dur="2000"/>
                                        <p:tgtEl>
                                          <p:spTgt spid="19"/>
                                        </p:tgtEl>
                                        <p:attrNameLst>
                                          <p:attrName>ppt_y</p:attrName>
                                        </p:attrNameLst>
                                      </p:cBhvr>
                                      <p:tavLst>
                                        <p:tav tm="0">
                                          <p:val>
                                            <p:strVal val="ppt_y"/>
                                          </p:val>
                                        </p:tav>
                                        <p:tav tm="100000">
                                          <p:val>
                                            <p:strVal val="0-ppt_h/2"/>
                                          </p:val>
                                        </p:tav>
                                      </p:tavLst>
                                    </p:anim>
                                    <p:set>
                                      <p:cBhvr>
                                        <p:cTn id="228" dur="1" fill="hold">
                                          <p:stCondLst>
                                            <p:cond delay="1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20"/>
                                        </p:tgtEl>
                                        <p:attrNameLst>
                                          <p:attrName>ppt_x</p:attrName>
                                        </p:attrNameLst>
                                      </p:cBhvr>
                                      <p:tavLst>
                                        <p:tav tm="0">
                                          <p:val>
                                            <p:strVal val="ppt_x"/>
                                          </p:val>
                                        </p:tav>
                                        <p:tav tm="100000">
                                          <p:val>
                                            <p:strVal val="ppt_x"/>
                                          </p:val>
                                        </p:tav>
                                      </p:tavLst>
                                    </p:anim>
                                    <p:anim calcmode="lin" valueType="num">
                                      <p:cBhvr additive="base">
                                        <p:cTn id="231" dur="2000"/>
                                        <p:tgtEl>
                                          <p:spTgt spid="20"/>
                                        </p:tgtEl>
                                        <p:attrNameLst>
                                          <p:attrName>ppt_y</p:attrName>
                                        </p:attrNameLst>
                                      </p:cBhvr>
                                      <p:tavLst>
                                        <p:tav tm="0">
                                          <p:val>
                                            <p:strVal val="ppt_y"/>
                                          </p:val>
                                        </p:tav>
                                        <p:tav tm="100000">
                                          <p:val>
                                            <p:strVal val="0-ppt_h/2"/>
                                          </p:val>
                                        </p:tav>
                                      </p:tavLst>
                                    </p:anim>
                                    <p:set>
                                      <p:cBhvr>
                                        <p:cTn id="232" dur="1" fill="hold">
                                          <p:stCondLst>
                                            <p:cond delay="1999"/>
                                          </p:stCondLst>
                                        </p:cTn>
                                        <p:tgtEl>
                                          <p:spTgt spid="20"/>
                                        </p:tgtEl>
                                        <p:attrNameLst>
                                          <p:attrName>style.visibility</p:attrName>
                                        </p:attrNameLst>
                                      </p:cBhvr>
                                      <p:to>
                                        <p:strVal val="hidden"/>
                                      </p:to>
                                    </p:set>
                                  </p:childTnLst>
                                </p:cTn>
                              </p:par>
                              <p:par>
                                <p:cTn id="233" presetID="23" presetClass="entr" presetSubtype="16"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fltVal val="0"/>
                                          </p:val>
                                        </p:tav>
                                        <p:tav tm="100000">
                                          <p:val>
                                            <p:strVal val="#ppt_w"/>
                                          </p:val>
                                        </p:tav>
                                      </p:tavLst>
                                    </p:anim>
                                    <p:anim calcmode="lin" valueType="num">
                                      <p:cBhvr>
                                        <p:cTn id="236" dur="2000" fill="hold"/>
                                        <p:tgtEl>
                                          <p:spTgt spid="4"/>
                                        </p:tgtEl>
                                        <p:attrNameLst>
                                          <p:attrName>ppt_h</p:attrName>
                                        </p:attrNameLst>
                                      </p:cBhvr>
                                      <p:tavLst>
                                        <p:tav tm="0">
                                          <p:val>
                                            <p:fltVal val="0"/>
                                          </p:val>
                                        </p:tav>
                                        <p:tav tm="100000">
                                          <p:val>
                                            <p:strVal val="#ppt_h"/>
                                          </p:val>
                                        </p:tav>
                                      </p:tavLst>
                                    </p:anim>
                                  </p:childTnLst>
                                </p:cTn>
                              </p:par>
                              <p:par>
                                <p:cTn id="237" presetID="16" presetClass="entr" presetSubtype="4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arn(outHorizontal)">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4" name="3 Imagen" descr="mina-a-salam-madinat-jumeirah-dubai-emiratos-arabes-unidos.jpg"/>
          <p:cNvPicPr>
            <a:picLocks noChangeAspect="1"/>
          </p:cNvPicPr>
          <p:nvPr/>
        </p:nvPicPr>
        <p:blipFill>
          <a:blip r:embed="rId2"/>
          <a:stretch>
            <a:fillRect/>
          </a:stretch>
        </p:blipFill>
        <p:spPr>
          <a:xfrm>
            <a:off x="0" y="39950"/>
            <a:ext cx="9144000" cy="6818050"/>
          </a:xfrm>
          <a:prstGeom prst="rect">
            <a:avLst/>
          </a:prstGeom>
        </p:spPr>
      </p:pic>
      <p:sp>
        <p:nvSpPr>
          <p:cNvPr id="6" name="5 Rectángulo"/>
          <p:cNvSpPr/>
          <p:nvPr/>
        </p:nvSpPr>
        <p:spPr>
          <a:xfrm rot="19466704">
            <a:off x="-358704" y="5230820"/>
            <a:ext cx="5018635" cy="185330"/>
          </a:xfrm>
          <a:prstGeom prst="rect">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408054">
            <a:off x="4560674" y="1544130"/>
            <a:ext cx="5018635" cy="193931"/>
          </a:xfrm>
          <a:prstGeom prst="rect">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230261">
            <a:off x="-460372" y="1592511"/>
            <a:ext cx="5018635" cy="163623"/>
          </a:xfrm>
          <a:prstGeom prst="rect">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125963">
            <a:off x="4515547" y="5199344"/>
            <a:ext cx="5018635" cy="159856"/>
          </a:xfrm>
          <a:prstGeom prst="rect">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230261">
            <a:off x="-404704" y="1889682"/>
            <a:ext cx="4694817" cy="170772"/>
          </a:xfrm>
          <a:prstGeom prst="rect">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466704">
            <a:off x="-332567" y="4958236"/>
            <a:ext cx="4652575" cy="212802"/>
          </a:xfrm>
          <a:prstGeom prst="rect">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408054">
            <a:off x="4894464" y="1665864"/>
            <a:ext cx="4838667" cy="199705"/>
          </a:xfrm>
          <a:prstGeom prst="rect">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125963">
            <a:off x="4912290" y="4863240"/>
            <a:ext cx="4605799" cy="180822"/>
          </a:xfrm>
          <a:prstGeom prst="rect">
            <a:avLst/>
          </a:prstGeom>
          <a:solidFill>
            <a:srgbClr val="CC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2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2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15"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6"/>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1"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7"/>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9"/>
                                        </p:tgtEl>
                                        <p:attrNameLst>
                                          <p:attrName>ppt_y</p:attrName>
                                        </p:attrNameLst>
                                      </p:cBhvr>
                                      <p:tavLst>
                                        <p:tav tm="0" fmla="#ppt_y+(sin(-2*pi*(1-$))*-#ppt_x+cos(-2*pi*(1-$))*(1-#ppt_y))*(1-$)">
                                          <p:val>
                                            <p:fltVal val="0"/>
                                          </p:val>
                                        </p:tav>
                                        <p:tav tm="100000">
                                          <p:val>
                                            <p:fltVal val="1"/>
                                          </p:val>
                                        </p:tav>
                                      </p:tavLst>
                                    </p:anim>
                                  </p:childTnLst>
                                </p:cTn>
                              </p:par>
                              <p:par>
                                <p:cTn id="44" presetID="2" presetClass="entr" presetSubtype="6" fill="hold" grpId="2"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1+#ppt_w/2"/>
                                          </p:val>
                                        </p:tav>
                                        <p:tav tm="100000">
                                          <p:val>
                                            <p:strVal val="#ppt_x"/>
                                          </p:val>
                                        </p:tav>
                                      </p:tavLst>
                                    </p:anim>
                                    <p:anim calcmode="lin" valueType="num">
                                      <p:cBhvr additive="base">
                                        <p:cTn id="47" dur="2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9"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2000" fill="hold"/>
                                        <p:tgtEl>
                                          <p:spTgt spid="9"/>
                                        </p:tgtEl>
                                        <p:attrNameLst>
                                          <p:attrName>ppt_x</p:attrName>
                                        </p:attrNameLst>
                                      </p:cBhvr>
                                      <p:tavLst>
                                        <p:tav tm="0">
                                          <p:val>
                                            <p:strVal val="0-#ppt_w/2"/>
                                          </p:val>
                                        </p:tav>
                                        <p:tav tm="100000">
                                          <p:val>
                                            <p:strVal val="#ppt_x"/>
                                          </p:val>
                                        </p:tav>
                                      </p:tavLst>
                                    </p:anim>
                                    <p:anim calcmode="lin" valueType="num">
                                      <p:cBhvr additive="base">
                                        <p:cTn id="51" dur="2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12"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2000" fill="hold"/>
                                        <p:tgtEl>
                                          <p:spTgt spid="7"/>
                                        </p:tgtEl>
                                        <p:attrNameLst>
                                          <p:attrName>ppt_x</p:attrName>
                                        </p:attrNameLst>
                                      </p:cBhvr>
                                      <p:tavLst>
                                        <p:tav tm="0">
                                          <p:val>
                                            <p:strVal val="0-#ppt_w/2"/>
                                          </p:val>
                                        </p:tav>
                                        <p:tav tm="100000">
                                          <p:val>
                                            <p:strVal val="#ppt_x"/>
                                          </p:val>
                                        </p:tav>
                                      </p:tavLst>
                                    </p:anim>
                                    <p:anim calcmode="lin" valueType="num">
                                      <p:cBhvr additive="base">
                                        <p:cTn id="55" dur="2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3"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0-#ppt_h/2"/>
                                          </p:val>
                                        </p:tav>
                                        <p:tav tm="100000">
                                          <p:val>
                                            <p:strVal val="#ppt_y"/>
                                          </p:val>
                                        </p:tav>
                                      </p:tavLst>
                                    </p:anim>
                                  </p:childTnLst>
                                </p:cTn>
                              </p:par>
                              <p:par>
                                <p:cTn id="60" presetID="3" presetClass="entr" presetSubtype="5"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blinds(vertical)">
                                      <p:cBhvr>
                                        <p:cTn id="62" dur="2000"/>
                                        <p:tgtEl>
                                          <p:spTgt spid="10"/>
                                        </p:tgtEl>
                                      </p:cBhvr>
                                    </p:animEffect>
                                  </p:childTnLst>
                                </p:cTn>
                              </p:par>
                              <p:par>
                                <p:cTn id="63" presetID="15" presetClass="entr" presetSubtype="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fltVal val="0"/>
                                          </p:val>
                                        </p:tav>
                                        <p:tav tm="100000">
                                          <p:val>
                                            <p:strVal val="#ppt_w"/>
                                          </p:val>
                                        </p:tav>
                                      </p:tavLst>
                                    </p:anim>
                                    <p:anim calcmode="lin" valueType="num">
                                      <p:cBhvr>
                                        <p:cTn id="66" dur="2000" fill="hold"/>
                                        <p:tgtEl>
                                          <p:spTgt spid="10"/>
                                        </p:tgtEl>
                                        <p:attrNameLst>
                                          <p:attrName>ppt_h</p:attrName>
                                        </p:attrNameLst>
                                      </p:cBhvr>
                                      <p:tavLst>
                                        <p:tav tm="0">
                                          <p:val>
                                            <p:fltVal val="0"/>
                                          </p:val>
                                        </p:tav>
                                        <p:tav tm="100000">
                                          <p:val>
                                            <p:strVal val="#ppt_h"/>
                                          </p:val>
                                        </p:tav>
                                      </p:tavLst>
                                    </p:anim>
                                    <p:anim calcmode="lin" valueType="num">
                                      <p:cBhvr>
                                        <p:cTn id="6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8" dur="2000" fill="hold"/>
                                        <p:tgtEl>
                                          <p:spTgt spid="10"/>
                                        </p:tgtEl>
                                        <p:attrNameLst>
                                          <p:attrName>ppt_y</p:attrName>
                                        </p:attrNameLst>
                                      </p:cBhvr>
                                      <p:tavLst>
                                        <p:tav tm="0" fmla="#ppt_y+(sin(-2*pi*(1-$))*-#ppt_x+cos(-2*pi*(1-$))*(1-#ppt_y))*(1-$)">
                                          <p:val>
                                            <p:fltVal val="0"/>
                                          </p:val>
                                        </p:tav>
                                        <p:tav tm="100000">
                                          <p:val>
                                            <p:fltVal val="1"/>
                                          </p:val>
                                        </p:tav>
                                      </p:tavLst>
                                    </p:anim>
                                  </p:childTnLst>
                                </p:cTn>
                              </p:par>
                              <p:par>
                                <p:cTn id="69" presetID="2" presetClass="entr" presetSubtype="6" fill="hold" grpId="2"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1+#ppt_w/2"/>
                                          </p:val>
                                        </p:tav>
                                        <p:tav tm="100000">
                                          <p:val>
                                            <p:strVal val="#ppt_x"/>
                                          </p:val>
                                        </p:tav>
                                      </p:tavLst>
                                    </p:anim>
                                    <p:anim calcmode="lin" valueType="num">
                                      <p:cBhvr additive="base">
                                        <p:cTn id="72" dur="2000" fill="hold"/>
                                        <p:tgtEl>
                                          <p:spTgt spid="10"/>
                                        </p:tgtEl>
                                        <p:attrNameLst>
                                          <p:attrName>ppt_y</p:attrName>
                                        </p:attrNameLst>
                                      </p:cBhvr>
                                      <p:tavLst>
                                        <p:tav tm="0">
                                          <p:val>
                                            <p:strVal val="1+#ppt_h/2"/>
                                          </p:val>
                                        </p:tav>
                                        <p:tav tm="100000">
                                          <p:val>
                                            <p:strVal val="#ppt_y"/>
                                          </p:val>
                                        </p:tav>
                                      </p:tavLst>
                                    </p:anim>
                                  </p:childTnLst>
                                </p:cTn>
                              </p:par>
                              <p:par>
                                <p:cTn id="73" presetID="3" presetClass="entr" presetSubtype="5" fill="hold" grpId="0"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2000"/>
                                        <p:tgtEl>
                                          <p:spTgt spid="11"/>
                                        </p:tgtEl>
                                      </p:cBhvr>
                                    </p:animEffect>
                                  </p:childTnLst>
                                </p:cTn>
                              </p:par>
                              <p:par>
                                <p:cTn id="76" presetID="15"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2000" fill="hold"/>
                                        <p:tgtEl>
                                          <p:spTgt spid="11"/>
                                        </p:tgtEl>
                                        <p:attrNameLst>
                                          <p:attrName>ppt_w</p:attrName>
                                        </p:attrNameLst>
                                      </p:cBhvr>
                                      <p:tavLst>
                                        <p:tav tm="0">
                                          <p:val>
                                            <p:fltVal val="0"/>
                                          </p:val>
                                        </p:tav>
                                        <p:tav tm="100000">
                                          <p:val>
                                            <p:strVal val="#ppt_w"/>
                                          </p:val>
                                        </p:tav>
                                      </p:tavLst>
                                    </p:anim>
                                    <p:anim calcmode="lin" valueType="num">
                                      <p:cBhvr>
                                        <p:cTn id="79" dur="2000" fill="hold"/>
                                        <p:tgtEl>
                                          <p:spTgt spid="11"/>
                                        </p:tgtEl>
                                        <p:attrNameLst>
                                          <p:attrName>ppt_h</p:attrName>
                                        </p:attrNameLst>
                                      </p:cBhvr>
                                      <p:tavLst>
                                        <p:tav tm="0">
                                          <p:val>
                                            <p:fltVal val="0"/>
                                          </p:val>
                                        </p:tav>
                                        <p:tav tm="100000">
                                          <p:val>
                                            <p:strVal val="#ppt_h"/>
                                          </p:val>
                                        </p:tav>
                                      </p:tavLst>
                                    </p:anim>
                                    <p:anim calcmode="lin" valueType="num">
                                      <p:cBhvr>
                                        <p:cTn id="80"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1" dur="2000" fill="hold"/>
                                        <p:tgtEl>
                                          <p:spTgt spid="11"/>
                                        </p:tgtEl>
                                        <p:attrNameLst>
                                          <p:attrName>ppt_y</p:attrName>
                                        </p:attrNameLst>
                                      </p:cBhvr>
                                      <p:tavLst>
                                        <p:tav tm="0" fmla="#ppt_y+(sin(-2*pi*(1-$))*-#ppt_x+cos(-2*pi*(1-$))*(1-#ppt_y))*(1-$)">
                                          <p:val>
                                            <p:fltVal val="0"/>
                                          </p:val>
                                        </p:tav>
                                        <p:tav tm="100000">
                                          <p:val>
                                            <p:fltVal val="1"/>
                                          </p:val>
                                        </p:tav>
                                      </p:tavLst>
                                    </p:anim>
                                  </p:childTnLst>
                                </p:cTn>
                              </p:par>
                              <p:par>
                                <p:cTn id="82" presetID="2" presetClass="entr" presetSubtype="3" fill="hold" grpId="2"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2000" fill="hold"/>
                                        <p:tgtEl>
                                          <p:spTgt spid="11"/>
                                        </p:tgtEl>
                                        <p:attrNameLst>
                                          <p:attrName>ppt_x</p:attrName>
                                        </p:attrNameLst>
                                      </p:cBhvr>
                                      <p:tavLst>
                                        <p:tav tm="0">
                                          <p:val>
                                            <p:strVal val="1+#ppt_w/2"/>
                                          </p:val>
                                        </p:tav>
                                        <p:tav tm="100000">
                                          <p:val>
                                            <p:strVal val="#ppt_x"/>
                                          </p:val>
                                        </p:tav>
                                      </p:tavLst>
                                    </p:anim>
                                    <p:anim calcmode="lin" valueType="num">
                                      <p:cBhvr additive="base">
                                        <p:cTn id="85" dur="2000" fill="hold"/>
                                        <p:tgtEl>
                                          <p:spTgt spid="11"/>
                                        </p:tgtEl>
                                        <p:attrNameLst>
                                          <p:attrName>ppt_y</p:attrName>
                                        </p:attrNameLst>
                                      </p:cBhvr>
                                      <p:tavLst>
                                        <p:tav tm="0">
                                          <p:val>
                                            <p:strVal val="0-#ppt_h/2"/>
                                          </p:val>
                                        </p:tav>
                                        <p:tav tm="100000">
                                          <p:val>
                                            <p:strVal val="#ppt_y"/>
                                          </p:val>
                                        </p:tav>
                                      </p:tavLst>
                                    </p:anim>
                                  </p:childTnLst>
                                </p:cTn>
                              </p:par>
                              <p:par>
                                <p:cTn id="86" presetID="3" presetClass="entr" presetSubtype="5" fill="hold" grpId="0" nodeType="with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blinds(vertical)">
                                      <p:cBhvr>
                                        <p:cTn id="88" dur="2000"/>
                                        <p:tgtEl>
                                          <p:spTgt spid="12"/>
                                        </p:tgtEl>
                                      </p:cBhvr>
                                    </p:animEffect>
                                  </p:childTnLst>
                                </p:cTn>
                              </p:par>
                              <p:par>
                                <p:cTn id="89" presetID="15" presetClass="entr" presetSubtype="0" fill="hold" grpId="1"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2000" fill="hold"/>
                                        <p:tgtEl>
                                          <p:spTgt spid="12"/>
                                        </p:tgtEl>
                                        <p:attrNameLst>
                                          <p:attrName>ppt_w</p:attrName>
                                        </p:attrNameLst>
                                      </p:cBhvr>
                                      <p:tavLst>
                                        <p:tav tm="0">
                                          <p:val>
                                            <p:fltVal val="0"/>
                                          </p:val>
                                        </p:tav>
                                        <p:tav tm="100000">
                                          <p:val>
                                            <p:strVal val="#ppt_w"/>
                                          </p:val>
                                        </p:tav>
                                      </p:tavLst>
                                    </p:anim>
                                    <p:anim calcmode="lin" valueType="num">
                                      <p:cBhvr>
                                        <p:cTn id="92" dur="2000" fill="hold"/>
                                        <p:tgtEl>
                                          <p:spTgt spid="12"/>
                                        </p:tgtEl>
                                        <p:attrNameLst>
                                          <p:attrName>ppt_h</p:attrName>
                                        </p:attrNameLst>
                                      </p:cBhvr>
                                      <p:tavLst>
                                        <p:tav tm="0">
                                          <p:val>
                                            <p:fltVal val="0"/>
                                          </p:val>
                                        </p:tav>
                                        <p:tav tm="100000">
                                          <p:val>
                                            <p:strVal val="#ppt_h"/>
                                          </p:val>
                                        </p:tav>
                                      </p:tavLst>
                                    </p:anim>
                                    <p:anim calcmode="lin" valueType="num">
                                      <p:cBhvr>
                                        <p:cTn id="9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4" dur="2000" fill="hold"/>
                                        <p:tgtEl>
                                          <p:spTgt spid="12"/>
                                        </p:tgtEl>
                                        <p:attrNameLst>
                                          <p:attrName>ppt_y</p:attrName>
                                        </p:attrNameLst>
                                      </p:cBhvr>
                                      <p:tavLst>
                                        <p:tav tm="0" fmla="#ppt_y+(sin(-2*pi*(1-$))*-#ppt_x+cos(-2*pi*(1-$))*(1-#ppt_y))*(1-$)">
                                          <p:val>
                                            <p:fltVal val="0"/>
                                          </p:val>
                                        </p:tav>
                                        <p:tav tm="100000">
                                          <p:val>
                                            <p:fltVal val="1"/>
                                          </p:val>
                                        </p:tav>
                                      </p:tavLst>
                                    </p:anim>
                                  </p:childTnLst>
                                </p:cTn>
                              </p:par>
                              <p:par>
                                <p:cTn id="95" presetID="2" presetClass="entr" presetSubtype="12" fill="hold" grpId="2"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1+#ppt_h/2"/>
                                          </p:val>
                                        </p:tav>
                                        <p:tav tm="100000">
                                          <p:val>
                                            <p:strVal val="#ppt_y"/>
                                          </p:val>
                                        </p:tav>
                                      </p:tavLst>
                                    </p:anim>
                                  </p:childTnLst>
                                </p:cTn>
                              </p:par>
                              <p:par>
                                <p:cTn id="99" presetID="3" presetClass="entr" presetSubtype="5"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2000"/>
                                        <p:tgtEl>
                                          <p:spTgt spid="13"/>
                                        </p:tgtEl>
                                      </p:cBhvr>
                                    </p:animEffect>
                                  </p:childTnLst>
                                </p:cTn>
                              </p:par>
                              <p:par>
                                <p:cTn id="102" presetID="15" presetClass="entr" presetSubtype="0" fill="hold" grpId="1" nodeType="withEffect">
                                  <p:stCondLst>
                                    <p:cond delay="0"/>
                                  </p:stCondLst>
                                  <p:childTnLst>
                                    <p:set>
                                      <p:cBhvr>
                                        <p:cTn id="103" dur="1" fill="hold">
                                          <p:stCondLst>
                                            <p:cond delay="0"/>
                                          </p:stCondLst>
                                        </p:cTn>
                                        <p:tgtEl>
                                          <p:spTgt spid="13"/>
                                        </p:tgtEl>
                                        <p:attrNameLst>
                                          <p:attrName>style.visibility</p:attrName>
                                        </p:attrNameLst>
                                      </p:cBhvr>
                                      <p:to>
                                        <p:strVal val="visible"/>
                                      </p:to>
                                    </p:set>
                                    <p:anim calcmode="lin" valueType="num">
                                      <p:cBhvr>
                                        <p:cTn id="104" dur="2000" fill="hold"/>
                                        <p:tgtEl>
                                          <p:spTgt spid="13"/>
                                        </p:tgtEl>
                                        <p:attrNameLst>
                                          <p:attrName>ppt_w</p:attrName>
                                        </p:attrNameLst>
                                      </p:cBhvr>
                                      <p:tavLst>
                                        <p:tav tm="0">
                                          <p:val>
                                            <p:fltVal val="0"/>
                                          </p:val>
                                        </p:tav>
                                        <p:tav tm="100000">
                                          <p:val>
                                            <p:strVal val="#ppt_w"/>
                                          </p:val>
                                        </p:tav>
                                      </p:tavLst>
                                    </p:anim>
                                    <p:anim calcmode="lin" valueType="num">
                                      <p:cBhvr>
                                        <p:cTn id="105" dur="2000" fill="hold"/>
                                        <p:tgtEl>
                                          <p:spTgt spid="13"/>
                                        </p:tgtEl>
                                        <p:attrNameLst>
                                          <p:attrName>ppt_h</p:attrName>
                                        </p:attrNameLst>
                                      </p:cBhvr>
                                      <p:tavLst>
                                        <p:tav tm="0">
                                          <p:val>
                                            <p:fltVal val="0"/>
                                          </p:val>
                                        </p:tav>
                                        <p:tav tm="100000">
                                          <p:val>
                                            <p:strVal val="#ppt_h"/>
                                          </p:val>
                                        </p:tav>
                                      </p:tavLst>
                                    </p:anim>
                                    <p:anim calcmode="lin" valueType="num">
                                      <p:cBhvr>
                                        <p:cTn id="106"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3"/>
                                        </p:tgtEl>
                                        <p:attrNameLst>
                                          <p:attrName>ppt_y</p:attrName>
                                        </p:attrNameLst>
                                      </p:cBhvr>
                                      <p:tavLst>
                                        <p:tav tm="0" fmla="#ppt_y+(sin(-2*pi*(1-$))*-#ppt_x+cos(-2*pi*(1-$))*(1-#ppt_y))*(1-$)">
                                          <p:val>
                                            <p:fltVal val="0"/>
                                          </p:val>
                                        </p:tav>
                                        <p:tav tm="100000">
                                          <p:val>
                                            <p:fltVal val="1"/>
                                          </p:val>
                                        </p:tav>
                                      </p:tavLst>
                                    </p:anim>
                                  </p:childTnLst>
                                </p:cTn>
                              </p:par>
                              <p:par>
                                <p:cTn id="108" presetID="2" presetClass="entr" presetSubtype="9" fill="hold" grpId="2"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additive="base">
                                        <p:cTn id="110" dur="2000" fill="hold"/>
                                        <p:tgtEl>
                                          <p:spTgt spid="13"/>
                                        </p:tgtEl>
                                        <p:attrNameLst>
                                          <p:attrName>ppt_x</p:attrName>
                                        </p:attrNameLst>
                                      </p:cBhvr>
                                      <p:tavLst>
                                        <p:tav tm="0">
                                          <p:val>
                                            <p:strVal val="0-#ppt_w/2"/>
                                          </p:val>
                                        </p:tav>
                                        <p:tav tm="100000">
                                          <p:val>
                                            <p:strVal val="#ppt_x"/>
                                          </p:val>
                                        </p:tav>
                                      </p:tavLst>
                                    </p:anim>
                                    <p:anim calcmode="lin" valueType="num">
                                      <p:cBhvr additive="base">
                                        <p:cTn id="111" dur="2000" fill="hold"/>
                                        <p:tgtEl>
                                          <p:spTgt spid="13"/>
                                        </p:tgtEl>
                                        <p:attrNameLst>
                                          <p:attrName>ppt_y</p:attrName>
                                        </p:attrNameLst>
                                      </p:cBhvr>
                                      <p:tavLst>
                                        <p:tav tm="0">
                                          <p:val>
                                            <p:strVal val="0-#ppt_h/2"/>
                                          </p:val>
                                        </p:tav>
                                        <p:tav tm="100000">
                                          <p:val>
                                            <p:strVal val="#ppt_y"/>
                                          </p:val>
                                        </p:tav>
                                      </p:tavLst>
                                    </p:anim>
                                  </p:childTnLst>
                                </p:cTn>
                              </p:par>
                              <p:par>
                                <p:cTn id="112" presetID="8" presetClass="emph" presetSubtype="0" fill="hold" grpId="3" nodeType="withEffect">
                                  <p:stCondLst>
                                    <p:cond delay="0"/>
                                  </p:stCondLst>
                                  <p:childTnLst>
                                    <p:animRot by="21600000">
                                      <p:cBhvr>
                                        <p:cTn id="113" dur="2000" fill="hold"/>
                                        <p:tgtEl>
                                          <p:spTgt spid="6"/>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0"/>
                                        </p:tgtEl>
                                        <p:attrNameLst>
                                          <p:attrName>r</p:attrName>
                                        </p:attrNameLst>
                                      </p:cBhvr>
                                    </p:animRot>
                                  </p:childTnLst>
                                </p:cTn>
                              </p:par>
                              <p:par>
                                <p:cTn id="118" presetID="8" presetClass="emph" presetSubtype="0" fill="hold" grpId="3" nodeType="withEffect">
                                  <p:stCondLst>
                                    <p:cond delay="0"/>
                                  </p:stCondLst>
                                  <p:childTnLst>
                                    <p:animRot by="-21600000">
                                      <p:cBhvr>
                                        <p:cTn id="119" dur="2000" fill="hold"/>
                                        <p:tgtEl>
                                          <p:spTgt spid="11"/>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7"/>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9"/>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13"/>
                                        </p:tgtEl>
                                        <p:attrNameLst>
                                          <p:attrName>r</p:attrName>
                                        </p:attrNameLst>
                                      </p:cBhvr>
                                    </p:animRot>
                                  </p:childTnLst>
                                </p:cTn>
                              </p:par>
                            </p:childTnLst>
                          </p:cTn>
                        </p:par>
                        <p:par>
                          <p:cTn id="128" fill="hold">
                            <p:stCondLst>
                              <p:cond delay="2000"/>
                            </p:stCondLst>
                            <p:childTnLst>
                              <p:par>
                                <p:cTn id="129" presetID="3" presetClass="exit" presetSubtype="10" fill="hold" grpId="4" nodeType="afterEffect">
                                  <p:stCondLst>
                                    <p:cond delay="0"/>
                                  </p:stCondLst>
                                  <p:childTnLst>
                                    <p:animEffect transition="out" filter="blinds(horizontal)">
                                      <p:cBhvr>
                                        <p:cTn id="130" dur="2000"/>
                                        <p:tgtEl>
                                          <p:spTgt spid="8"/>
                                        </p:tgtEl>
                                      </p:cBhvr>
                                    </p:animEffect>
                                    <p:set>
                                      <p:cBhvr>
                                        <p:cTn id="131" dur="1" fill="hold">
                                          <p:stCondLst>
                                            <p:cond delay="1999"/>
                                          </p:stCondLst>
                                        </p:cTn>
                                        <p:tgtEl>
                                          <p:spTgt spid="8"/>
                                        </p:tgtEl>
                                        <p:attrNameLst>
                                          <p:attrName>style.visibility</p:attrName>
                                        </p:attrNameLst>
                                      </p:cBhvr>
                                      <p:to>
                                        <p:strVal val="hidden"/>
                                      </p:to>
                                    </p:set>
                                  </p:childTnLst>
                                </p:cTn>
                              </p:par>
                              <p:par>
                                <p:cTn id="132" presetID="3" presetClass="exit" presetSubtype="10" fill="hold" grpId="4" nodeType="withEffect">
                                  <p:stCondLst>
                                    <p:cond delay="0"/>
                                  </p:stCondLst>
                                  <p:childTnLst>
                                    <p:animEffect transition="out" filter="blinds(horizontal)">
                                      <p:cBhvr>
                                        <p:cTn id="133" dur="2000"/>
                                        <p:tgtEl>
                                          <p:spTgt spid="10"/>
                                        </p:tgtEl>
                                      </p:cBhvr>
                                    </p:animEffect>
                                    <p:set>
                                      <p:cBhvr>
                                        <p:cTn id="134" dur="1" fill="hold">
                                          <p:stCondLst>
                                            <p:cond delay="1999"/>
                                          </p:stCondLst>
                                        </p:cTn>
                                        <p:tgtEl>
                                          <p:spTgt spid="10"/>
                                        </p:tgtEl>
                                        <p:attrNameLst>
                                          <p:attrName>style.visibility</p:attrName>
                                        </p:attrNameLst>
                                      </p:cBhvr>
                                      <p:to>
                                        <p:strVal val="hidden"/>
                                      </p:to>
                                    </p:set>
                                  </p:childTnLst>
                                </p:cTn>
                              </p:par>
                              <p:par>
                                <p:cTn id="135" presetID="2" presetClass="exit" presetSubtype="6" fill="hold" grpId="5" nodeType="withEffect">
                                  <p:stCondLst>
                                    <p:cond delay="0"/>
                                  </p:stCondLst>
                                  <p:childTnLst>
                                    <p:anim calcmode="lin" valueType="num">
                                      <p:cBhvr additive="base">
                                        <p:cTn id="136" dur="2000"/>
                                        <p:tgtEl>
                                          <p:spTgt spid="8"/>
                                        </p:tgtEl>
                                        <p:attrNameLst>
                                          <p:attrName>ppt_x</p:attrName>
                                        </p:attrNameLst>
                                      </p:cBhvr>
                                      <p:tavLst>
                                        <p:tav tm="0">
                                          <p:val>
                                            <p:strVal val="ppt_x"/>
                                          </p:val>
                                        </p:tav>
                                        <p:tav tm="100000">
                                          <p:val>
                                            <p:strVal val="1+ppt_w/2"/>
                                          </p:val>
                                        </p:tav>
                                      </p:tavLst>
                                    </p:anim>
                                    <p:anim calcmode="lin" valueType="num">
                                      <p:cBhvr additive="base">
                                        <p:cTn id="137" dur="2000"/>
                                        <p:tgtEl>
                                          <p:spTgt spid="8"/>
                                        </p:tgtEl>
                                        <p:attrNameLst>
                                          <p:attrName>ppt_y</p:attrName>
                                        </p:attrNameLst>
                                      </p:cBhvr>
                                      <p:tavLst>
                                        <p:tav tm="0">
                                          <p:val>
                                            <p:strVal val="ppt_y"/>
                                          </p:val>
                                        </p:tav>
                                        <p:tav tm="100000">
                                          <p:val>
                                            <p:strVal val="1+ppt_h/2"/>
                                          </p:val>
                                        </p:tav>
                                      </p:tavLst>
                                    </p:anim>
                                    <p:set>
                                      <p:cBhvr>
                                        <p:cTn id="138" dur="1" fill="hold">
                                          <p:stCondLst>
                                            <p:cond delay="1999"/>
                                          </p:stCondLst>
                                        </p:cTn>
                                        <p:tgtEl>
                                          <p:spTgt spid="8"/>
                                        </p:tgtEl>
                                        <p:attrNameLst>
                                          <p:attrName>style.visibility</p:attrName>
                                        </p:attrNameLst>
                                      </p:cBhvr>
                                      <p:to>
                                        <p:strVal val="hidden"/>
                                      </p:to>
                                    </p:set>
                                  </p:childTnLst>
                                </p:cTn>
                              </p:par>
                              <p:par>
                                <p:cTn id="139" presetID="2" presetClass="exit" presetSubtype="6" fill="hold" grpId="5" nodeType="withEffect">
                                  <p:stCondLst>
                                    <p:cond delay="0"/>
                                  </p:stCondLst>
                                  <p:childTnLst>
                                    <p:anim calcmode="lin" valueType="num">
                                      <p:cBhvr additive="base">
                                        <p:cTn id="140" dur="2000"/>
                                        <p:tgtEl>
                                          <p:spTgt spid="10"/>
                                        </p:tgtEl>
                                        <p:attrNameLst>
                                          <p:attrName>ppt_x</p:attrName>
                                        </p:attrNameLst>
                                      </p:cBhvr>
                                      <p:tavLst>
                                        <p:tav tm="0">
                                          <p:val>
                                            <p:strVal val="ppt_x"/>
                                          </p:val>
                                        </p:tav>
                                        <p:tav tm="100000">
                                          <p:val>
                                            <p:strVal val="1+ppt_w/2"/>
                                          </p:val>
                                        </p:tav>
                                      </p:tavLst>
                                    </p:anim>
                                    <p:anim calcmode="lin" valueType="num">
                                      <p:cBhvr additive="base">
                                        <p:cTn id="141" dur="2000"/>
                                        <p:tgtEl>
                                          <p:spTgt spid="10"/>
                                        </p:tgtEl>
                                        <p:attrNameLst>
                                          <p:attrName>ppt_y</p:attrName>
                                        </p:attrNameLst>
                                      </p:cBhvr>
                                      <p:tavLst>
                                        <p:tav tm="0">
                                          <p:val>
                                            <p:strVal val="ppt_y"/>
                                          </p:val>
                                        </p:tav>
                                        <p:tav tm="100000">
                                          <p:val>
                                            <p:strVal val="1+ppt_h/2"/>
                                          </p:val>
                                        </p:tav>
                                      </p:tavLst>
                                    </p:anim>
                                    <p:set>
                                      <p:cBhvr>
                                        <p:cTn id="142" dur="1" fill="hold">
                                          <p:stCondLst>
                                            <p:cond delay="1999"/>
                                          </p:stCondLst>
                                        </p:cTn>
                                        <p:tgtEl>
                                          <p:spTgt spid="10"/>
                                        </p:tgtEl>
                                        <p:attrNameLst>
                                          <p:attrName>style.visibility</p:attrName>
                                        </p:attrNameLst>
                                      </p:cBhvr>
                                      <p:to>
                                        <p:strVal val="hidden"/>
                                      </p:to>
                                    </p:set>
                                  </p:childTnLst>
                                </p:cTn>
                              </p:par>
                              <p:par>
                                <p:cTn id="143" presetID="2" presetClass="exit" presetSubtype="9" fill="hold" grpId="4" nodeType="withEffect">
                                  <p:stCondLst>
                                    <p:cond delay="0"/>
                                  </p:stCondLst>
                                  <p:childTnLst>
                                    <p:anim calcmode="lin" valueType="num">
                                      <p:cBhvr additive="base">
                                        <p:cTn id="144" dur="2000"/>
                                        <p:tgtEl>
                                          <p:spTgt spid="9"/>
                                        </p:tgtEl>
                                        <p:attrNameLst>
                                          <p:attrName>ppt_x</p:attrName>
                                        </p:attrNameLst>
                                      </p:cBhvr>
                                      <p:tavLst>
                                        <p:tav tm="0">
                                          <p:val>
                                            <p:strVal val="ppt_x"/>
                                          </p:val>
                                        </p:tav>
                                        <p:tav tm="100000">
                                          <p:val>
                                            <p:strVal val="0-ppt_w/2"/>
                                          </p:val>
                                        </p:tav>
                                      </p:tavLst>
                                    </p:anim>
                                    <p:anim calcmode="lin" valueType="num">
                                      <p:cBhvr additive="base">
                                        <p:cTn id="145" dur="2000"/>
                                        <p:tgtEl>
                                          <p:spTgt spid="9"/>
                                        </p:tgtEl>
                                        <p:attrNameLst>
                                          <p:attrName>ppt_y</p:attrName>
                                        </p:attrNameLst>
                                      </p:cBhvr>
                                      <p:tavLst>
                                        <p:tav tm="0">
                                          <p:val>
                                            <p:strVal val="ppt_y"/>
                                          </p:val>
                                        </p:tav>
                                        <p:tav tm="100000">
                                          <p:val>
                                            <p:strVal val="0-ppt_h/2"/>
                                          </p:val>
                                        </p:tav>
                                      </p:tavLst>
                                    </p:anim>
                                    <p:set>
                                      <p:cBhvr>
                                        <p:cTn id="146" dur="1" fill="hold">
                                          <p:stCondLst>
                                            <p:cond delay="1999"/>
                                          </p:stCondLst>
                                        </p:cTn>
                                        <p:tgtEl>
                                          <p:spTgt spid="9"/>
                                        </p:tgtEl>
                                        <p:attrNameLst>
                                          <p:attrName>style.visibility</p:attrName>
                                        </p:attrNameLst>
                                      </p:cBhvr>
                                      <p:to>
                                        <p:strVal val="hidden"/>
                                      </p:to>
                                    </p:set>
                                  </p:childTnLst>
                                </p:cTn>
                              </p:par>
                              <p:par>
                                <p:cTn id="147" presetID="2" presetClass="exit" presetSubtype="9" fill="hold" grpId="4"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0-ppt_w/2"/>
                                          </p:val>
                                        </p:tav>
                                      </p:tavLst>
                                    </p:anim>
                                    <p:anim calcmode="lin" valueType="num">
                                      <p:cBhvr additive="base">
                                        <p:cTn id="149" dur="2000"/>
                                        <p:tgtEl>
                                          <p:spTgt spid="13"/>
                                        </p:tgtEl>
                                        <p:attrNameLst>
                                          <p:attrName>ppt_y</p:attrName>
                                        </p:attrNameLst>
                                      </p:cBhvr>
                                      <p:tavLst>
                                        <p:tav tm="0">
                                          <p:val>
                                            <p:strVal val="ppt_y"/>
                                          </p:val>
                                        </p:tav>
                                        <p:tav tm="100000">
                                          <p:val>
                                            <p:strVal val="0-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12" fill="hold" grpId="4" nodeType="withEffect">
                                  <p:stCondLst>
                                    <p:cond delay="0"/>
                                  </p:stCondLst>
                                  <p:childTnLst>
                                    <p:anim calcmode="lin" valueType="num">
                                      <p:cBhvr additive="base">
                                        <p:cTn id="152" dur="2000"/>
                                        <p:tgtEl>
                                          <p:spTgt spid="7"/>
                                        </p:tgtEl>
                                        <p:attrNameLst>
                                          <p:attrName>ppt_x</p:attrName>
                                        </p:attrNameLst>
                                      </p:cBhvr>
                                      <p:tavLst>
                                        <p:tav tm="0">
                                          <p:val>
                                            <p:strVal val="ppt_x"/>
                                          </p:val>
                                        </p:tav>
                                        <p:tav tm="100000">
                                          <p:val>
                                            <p:strVal val="0-ppt_w/2"/>
                                          </p:val>
                                        </p:tav>
                                      </p:tavLst>
                                    </p:anim>
                                    <p:anim calcmode="lin" valueType="num">
                                      <p:cBhvr additive="base">
                                        <p:cTn id="153" dur="2000"/>
                                        <p:tgtEl>
                                          <p:spTgt spid="7"/>
                                        </p:tgtEl>
                                        <p:attrNameLst>
                                          <p:attrName>ppt_y</p:attrName>
                                        </p:attrNameLst>
                                      </p:cBhvr>
                                      <p:tavLst>
                                        <p:tav tm="0">
                                          <p:val>
                                            <p:strVal val="ppt_y"/>
                                          </p:val>
                                        </p:tav>
                                        <p:tav tm="100000">
                                          <p:val>
                                            <p:strVal val="1+ppt_h/2"/>
                                          </p:val>
                                        </p:tav>
                                      </p:tavLst>
                                    </p:anim>
                                    <p:set>
                                      <p:cBhvr>
                                        <p:cTn id="154" dur="1" fill="hold">
                                          <p:stCondLst>
                                            <p:cond delay="1999"/>
                                          </p:stCondLst>
                                        </p:cTn>
                                        <p:tgtEl>
                                          <p:spTgt spid="7"/>
                                        </p:tgtEl>
                                        <p:attrNameLst>
                                          <p:attrName>style.visibility</p:attrName>
                                        </p:attrNameLst>
                                      </p:cBhvr>
                                      <p:to>
                                        <p:strVal val="hidden"/>
                                      </p:to>
                                    </p:set>
                                  </p:childTnLst>
                                </p:cTn>
                              </p:par>
                              <p:par>
                                <p:cTn id="155" presetID="2" presetClass="exit" presetSubtype="12" fill="hold" grpId="4" nodeType="withEffect">
                                  <p:stCondLst>
                                    <p:cond delay="0"/>
                                  </p:stCondLst>
                                  <p:childTnLst>
                                    <p:anim calcmode="lin" valueType="num">
                                      <p:cBhvr additive="base">
                                        <p:cTn id="156" dur="2000"/>
                                        <p:tgtEl>
                                          <p:spTgt spid="12"/>
                                        </p:tgtEl>
                                        <p:attrNameLst>
                                          <p:attrName>ppt_x</p:attrName>
                                        </p:attrNameLst>
                                      </p:cBhvr>
                                      <p:tavLst>
                                        <p:tav tm="0">
                                          <p:val>
                                            <p:strVal val="ppt_x"/>
                                          </p:val>
                                        </p:tav>
                                        <p:tav tm="100000">
                                          <p:val>
                                            <p:strVal val="0-ppt_w/2"/>
                                          </p:val>
                                        </p:tav>
                                      </p:tavLst>
                                    </p:anim>
                                    <p:anim calcmode="lin" valueType="num">
                                      <p:cBhvr additive="base">
                                        <p:cTn id="157" dur="2000"/>
                                        <p:tgtEl>
                                          <p:spTgt spid="12"/>
                                        </p:tgtEl>
                                        <p:attrNameLst>
                                          <p:attrName>ppt_y</p:attrName>
                                        </p:attrNameLst>
                                      </p:cBhvr>
                                      <p:tavLst>
                                        <p:tav tm="0">
                                          <p:val>
                                            <p:strVal val="ppt_y"/>
                                          </p:val>
                                        </p:tav>
                                        <p:tav tm="100000">
                                          <p:val>
                                            <p:strVal val="1+ppt_h/2"/>
                                          </p:val>
                                        </p:tav>
                                      </p:tavLst>
                                    </p:anim>
                                    <p:set>
                                      <p:cBhvr>
                                        <p:cTn id="158" dur="1" fill="hold">
                                          <p:stCondLst>
                                            <p:cond delay="1999"/>
                                          </p:stCondLst>
                                        </p:cTn>
                                        <p:tgtEl>
                                          <p:spTgt spid="12"/>
                                        </p:tgtEl>
                                        <p:attrNameLst>
                                          <p:attrName>style.visibility</p:attrName>
                                        </p:attrNameLst>
                                      </p:cBhvr>
                                      <p:to>
                                        <p:strVal val="hidden"/>
                                      </p:to>
                                    </p:set>
                                  </p:childTnLst>
                                </p:cTn>
                              </p:par>
                              <p:par>
                                <p:cTn id="159" presetID="2" presetClass="exit" presetSubtype="3" fill="hold" grpId="4" nodeType="withEffect">
                                  <p:stCondLst>
                                    <p:cond delay="0"/>
                                  </p:stCondLst>
                                  <p:childTnLst>
                                    <p:anim calcmode="lin" valueType="num">
                                      <p:cBhvr additive="base">
                                        <p:cTn id="160" dur="2000"/>
                                        <p:tgtEl>
                                          <p:spTgt spid="6"/>
                                        </p:tgtEl>
                                        <p:attrNameLst>
                                          <p:attrName>ppt_x</p:attrName>
                                        </p:attrNameLst>
                                      </p:cBhvr>
                                      <p:tavLst>
                                        <p:tav tm="0">
                                          <p:val>
                                            <p:strVal val="ppt_x"/>
                                          </p:val>
                                        </p:tav>
                                        <p:tav tm="100000">
                                          <p:val>
                                            <p:strVal val="1+ppt_w/2"/>
                                          </p:val>
                                        </p:tav>
                                      </p:tavLst>
                                    </p:anim>
                                    <p:anim calcmode="lin" valueType="num">
                                      <p:cBhvr additive="base">
                                        <p:cTn id="161" dur="2000"/>
                                        <p:tgtEl>
                                          <p:spTgt spid="6"/>
                                        </p:tgtEl>
                                        <p:attrNameLst>
                                          <p:attrName>ppt_y</p:attrName>
                                        </p:attrNameLst>
                                      </p:cBhvr>
                                      <p:tavLst>
                                        <p:tav tm="0">
                                          <p:val>
                                            <p:strVal val="ppt_y"/>
                                          </p:val>
                                        </p:tav>
                                        <p:tav tm="100000">
                                          <p:val>
                                            <p:strVal val="0-ppt_h/2"/>
                                          </p:val>
                                        </p:tav>
                                      </p:tavLst>
                                    </p:anim>
                                    <p:set>
                                      <p:cBhvr>
                                        <p:cTn id="162" dur="1" fill="hold">
                                          <p:stCondLst>
                                            <p:cond delay="1999"/>
                                          </p:stCondLst>
                                        </p:cTn>
                                        <p:tgtEl>
                                          <p:spTgt spid="6"/>
                                        </p:tgtEl>
                                        <p:attrNameLst>
                                          <p:attrName>style.visibility</p:attrName>
                                        </p:attrNameLst>
                                      </p:cBhvr>
                                      <p:to>
                                        <p:strVal val="hidden"/>
                                      </p:to>
                                    </p:set>
                                  </p:childTnLst>
                                </p:cTn>
                              </p:par>
                              <p:par>
                                <p:cTn id="163" presetID="2" presetClass="exit" presetSubtype="3" fill="hold" grpId="4" nodeType="withEffect">
                                  <p:stCondLst>
                                    <p:cond delay="0"/>
                                  </p:stCondLst>
                                  <p:childTnLst>
                                    <p:anim calcmode="lin" valueType="num">
                                      <p:cBhvr additive="base">
                                        <p:cTn id="164" dur="2000"/>
                                        <p:tgtEl>
                                          <p:spTgt spid="11"/>
                                        </p:tgtEl>
                                        <p:attrNameLst>
                                          <p:attrName>ppt_x</p:attrName>
                                        </p:attrNameLst>
                                      </p:cBhvr>
                                      <p:tavLst>
                                        <p:tav tm="0">
                                          <p:val>
                                            <p:strVal val="ppt_x"/>
                                          </p:val>
                                        </p:tav>
                                        <p:tav tm="100000">
                                          <p:val>
                                            <p:strVal val="1+ppt_w/2"/>
                                          </p:val>
                                        </p:tav>
                                      </p:tavLst>
                                    </p:anim>
                                    <p:anim calcmode="lin" valueType="num">
                                      <p:cBhvr additive="base">
                                        <p:cTn id="165" dur="2000"/>
                                        <p:tgtEl>
                                          <p:spTgt spid="11"/>
                                        </p:tgtEl>
                                        <p:attrNameLst>
                                          <p:attrName>ppt_y</p:attrName>
                                        </p:attrNameLst>
                                      </p:cBhvr>
                                      <p:tavLst>
                                        <p:tav tm="0">
                                          <p:val>
                                            <p:strVal val="ppt_y"/>
                                          </p:val>
                                        </p:tav>
                                        <p:tav tm="100000">
                                          <p:val>
                                            <p:strVal val="0-ppt_h/2"/>
                                          </p:val>
                                        </p:tav>
                                      </p:tavLst>
                                    </p:anim>
                                    <p:set>
                                      <p:cBhvr>
                                        <p:cTn id="166" dur="1" fill="hold">
                                          <p:stCondLst>
                                            <p:cond delay="1999"/>
                                          </p:stCondLst>
                                        </p:cTn>
                                        <p:tgtEl>
                                          <p:spTgt spid="11"/>
                                        </p:tgtEl>
                                        <p:attrNameLst>
                                          <p:attrName>style.visibility</p:attrName>
                                        </p:attrNameLst>
                                      </p:cBhvr>
                                      <p:to>
                                        <p:strVal val="hidden"/>
                                      </p:to>
                                    </p:set>
                                  </p:childTnLst>
                                </p:cTn>
                              </p:par>
                              <p:par>
                                <p:cTn id="167" presetID="3" presetClass="exit" presetSubtype="10" fill="hold" grpId="5" nodeType="withEffect">
                                  <p:stCondLst>
                                    <p:cond delay="0"/>
                                  </p:stCondLst>
                                  <p:childTnLst>
                                    <p:animEffect transition="out" filter="blinds(horizontal)">
                                      <p:cBhvr>
                                        <p:cTn id="168" dur="2000"/>
                                        <p:tgtEl>
                                          <p:spTgt spid="7"/>
                                        </p:tgtEl>
                                      </p:cBhvr>
                                    </p:animEffect>
                                    <p:set>
                                      <p:cBhvr>
                                        <p:cTn id="169" dur="1" fill="hold">
                                          <p:stCondLst>
                                            <p:cond delay="1999"/>
                                          </p:stCondLst>
                                        </p:cTn>
                                        <p:tgtEl>
                                          <p:spTgt spid="7"/>
                                        </p:tgtEl>
                                        <p:attrNameLst>
                                          <p:attrName>style.visibility</p:attrName>
                                        </p:attrNameLst>
                                      </p:cBhvr>
                                      <p:to>
                                        <p:strVal val="hidden"/>
                                      </p:to>
                                    </p:set>
                                  </p:childTnLst>
                                </p:cTn>
                              </p:par>
                              <p:par>
                                <p:cTn id="170" presetID="3" presetClass="exit" presetSubtype="10" fill="hold" grpId="5" nodeType="withEffect">
                                  <p:stCondLst>
                                    <p:cond delay="0"/>
                                  </p:stCondLst>
                                  <p:childTnLst>
                                    <p:animEffect transition="out" filter="blinds(horizontal)">
                                      <p:cBhvr>
                                        <p:cTn id="171" dur="2000"/>
                                        <p:tgtEl>
                                          <p:spTgt spid="12"/>
                                        </p:tgtEl>
                                      </p:cBhvr>
                                    </p:animEffect>
                                    <p:set>
                                      <p:cBhvr>
                                        <p:cTn id="172" dur="1" fill="hold">
                                          <p:stCondLst>
                                            <p:cond delay="1999"/>
                                          </p:stCondLst>
                                        </p:cTn>
                                        <p:tgtEl>
                                          <p:spTgt spid="12"/>
                                        </p:tgtEl>
                                        <p:attrNameLst>
                                          <p:attrName>style.visibility</p:attrName>
                                        </p:attrNameLst>
                                      </p:cBhvr>
                                      <p:to>
                                        <p:strVal val="hidden"/>
                                      </p:to>
                                    </p:set>
                                  </p:childTnLst>
                                </p:cTn>
                              </p:par>
                              <p:par>
                                <p:cTn id="173" presetID="3" presetClass="exit" presetSubtype="10" fill="hold" grpId="5" nodeType="withEffect">
                                  <p:stCondLst>
                                    <p:cond delay="0"/>
                                  </p:stCondLst>
                                  <p:childTnLst>
                                    <p:animEffect transition="out" filter="blinds(horizontal)">
                                      <p:cBhvr>
                                        <p:cTn id="174" dur="2000"/>
                                        <p:tgtEl>
                                          <p:spTgt spid="9"/>
                                        </p:tgtEl>
                                      </p:cBhvr>
                                    </p:animEffect>
                                    <p:set>
                                      <p:cBhvr>
                                        <p:cTn id="175" dur="1" fill="hold">
                                          <p:stCondLst>
                                            <p:cond delay="1999"/>
                                          </p:stCondLst>
                                        </p:cTn>
                                        <p:tgtEl>
                                          <p:spTgt spid="9"/>
                                        </p:tgtEl>
                                        <p:attrNameLst>
                                          <p:attrName>style.visibility</p:attrName>
                                        </p:attrNameLst>
                                      </p:cBhvr>
                                      <p:to>
                                        <p:strVal val="hidden"/>
                                      </p:to>
                                    </p:set>
                                  </p:childTnLst>
                                </p:cTn>
                              </p:par>
                              <p:par>
                                <p:cTn id="176" presetID="3" presetClass="exit" presetSubtype="10" fill="hold" grpId="5" nodeType="withEffect">
                                  <p:stCondLst>
                                    <p:cond delay="0"/>
                                  </p:stCondLst>
                                  <p:childTnLst>
                                    <p:animEffect transition="out" filter="blinds(horizontal)">
                                      <p:cBhvr>
                                        <p:cTn id="177" dur="2000"/>
                                        <p:tgtEl>
                                          <p:spTgt spid="13"/>
                                        </p:tgtEl>
                                      </p:cBhvr>
                                    </p:animEffect>
                                    <p:set>
                                      <p:cBhvr>
                                        <p:cTn id="178" dur="1" fill="hold">
                                          <p:stCondLst>
                                            <p:cond delay="1999"/>
                                          </p:stCondLst>
                                        </p:cTn>
                                        <p:tgtEl>
                                          <p:spTgt spid="13"/>
                                        </p:tgtEl>
                                        <p:attrNameLst>
                                          <p:attrName>style.visibility</p:attrName>
                                        </p:attrNameLst>
                                      </p:cBhvr>
                                      <p:to>
                                        <p:strVal val="hidden"/>
                                      </p:to>
                                    </p:set>
                                  </p:childTnLst>
                                </p:cTn>
                              </p:par>
                              <p:par>
                                <p:cTn id="179" presetID="3" presetClass="exit" presetSubtype="10" fill="hold" grpId="5" nodeType="withEffect">
                                  <p:stCondLst>
                                    <p:cond delay="0"/>
                                  </p:stCondLst>
                                  <p:childTnLst>
                                    <p:animEffect transition="out" filter="blinds(horizontal)">
                                      <p:cBhvr>
                                        <p:cTn id="180" dur="2000"/>
                                        <p:tgtEl>
                                          <p:spTgt spid="6"/>
                                        </p:tgtEl>
                                      </p:cBhvr>
                                    </p:animEffect>
                                    <p:set>
                                      <p:cBhvr>
                                        <p:cTn id="181" dur="1" fill="hold">
                                          <p:stCondLst>
                                            <p:cond delay="1999"/>
                                          </p:stCondLst>
                                        </p:cTn>
                                        <p:tgtEl>
                                          <p:spTgt spid="6"/>
                                        </p:tgtEl>
                                        <p:attrNameLst>
                                          <p:attrName>style.visibility</p:attrName>
                                        </p:attrNameLst>
                                      </p:cBhvr>
                                      <p:to>
                                        <p:strVal val="hidden"/>
                                      </p:to>
                                    </p:set>
                                  </p:childTnLst>
                                </p:cTn>
                              </p:par>
                              <p:par>
                                <p:cTn id="182" presetID="3" presetClass="exit" presetSubtype="10" fill="hold" grpId="5" nodeType="withEffect">
                                  <p:stCondLst>
                                    <p:cond delay="0"/>
                                  </p:stCondLst>
                                  <p:childTnLst>
                                    <p:animEffect transition="out" filter="blinds(horizontal)">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2000" fill="hold"/>
                                        <p:tgtEl>
                                          <p:spTgt spid="4"/>
                                        </p:tgtEl>
                                        <p:attrNameLst>
                                          <p:attrName>ppt_w</p:attrName>
                                        </p:attrNameLst>
                                      </p:cBhvr>
                                      <p:tavLst>
                                        <p:tav tm="0">
                                          <p:val>
                                            <p:strVal val="2/3*#ppt_w"/>
                                          </p:val>
                                        </p:tav>
                                        <p:tav tm="100000">
                                          <p:val>
                                            <p:strVal val="#ppt_w"/>
                                          </p:val>
                                        </p:tav>
                                      </p:tavLst>
                                    </p:anim>
                                    <p:anim calcmode="lin" valueType="num">
                                      <p:cBhvr>
                                        <p:cTn id="188" dur="2000" fill="hold"/>
                                        <p:tgtEl>
                                          <p:spTgt spid="4"/>
                                        </p:tgtEl>
                                        <p:attrNameLst>
                                          <p:attrName>ppt_h</p:attrName>
                                        </p:attrNameLst>
                                      </p:cBhvr>
                                      <p:tavLst>
                                        <p:tav tm="0">
                                          <p:val>
                                            <p:strVal val="2/3*#ppt_h"/>
                                          </p:val>
                                        </p:tav>
                                        <p:tav tm="100000">
                                          <p:val>
                                            <p:strVal val="#ppt_h"/>
                                          </p:val>
                                        </p:tav>
                                      </p:tavLst>
                                    </p:anim>
                                  </p:childTnLst>
                                </p:cTn>
                              </p:par>
                              <p:par>
                                <p:cTn id="189" presetID="8" presetClass="entr" presetSubtype="3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diamond(out)">
                                      <p:cBhvr>
                                        <p:cTn id="1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ridiculous-supercars-of-the-dubai-police-force.jpg"/>
          <p:cNvPicPr>
            <a:picLocks noChangeAspect="1"/>
          </p:cNvPicPr>
          <p:nvPr/>
        </p:nvPicPr>
        <p:blipFill>
          <a:blip r:embed="rId2"/>
          <a:stretch>
            <a:fillRect/>
          </a:stretch>
        </p:blipFill>
        <p:spPr>
          <a:xfrm>
            <a:off x="0" y="0"/>
            <a:ext cx="9144000" cy="6858000"/>
          </a:xfrm>
          <a:prstGeom prst="rect">
            <a:avLst/>
          </a:prstGeom>
        </p:spPr>
      </p:pic>
      <p:sp>
        <p:nvSpPr>
          <p:cNvPr id="6" name="5 Triángulo rectángulo"/>
          <p:cNvSpPr/>
          <p:nvPr/>
        </p:nvSpPr>
        <p:spPr>
          <a:xfrm rot="3171761" flipV="1">
            <a:off x="-190485" y="811809"/>
            <a:ext cx="5024409" cy="2019672"/>
          </a:xfrm>
          <a:prstGeom prst="rtTriangle">
            <a:avLst/>
          </a:prstGeom>
          <a:gradFill flip="none" rotWithShape="1">
            <a:gsLst>
              <a:gs pos="41000">
                <a:schemeClr val="tx1">
                  <a:lumMod val="85000"/>
                  <a:shade val="30000"/>
                  <a:satMod val="115000"/>
                  <a:alpha val="62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396104" flipV="1">
            <a:off x="-675865" y="2156370"/>
            <a:ext cx="5373917" cy="1663287"/>
          </a:xfrm>
          <a:prstGeom prst="rtTriangle">
            <a:avLst/>
          </a:prstGeom>
          <a:gradFill flip="none" rotWithShape="1">
            <a:gsLst>
              <a:gs pos="41000">
                <a:schemeClr val="tx1">
                  <a:lumMod val="85000"/>
                  <a:shade val="30000"/>
                  <a:satMod val="115000"/>
                  <a:alpha val="62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642974" y="3286121"/>
            <a:ext cx="5286412" cy="1659983"/>
          </a:xfrm>
          <a:prstGeom prst="rtTriangle">
            <a:avLst/>
          </a:prstGeom>
          <a:gradFill flip="none" rotWithShape="1">
            <a:gsLst>
              <a:gs pos="41000">
                <a:schemeClr val="tx1">
                  <a:lumMod val="85000"/>
                  <a:shade val="30000"/>
                  <a:satMod val="115000"/>
                  <a:alpha val="62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20008173" flipV="1">
            <a:off x="73980" y="4380211"/>
            <a:ext cx="5333248" cy="1842727"/>
          </a:xfrm>
          <a:prstGeom prst="rtTriangle">
            <a:avLst/>
          </a:prstGeom>
          <a:gradFill flip="none" rotWithShape="1">
            <a:gsLst>
              <a:gs pos="41000">
                <a:schemeClr val="tx1">
                  <a:lumMod val="85000"/>
                  <a:shade val="30000"/>
                  <a:satMod val="115000"/>
                  <a:alpha val="62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rot="12537040">
            <a:off x="3993209" y="4339274"/>
            <a:ext cx="5006424" cy="1394135"/>
          </a:xfrm>
          <a:prstGeom prst="rtTriangle">
            <a:avLst/>
          </a:prstGeom>
          <a:gradFill flip="none" rotWithShape="1">
            <a:gsLst>
              <a:gs pos="37000">
                <a:schemeClr val="tx1">
                  <a:lumMod val="85000"/>
                  <a:shade val="30000"/>
                  <a:satMod val="115000"/>
                  <a:alpha val="63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rot="10800000">
            <a:off x="4429124" y="3214686"/>
            <a:ext cx="5143536" cy="1785950"/>
          </a:xfrm>
          <a:prstGeom prst="rtTriangle">
            <a:avLst/>
          </a:prstGeom>
          <a:gradFill flip="none" rotWithShape="1">
            <a:gsLst>
              <a:gs pos="37000">
                <a:schemeClr val="tx1">
                  <a:lumMod val="85000"/>
                  <a:shade val="30000"/>
                  <a:satMod val="115000"/>
                  <a:alpha val="63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rot="9428308">
            <a:off x="4479225" y="2081736"/>
            <a:ext cx="5481734" cy="1734044"/>
          </a:xfrm>
          <a:prstGeom prst="rtTriangle">
            <a:avLst/>
          </a:prstGeom>
          <a:gradFill flip="none" rotWithShape="1">
            <a:gsLst>
              <a:gs pos="37000">
                <a:schemeClr val="tx1">
                  <a:lumMod val="85000"/>
                  <a:shade val="30000"/>
                  <a:satMod val="115000"/>
                  <a:alpha val="63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rot="8052247">
            <a:off x="4334583" y="1091262"/>
            <a:ext cx="5193331" cy="1730460"/>
          </a:xfrm>
          <a:prstGeom prst="rtTriangle">
            <a:avLst/>
          </a:prstGeom>
          <a:gradFill flip="none" rotWithShape="1">
            <a:gsLst>
              <a:gs pos="37000">
                <a:schemeClr val="tx1">
                  <a:lumMod val="85000"/>
                  <a:shade val="30000"/>
                  <a:satMod val="115000"/>
                  <a:alpha val="63000"/>
                </a:schemeClr>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928726" y="-714404"/>
            <a:ext cx="11072890" cy="81439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000"/>
                                        <p:tgtEl>
                                          <p:spTgt spid="7"/>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2000"/>
                                        <p:tgtEl>
                                          <p:spTgt spid="8"/>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2000"/>
                                        <p:tgtEl>
                                          <p:spTgt spid="10"/>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2000"/>
                                        <p:tgtEl>
                                          <p:spTgt spid="11"/>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vertical)">
                                      <p:cBhvr>
                                        <p:cTn id="28" dur="2000"/>
                                        <p:tgtEl>
                                          <p:spTgt spid="12"/>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2000"/>
                                        <p:tgtEl>
                                          <p:spTgt spid="13"/>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1+#ppt_w/2"/>
                                          </p:val>
                                        </p:tav>
                                        <p:tav tm="100000">
                                          <p:val>
                                            <p:strVal val="#ppt_x"/>
                                          </p:val>
                                        </p:tav>
                                      </p:tavLst>
                                    </p:anim>
                                    <p:anim calcmode="lin" valueType="num">
                                      <p:cBhvr additive="base">
                                        <p:cTn id="39" dur="2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1+#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0-#ppt_w/2"/>
                                          </p:val>
                                        </p:tav>
                                        <p:tav tm="100000">
                                          <p:val>
                                            <p:strVal val="#ppt_x"/>
                                          </p:val>
                                        </p:tav>
                                      </p:tavLst>
                                    </p:anim>
                                    <p:anim calcmode="lin" valueType="num">
                                      <p:cBhvr additive="base">
                                        <p:cTn id="55" dur="2000" fill="hold"/>
                                        <p:tgtEl>
                                          <p:spTgt spid="11"/>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0-#ppt_w/2"/>
                                          </p:val>
                                        </p:tav>
                                        <p:tav tm="100000">
                                          <p:val>
                                            <p:strVal val="#ppt_x"/>
                                          </p:val>
                                        </p:tav>
                                      </p:tavLst>
                                    </p:anim>
                                    <p:anim calcmode="lin" valueType="num">
                                      <p:cBhvr additive="base">
                                        <p:cTn id="59" dur="2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17" presetClass="exit" presetSubtype="8" fill="hold" grpId="2" nodeType="afterEffect">
                                  <p:stCondLst>
                                    <p:cond delay="0"/>
                                  </p:stCondLst>
                                  <p:childTnLst>
                                    <p:anim calcmode="lin" valueType="num">
                                      <p:cBhvr>
                                        <p:cTn id="66" dur="2000"/>
                                        <p:tgtEl>
                                          <p:spTgt spid="6"/>
                                        </p:tgtEl>
                                        <p:attrNameLst>
                                          <p:attrName>ppt_x</p:attrName>
                                        </p:attrNameLst>
                                      </p:cBhvr>
                                      <p:tavLst>
                                        <p:tav tm="0">
                                          <p:val>
                                            <p:strVal val="ppt_x"/>
                                          </p:val>
                                        </p:tav>
                                        <p:tav tm="100000">
                                          <p:val>
                                            <p:strVal val="ppt_x-ppt_w/2"/>
                                          </p:val>
                                        </p:tav>
                                      </p:tavLst>
                                    </p:anim>
                                    <p:anim calcmode="lin" valueType="num">
                                      <p:cBhvr>
                                        <p:cTn id="67" dur="2000"/>
                                        <p:tgtEl>
                                          <p:spTgt spid="6"/>
                                        </p:tgtEl>
                                        <p:attrNameLst>
                                          <p:attrName>ppt_y</p:attrName>
                                        </p:attrNameLst>
                                      </p:cBhvr>
                                      <p:tavLst>
                                        <p:tav tm="0">
                                          <p:val>
                                            <p:strVal val="ppt_y"/>
                                          </p:val>
                                        </p:tav>
                                        <p:tav tm="100000">
                                          <p:val>
                                            <p:strVal val="ppt_y"/>
                                          </p:val>
                                        </p:tav>
                                      </p:tavLst>
                                    </p:anim>
                                    <p:anim calcmode="lin" valueType="num">
                                      <p:cBhvr>
                                        <p:cTn id="68" dur="2000"/>
                                        <p:tgtEl>
                                          <p:spTgt spid="6"/>
                                        </p:tgtEl>
                                        <p:attrNameLst>
                                          <p:attrName>ppt_w</p:attrName>
                                        </p:attrNameLst>
                                      </p:cBhvr>
                                      <p:tavLst>
                                        <p:tav tm="0">
                                          <p:val>
                                            <p:strVal val="ppt_w"/>
                                          </p:val>
                                        </p:tav>
                                        <p:tav tm="100000">
                                          <p:val>
                                            <p:fltVal val="0"/>
                                          </p:val>
                                        </p:tav>
                                      </p:tavLst>
                                    </p:anim>
                                    <p:anim calcmode="lin" valueType="num">
                                      <p:cBhvr>
                                        <p:cTn id="69" dur="2000"/>
                                        <p:tgtEl>
                                          <p:spTgt spid="6"/>
                                        </p:tgtEl>
                                        <p:attrNameLst>
                                          <p:attrName>ppt_h</p:attrName>
                                        </p:attrNameLst>
                                      </p:cBhvr>
                                      <p:tavLst>
                                        <p:tav tm="0">
                                          <p:val>
                                            <p:strVal val="ppt_h"/>
                                          </p:val>
                                        </p:tav>
                                        <p:tav tm="100000">
                                          <p:val>
                                            <p:strVal val="ppt_h"/>
                                          </p:val>
                                        </p:tav>
                                      </p:tavLst>
                                    </p:anim>
                                    <p:set>
                                      <p:cBhvr>
                                        <p:cTn id="70" dur="1" fill="hold">
                                          <p:stCondLst>
                                            <p:cond delay="1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2000"/>
                                        <p:tgtEl>
                                          <p:spTgt spid="7"/>
                                        </p:tgtEl>
                                        <p:attrNameLst>
                                          <p:attrName>ppt_x</p:attrName>
                                        </p:attrNameLst>
                                      </p:cBhvr>
                                      <p:tavLst>
                                        <p:tav tm="0">
                                          <p:val>
                                            <p:strVal val="ppt_x"/>
                                          </p:val>
                                        </p:tav>
                                        <p:tav tm="100000">
                                          <p:val>
                                            <p:strVal val="ppt_x-ppt_w/2"/>
                                          </p:val>
                                        </p:tav>
                                      </p:tavLst>
                                    </p:anim>
                                    <p:anim calcmode="lin" valueType="num">
                                      <p:cBhvr>
                                        <p:cTn id="73" dur="2000"/>
                                        <p:tgtEl>
                                          <p:spTgt spid="7"/>
                                        </p:tgtEl>
                                        <p:attrNameLst>
                                          <p:attrName>ppt_y</p:attrName>
                                        </p:attrNameLst>
                                      </p:cBhvr>
                                      <p:tavLst>
                                        <p:tav tm="0">
                                          <p:val>
                                            <p:strVal val="ppt_y"/>
                                          </p:val>
                                        </p:tav>
                                        <p:tav tm="100000">
                                          <p:val>
                                            <p:strVal val="ppt_y"/>
                                          </p:val>
                                        </p:tav>
                                      </p:tavLst>
                                    </p:anim>
                                    <p:anim calcmode="lin" valueType="num">
                                      <p:cBhvr>
                                        <p:cTn id="74" dur="2000"/>
                                        <p:tgtEl>
                                          <p:spTgt spid="7"/>
                                        </p:tgtEl>
                                        <p:attrNameLst>
                                          <p:attrName>ppt_w</p:attrName>
                                        </p:attrNameLst>
                                      </p:cBhvr>
                                      <p:tavLst>
                                        <p:tav tm="0">
                                          <p:val>
                                            <p:strVal val="ppt_w"/>
                                          </p:val>
                                        </p:tav>
                                        <p:tav tm="100000">
                                          <p:val>
                                            <p:fltVal val="0"/>
                                          </p:val>
                                        </p:tav>
                                      </p:tavLst>
                                    </p:anim>
                                    <p:anim calcmode="lin" valueType="num">
                                      <p:cBhvr>
                                        <p:cTn id="75" dur="2000"/>
                                        <p:tgtEl>
                                          <p:spTgt spid="7"/>
                                        </p:tgtEl>
                                        <p:attrNameLst>
                                          <p:attrName>ppt_h</p:attrName>
                                        </p:attrNameLst>
                                      </p:cBhvr>
                                      <p:tavLst>
                                        <p:tav tm="0">
                                          <p:val>
                                            <p:strVal val="ppt_h"/>
                                          </p:val>
                                        </p:tav>
                                        <p:tav tm="100000">
                                          <p:val>
                                            <p:strVal val="ppt_h"/>
                                          </p:val>
                                        </p:tav>
                                      </p:tavLst>
                                    </p:anim>
                                    <p:set>
                                      <p:cBhvr>
                                        <p:cTn id="76" dur="1" fill="hold">
                                          <p:stCondLst>
                                            <p:cond delay="1999"/>
                                          </p:stCondLst>
                                        </p:cTn>
                                        <p:tgtEl>
                                          <p:spTgt spid="7"/>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2000"/>
                                        <p:tgtEl>
                                          <p:spTgt spid="8"/>
                                        </p:tgtEl>
                                        <p:attrNameLst>
                                          <p:attrName>ppt_x</p:attrName>
                                        </p:attrNameLst>
                                      </p:cBhvr>
                                      <p:tavLst>
                                        <p:tav tm="0">
                                          <p:val>
                                            <p:strVal val="ppt_x"/>
                                          </p:val>
                                        </p:tav>
                                        <p:tav tm="100000">
                                          <p:val>
                                            <p:strVal val="ppt_x-ppt_w/2"/>
                                          </p:val>
                                        </p:tav>
                                      </p:tavLst>
                                    </p:anim>
                                    <p:anim calcmode="lin" valueType="num">
                                      <p:cBhvr>
                                        <p:cTn id="79" dur="2000"/>
                                        <p:tgtEl>
                                          <p:spTgt spid="8"/>
                                        </p:tgtEl>
                                        <p:attrNameLst>
                                          <p:attrName>ppt_y</p:attrName>
                                        </p:attrNameLst>
                                      </p:cBhvr>
                                      <p:tavLst>
                                        <p:tav tm="0">
                                          <p:val>
                                            <p:strVal val="ppt_y"/>
                                          </p:val>
                                        </p:tav>
                                        <p:tav tm="100000">
                                          <p:val>
                                            <p:strVal val="ppt_y"/>
                                          </p:val>
                                        </p:tav>
                                      </p:tavLst>
                                    </p:anim>
                                    <p:anim calcmode="lin" valueType="num">
                                      <p:cBhvr>
                                        <p:cTn id="80" dur="2000"/>
                                        <p:tgtEl>
                                          <p:spTgt spid="8"/>
                                        </p:tgtEl>
                                        <p:attrNameLst>
                                          <p:attrName>ppt_w</p:attrName>
                                        </p:attrNameLst>
                                      </p:cBhvr>
                                      <p:tavLst>
                                        <p:tav tm="0">
                                          <p:val>
                                            <p:strVal val="ppt_w"/>
                                          </p:val>
                                        </p:tav>
                                        <p:tav tm="100000">
                                          <p:val>
                                            <p:fltVal val="0"/>
                                          </p:val>
                                        </p:tav>
                                      </p:tavLst>
                                    </p:anim>
                                    <p:anim calcmode="lin" valueType="num">
                                      <p:cBhvr>
                                        <p:cTn id="81" dur="2000"/>
                                        <p:tgtEl>
                                          <p:spTgt spid="8"/>
                                        </p:tgtEl>
                                        <p:attrNameLst>
                                          <p:attrName>ppt_h</p:attrName>
                                        </p:attrNameLst>
                                      </p:cBhvr>
                                      <p:tavLst>
                                        <p:tav tm="0">
                                          <p:val>
                                            <p:strVal val="ppt_h"/>
                                          </p:val>
                                        </p:tav>
                                        <p:tav tm="100000">
                                          <p:val>
                                            <p:strVal val="ppt_h"/>
                                          </p:val>
                                        </p:tav>
                                      </p:tavLst>
                                    </p:anim>
                                    <p:set>
                                      <p:cBhvr>
                                        <p:cTn id="82" dur="1" fill="hold">
                                          <p:stCondLst>
                                            <p:cond delay="1999"/>
                                          </p:stCondLst>
                                        </p:cTn>
                                        <p:tgtEl>
                                          <p:spTgt spid="8"/>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2000"/>
                                        <p:tgtEl>
                                          <p:spTgt spid="9"/>
                                        </p:tgtEl>
                                        <p:attrNameLst>
                                          <p:attrName>ppt_x</p:attrName>
                                        </p:attrNameLst>
                                      </p:cBhvr>
                                      <p:tavLst>
                                        <p:tav tm="0">
                                          <p:val>
                                            <p:strVal val="ppt_x"/>
                                          </p:val>
                                        </p:tav>
                                        <p:tav tm="100000">
                                          <p:val>
                                            <p:strVal val="ppt_x-ppt_w/2"/>
                                          </p:val>
                                        </p:tav>
                                      </p:tavLst>
                                    </p:anim>
                                    <p:anim calcmode="lin" valueType="num">
                                      <p:cBhvr>
                                        <p:cTn id="85" dur="2000"/>
                                        <p:tgtEl>
                                          <p:spTgt spid="9"/>
                                        </p:tgtEl>
                                        <p:attrNameLst>
                                          <p:attrName>ppt_y</p:attrName>
                                        </p:attrNameLst>
                                      </p:cBhvr>
                                      <p:tavLst>
                                        <p:tav tm="0">
                                          <p:val>
                                            <p:strVal val="ppt_y"/>
                                          </p:val>
                                        </p:tav>
                                        <p:tav tm="100000">
                                          <p:val>
                                            <p:strVal val="ppt_y"/>
                                          </p:val>
                                        </p:tav>
                                      </p:tavLst>
                                    </p:anim>
                                    <p:anim calcmode="lin" valueType="num">
                                      <p:cBhvr>
                                        <p:cTn id="86" dur="2000"/>
                                        <p:tgtEl>
                                          <p:spTgt spid="9"/>
                                        </p:tgtEl>
                                        <p:attrNameLst>
                                          <p:attrName>ppt_w</p:attrName>
                                        </p:attrNameLst>
                                      </p:cBhvr>
                                      <p:tavLst>
                                        <p:tav tm="0">
                                          <p:val>
                                            <p:strVal val="ppt_w"/>
                                          </p:val>
                                        </p:tav>
                                        <p:tav tm="100000">
                                          <p:val>
                                            <p:fltVal val="0"/>
                                          </p:val>
                                        </p:tav>
                                      </p:tavLst>
                                    </p:anim>
                                    <p:anim calcmode="lin" valueType="num">
                                      <p:cBhvr>
                                        <p:cTn id="87" dur="2000"/>
                                        <p:tgtEl>
                                          <p:spTgt spid="9"/>
                                        </p:tgtEl>
                                        <p:attrNameLst>
                                          <p:attrName>ppt_h</p:attrName>
                                        </p:attrNameLst>
                                      </p:cBhvr>
                                      <p:tavLst>
                                        <p:tav tm="0">
                                          <p:val>
                                            <p:strVal val="ppt_h"/>
                                          </p:val>
                                        </p:tav>
                                        <p:tav tm="100000">
                                          <p:val>
                                            <p:strVal val="ppt_h"/>
                                          </p:val>
                                        </p:tav>
                                      </p:tavLst>
                                    </p:anim>
                                    <p:set>
                                      <p:cBhvr>
                                        <p:cTn id="88" dur="1" fill="hold">
                                          <p:stCondLst>
                                            <p:cond delay="1999"/>
                                          </p:stCondLst>
                                        </p:cTn>
                                        <p:tgtEl>
                                          <p:spTgt spid="9"/>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2000"/>
                                        <p:tgtEl>
                                          <p:spTgt spid="10"/>
                                        </p:tgtEl>
                                        <p:attrNameLst>
                                          <p:attrName>ppt_x</p:attrName>
                                        </p:attrNameLst>
                                      </p:cBhvr>
                                      <p:tavLst>
                                        <p:tav tm="0">
                                          <p:val>
                                            <p:strVal val="ppt_x"/>
                                          </p:val>
                                        </p:tav>
                                        <p:tav tm="100000">
                                          <p:val>
                                            <p:strVal val="ppt_x+ppt_w/2"/>
                                          </p:val>
                                        </p:tav>
                                      </p:tavLst>
                                    </p:anim>
                                    <p:anim calcmode="lin" valueType="num">
                                      <p:cBhvr>
                                        <p:cTn id="91" dur="2000"/>
                                        <p:tgtEl>
                                          <p:spTgt spid="10"/>
                                        </p:tgtEl>
                                        <p:attrNameLst>
                                          <p:attrName>ppt_y</p:attrName>
                                        </p:attrNameLst>
                                      </p:cBhvr>
                                      <p:tavLst>
                                        <p:tav tm="0">
                                          <p:val>
                                            <p:strVal val="ppt_y"/>
                                          </p:val>
                                        </p:tav>
                                        <p:tav tm="100000">
                                          <p:val>
                                            <p:strVal val="ppt_y"/>
                                          </p:val>
                                        </p:tav>
                                      </p:tavLst>
                                    </p:anim>
                                    <p:anim calcmode="lin" valueType="num">
                                      <p:cBhvr>
                                        <p:cTn id="92" dur="2000"/>
                                        <p:tgtEl>
                                          <p:spTgt spid="10"/>
                                        </p:tgtEl>
                                        <p:attrNameLst>
                                          <p:attrName>ppt_w</p:attrName>
                                        </p:attrNameLst>
                                      </p:cBhvr>
                                      <p:tavLst>
                                        <p:tav tm="0">
                                          <p:val>
                                            <p:strVal val="ppt_w"/>
                                          </p:val>
                                        </p:tav>
                                        <p:tav tm="100000">
                                          <p:val>
                                            <p:fltVal val="0"/>
                                          </p:val>
                                        </p:tav>
                                      </p:tavLst>
                                    </p:anim>
                                    <p:anim calcmode="lin" valueType="num">
                                      <p:cBhvr>
                                        <p:cTn id="93" dur="2000"/>
                                        <p:tgtEl>
                                          <p:spTgt spid="10"/>
                                        </p:tgtEl>
                                        <p:attrNameLst>
                                          <p:attrName>ppt_h</p:attrName>
                                        </p:attrNameLst>
                                      </p:cBhvr>
                                      <p:tavLst>
                                        <p:tav tm="0">
                                          <p:val>
                                            <p:strVal val="ppt_h"/>
                                          </p:val>
                                        </p:tav>
                                        <p:tav tm="100000">
                                          <p:val>
                                            <p:strVal val="ppt_h"/>
                                          </p:val>
                                        </p:tav>
                                      </p:tavLst>
                                    </p:anim>
                                    <p:set>
                                      <p:cBhvr>
                                        <p:cTn id="94" dur="1" fill="hold">
                                          <p:stCondLst>
                                            <p:cond delay="1999"/>
                                          </p:stCondLst>
                                        </p:cTn>
                                        <p:tgtEl>
                                          <p:spTgt spid="10"/>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2000"/>
                                        <p:tgtEl>
                                          <p:spTgt spid="11"/>
                                        </p:tgtEl>
                                        <p:attrNameLst>
                                          <p:attrName>ppt_x</p:attrName>
                                        </p:attrNameLst>
                                      </p:cBhvr>
                                      <p:tavLst>
                                        <p:tav tm="0">
                                          <p:val>
                                            <p:strVal val="ppt_x"/>
                                          </p:val>
                                        </p:tav>
                                        <p:tav tm="100000">
                                          <p:val>
                                            <p:strVal val="ppt_x+ppt_w/2"/>
                                          </p:val>
                                        </p:tav>
                                      </p:tavLst>
                                    </p:anim>
                                    <p:anim calcmode="lin" valueType="num">
                                      <p:cBhvr>
                                        <p:cTn id="97" dur="2000"/>
                                        <p:tgtEl>
                                          <p:spTgt spid="11"/>
                                        </p:tgtEl>
                                        <p:attrNameLst>
                                          <p:attrName>ppt_y</p:attrName>
                                        </p:attrNameLst>
                                      </p:cBhvr>
                                      <p:tavLst>
                                        <p:tav tm="0">
                                          <p:val>
                                            <p:strVal val="ppt_y"/>
                                          </p:val>
                                        </p:tav>
                                        <p:tav tm="100000">
                                          <p:val>
                                            <p:strVal val="ppt_y"/>
                                          </p:val>
                                        </p:tav>
                                      </p:tavLst>
                                    </p:anim>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strVal val="ppt_h"/>
                                          </p:val>
                                        </p:tav>
                                      </p:tavLst>
                                    </p:anim>
                                    <p:set>
                                      <p:cBhvr>
                                        <p:cTn id="100" dur="1" fill="hold">
                                          <p:stCondLst>
                                            <p:cond delay="1999"/>
                                          </p:stCondLst>
                                        </p:cTn>
                                        <p:tgtEl>
                                          <p:spTgt spid="11"/>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2000"/>
                                        <p:tgtEl>
                                          <p:spTgt spid="12"/>
                                        </p:tgtEl>
                                        <p:attrNameLst>
                                          <p:attrName>ppt_x</p:attrName>
                                        </p:attrNameLst>
                                      </p:cBhvr>
                                      <p:tavLst>
                                        <p:tav tm="0">
                                          <p:val>
                                            <p:strVal val="ppt_x"/>
                                          </p:val>
                                        </p:tav>
                                        <p:tav tm="100000">
                                          <p:val>
                                            <p:strVal val="ppt_x+ppt_w/2"/>
                                          </p:val>
                                        </p:tav>
                                      </p:tavLst>
                                    </p:anim>
                                    <p:anim calcmode="lin" valueType="num">
                                      <p:cBhvr>
                                        <p:cTn id="103" dur="2000"/>
                                        <p:tgtEl>
                                          <p:spTgt spid="12"/>
                                        </p:tgtEl>
                                        <p:attrNameLst>
                                          <p:attrName>ppt_y</p:attrName>
                                        </p:attrNameLst>
                                      </p:cBhvr>
                                      <p:tavLst>
                                        <p:tav tm="0">
                                          <p:val>
                                            <p:strVal val="ppt_y"/>
                                          </p:val>
                                        </p:tav>
                                        <p:tav tm="100000">
                                          <p:val>
                                            <p:strVal val="ppt_y"/>
                                          </p:val>
                                        </p:tav>
                                      </p:tavLst>
                                    </p:anim>
                                    <p:anim calcmode="lin" valueType="num">
                                      <p:cBhvr>
                                        <p:cTn id="104" dur="2000"/>
                                        <p:tgtEl>
                                          <p:spTgt spid="12"/>
                                        </p:tgtEl>
                                        <p:attrNameLst>
                                          <p:attrName>ppt_w</p:attrName>
                                        </p:attrNameLst>
                                      </p:cBhvr>
                                      <p:tavLst>
                                        <p:tav tm="0">
                                          <p:val>
                                            <p:strVal val="ppt_w"/>
                                          </p:val>
                                        </p:tav>
                                        <p:tav tm="100000">
                                          <p:val>
                                            <p:fltVal val="0"/>
                                          </p:val>
                                        </p:tav>
                                      </p:tavLst>
                                    </p:anim>
                                    <p:anim calcmode="lin" valueType="num">
                                      <p:cBhvr>
                                        <p:cTn id="105" dur="2000"/>
                                        <p:tgtEl>
                                          <p:spTgt spid="12"/>
                                        </p:tgtEl>
                                        <p:attrNameLst>
                                          <p:attrName>ppt_h</p:attrName>
                                        </p:attrNameLst>
                                      </p:cBhvr>
                                      <p:tavLst>
                                        <p:tav tm="0">
                                          <p:val>
                                            <p:strVal val="ppt_h"/>
                                          </p:val>
                                        </p:tav>
                                        <p:tav tm="100000">
                                          <p:val>
                                            <p:strVal val="ppt_h"/>
                                          </p:val>
                                        </p:tav>
                                      </p:tavLst>
                                    </p:anim>
                                    <p:set>
                                      <p:cBhvr>
                                        <p:cTn id="106" dur="1" fill="hold">
                                          <p:stCondLst>
                                            <p:cond delay="1999"/>
                                          </p:stCondLst>
                                        </p:cTn>
                                        <p:tgtEl>
                                          <p:spTgt spid="12"/>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2000"/>
                                        <p:tgtEl>
                                          <p:spTgt spid="13"/>
                                        </p:tgtEl>
                                        <p:attrNameLst>
                                          <p:attrName>ppt_x</p:attrName>
                                        </p:attrNameLst>
                                      </p:cBhvr>
                                      <p:tavLst>
                                        <p:tav tm="0">
                                          <p:val>
                                            <p:strVal val="ppt_x"/>
                                          </p:val>
                                        </p:tav>
                                        <p:tav tm="100000">
                                          <p:val>
                                            <p:strVal val="ppt_x+ppt_w/2"/>
                                          </p:val>
                                        </p:tav>
                                      </p:tavLst>
                                    </p:anim>
                                    <p:anim calcmode="lin" valueType="num">
                                      <p:cBhvr>
                                        <p:cTn id="109" dur="2000"/>
                                        <p:tgtEl>
                                          <p:spTgt spid="13"/>
                                        </p:tgtEl>
                                        <p:attrNameLst>
                                          <p:attrName>ppt_y</p:attrName>
                                        </p:attrNameLst>
                                      </p:cBhvr>
                                      <p:tavLst>
                                        <p:tav tm="0">
                                          <p:val>
                                            <p:strVal val="ppt_y"/>
                                          </p:val>
                                        </p:tav>
                                        <p:tav tm="100000">
                                          <p:val>
                                            <p:strVal val="ppt_y"/>
                                          </p:val>
                                        </p:tav>
                                      </p:tavLst>
                                    </p:anim>
                                    <p:anim calcmode="lin" valueType="num">
                                      <p:cBhvr>
                                        <p:cTn id="110" dur="2000"/>
                                        <p:tgtEl>
                                          <p:spTgt spid="13"/>
                                        </p:tgtEl>
                                        <p:attrNameLst>
                                          <p:attrName>ppt_w</p:attrName>
                                        </p:attrNameLst>
                                      </p:cBhvr>
                                      <p:tavLst>
                                        <p:tav tm="0">
                                          <p:val>
                                            <p:strVal val="ppt_w"/>
                                          </p:val>
                                        </p:tav>
                                        <p:tav tm="100000">
                                          <p:val>
                                            <p:fltVal val="0"/>
                                          </p:val>
                                        </p:tav>
                                      </p:tavLst>
                                    </p:anim>
                                    <p:anim calcmode="lin" valueType="num">
                                      <p:cBhvr>
                                        <p:cTn id="111" dur="2000"/>
                                        <p:tgtEl>
                                          <p:spTgt spid="13"/>
                                        </p:tgtEl>
                                        <p:attrNameLst>
                                          <p:attrName>ppt_h</p:attrName>
                                        </p:attrNameLst>
                                      </p:cBhvr>
                                      <p:tavLst>
                                        <p:tav tm="0">
                                          <p:val>
                                            <p:strVal val="ppt_h"/>
                                          </p:val>
                                        </p:tav>
                                        <p:tav tm="100000">
                                          <p:val>
                                            <p:strVal val="ppt_h"/>
                                          </p:val>
                                        </p:tav>
                                      </p:tavLst>
                                    </p:anim>
                                    <p:set>
                                      <p:cBhvr>
                                        <p:cTn id="112" dur="1" fill="hold">
                                          <p:stCondLst>
                                            <p:cond delay="1999"/>
                                          </p:stCondLst>
                                        </p:cTn>
                                        <p:tgtEl>
                                          <p:spTgt spid="13"/>
                                        </p:tgtEl>
                                        <p:attrNameLst>
                                          <p:attrName>style.visibility</p:attrName>
                                        </p:attrNameLst>
                                      </p:cBhvr>
                                      <p:to>
                                        <p:strVal val="hidden"/>
                                      </p:to>
                                    </p:set>
                                  </p:childTnLst>
                                </p:cTn>
                              </p:par>
                              <p:par>
                                <p:cTn id="113" presetID="3" presetClass="exit" presetSubtype="5" fill="hold" grpId="3" nodeType="withEffect">
                                  <p:stCondLst>
                                    <p:cond delay="0"/>
                                  </p:stCondLst>
                                  <p:childTnLst>
                                    <p:animEffect transition="out" filter="blinds(vertical)">
                                      <p:cBhvr>
                                        <p:cTn id="114" dur="2000"/>
                                        <p:tgtEl>
                                          <p:spTgt spid="6"/>
                                        </p:tgtEl>
                                      </p:cBhvr>
                                    </p:animEffect>
                                    <p:set>
                                      <p:cBhvr>
                                        <p:cTn id="115" dur="1" fill="hold">
                                          <p:stCondLst>
                                            <p:cond delay="1999"/>
                                          </p:stCondLst>
                                        </p:cTn>
                                        <p:tgtEl>
                                          <p:spTgt spid="6"/>
                                        </p:tgtEl>
                                        <p:attrNameLst>
                                          <p:attrName>style.visibility</p:attrName>
                                        </p:attrNameLst>
                                      </p:cBhvr>
                                      <p:to>
                                        <p:strVal val="hidden"/>
                                      </p:to>
                                    </p:set>
                                  </p:childTnLst>
                                </p:cTn>
                              </p:par>
                              <p:par>
                                <p:cTn id="116" presetID="3" presetClass="exit" presetSubtype="5" fill="hold" grpId="3" nodeType="withEffect">
                                  <p:stCondLst>
                                    <p:cond delay="0"/>
                                  </p:stCondLst>
                                  <p:childTnLst>
                                    <p:animEffect transition="out" filter="blinds(vertical)">
                                      <p:cBhvr>
                                        <p:cTn id="117" dur="2000"/>
                                        <p:tgtEl>
                                          <p:spTgt spid="7"/>
                                        </p:tgtEl>
                                      </p:cBhvr>
                                    </p:animEffect>
                                    <p:set>
                                      <p:cBhvr>
                                        <p:cTn id="118" dur="1" fill="hold">
                                          <p:stCondLst>
                                            <p:cond delay="1999"/>
                                          </p:stCondLst>
                                        </p:cTn>
                                        <p:tgtEl>
                                          <p:spTgt spid="7"/>
                                        </p:tgtEl>
                                        <p:attrNameLst>
                                          <p:attrName>style.visibility</p:attrName>
                                        </p:attrNameLst>
                                      </p:cBhvr>
                                      <p:to>
                                        <p:strVal val="hidden"/>
                                      </p:to>
                                    </p:set>
                                  </p:childTnLst>
                                </p:cTn>
                              </p:par>
                              <p:par>
                                <p:cTn id="119" presetID="3" presetClass="exit" presetSubtype="5" fill="hold" grpId="3" nodeType="withEffect">
                                  <p:stCondLst>
                                    <p:cond delay="0"/>
                                  </p:stCondLst>
                                  <p:childTnLst>
                                    <p:animEffect transition="out" filter="blinds(vertical)">
                                      <p:cBhvr>
                                        <p:cTn id="120" dur="2000"/>
                                        <p:tgtEl>
                                          <p:spTgt spid="8"/>
                                        </p:tgtEl>
                                      </p:cBhvr>
                                    </p:animEffect>
                                    <p:set>
                                      <p:cBhvr>
                                        <p:cTn id="121" dur="1" fill="hold">
                                          <p:stCondLst>
                                            <p:cond delay="1999"/>
                                          </p:stCondLst>
                                        </p:cTn>
                                        <p:tgtEl>
                                          <p:spTgt spid="8"/>
                                        </p:tgtEl>
                                        <p:attrNameLst>
                                          <p:attrName>style.visibility</p:attrName>
                                        </p:attrNameLst>
                                      </p:cBhvr>
                                      <p:to>
                                        <p:strVal val="hidden"/>
                                      </p:to>
                                    </p:set>
                                  </p:childTnLst>
                                </p:cTn>
                              </p:par>
                              <p:par>
                                <p:cTn id="122" presetID="3" presetClass="exit" presetSubtype="5" fill="hold" grpId="3" nodeType="withEffect">
                                  <p:stCondLst>
                                    <p:cond delay="0"/>
                                  </p:stCondLst>
                                  <p:childTnLst>
                                    <p:animEffect transition="out" filter="blinds(vertical)">
                                      <p:cBhvr>
                                        <p:cTn id="123" dur="2000"/>
                                        <p:tgtEl>
                                          <p:spTgt spid="9"/>
                                        </p:tgtEl>
                                      </p:cBhvr>
                                    </p:animEffect>
                                    <p:set>
                                      <p:cBhvr>
                                        <p:cTn id="124" dur="1" fill="hold">
                                          <p:stCondLst>
                                            <p:cond delay="1999"/>
                                          </p:stCondLst>
                                        </p:cTn>
                                        <p:tgtEl>
                                          <p:spTgt spid="9"/>
                                        </p:tgtEl>
                                        <p:attrNameLst>
                                          <p:attrName>style.visibility</p:attrName>
                                        </p:attrNameLst>
                                      </p:cBhvr>
                                      <p:to>
                                        <p:strVal val="hidden"/>
                                      </p:to>
                                    </p:set>
                                  </p:childTnLst>
                                </p:cTn>
                              </p:par>
                              <p:par>
                                <p:cTn id="125" presetID="3" presetClass="exit" presetSubtype="5" fill="hold" grpId="3" nodeType="withEffect">
                                  <p:stCondLst>
                                    <p:cond delay="0"/>
                                  </p:stCondLst>
                                  <p:childTnLst>
                                    <p:animEffect transition="out" filter="blinds(vertical)">
                                      <p:cBhvr>
                                        <p:cTn id="126" dur="2000"/>
                                        <p:tgtEl>
                                          <p:spTgt spid="10"/>
                                        </p:tgtEl>
                                      </p:cBhvr>
                                    </p:animEffect>
                                    <p:set>
                                      <p:cBhvr>
                                        <p:cTn id="127" dur="1" fill="hold">
                                          <p:stCondLst>
                                            <p:cond delay="1999"/>
                                          </p:stCondLst>
                                        </p:cTn>
                                        <p:tgtEl>
                                          <p:spTgt spid="10"/>
                                        </p:tgtEl>
                                        <p:attrNameLst>
                                          <p:attrName>style.visibility</p:attrName>
                                        </p:attrNameLst>
                                      </p:cBhvr>
                                      <p:to>
                                        <p:strVal val="hidden"/>
                                      </p:to>
                                    </p:set>
                                  </p:childTnLst>
                                </p:cTn>
                              </p:par>
                              <p:par>
                                <p:cTn id="128" presetID="3" presetClass="exit" presetSubtype="5" fill="hold" grpId="3" nodeType="withEffect">
                                  <p:stCondLst>
                                    <p:cond delay="0"/>
                                  </p:stCondLst>
                                  <p:childTnLst>
                                    <p:animEffect transition="out" filter="blinds(vertical)">
                                      <p:cBhvr>
                                        <p:cTn id="129" dur="2000"/>
                                        <p:tgtEl>
                                          <p:spTgt spid="11"/>
                                        </p:tgtEl>
                                      </p:cBhvr>
                                    </p:animEffect>
                                    <p:set>
                                      <p:cBhvr>
                                        <p:cTn id="130" dur="1" fill="hold">
                                          <p:stCondLst>
                                            <p:cond delay="1999"/>
                                          </p:stCondLst>
                                        </p:cTn>
                                        <p:tgtEl>
                                          <p:spTgt spid="11"/>
                                        </p:tgtEl>
                                        <p:attrNameLst>
                                          <p:attrName>style.visibility</p:attrName>
                                        </p:attrNameLst>
                                      </p:cBhvr>
                                      <p:to>
                                        <p:strVal val="hidden"/>
                                      </p:to>
                                    </p:set>
                                  </p:childTnLst>
                                </p:cTn>
                              </p:par>
                              <p:par>
                                <p:cTn id="131" presetID="3" presetClass="exit" presetSubtype="5" fill="hold" grpId="3" nodeType="withEffect">
                                  <p:stCondLst>
                                    <p:cond delay="0"/>
                                  </p:stCondLst>
                                  <p:childTnLst>
                                    <p:animEffect transition="out" filter="blinds(vertical)">
                                      <p:cBhvr>
                                        <p:cTn id="132" dur="2000"/>
                                        <p:tgtEl>
                                          <p:spTgt spid="12"/>
                                        </p:tgtEl>
                                      </p:cBhvr>
                                    </p:animEffect>
                                    <p:set>
                                      <p:cBhvr>
                                        <p:cTn id="133" dur="1" fill="hold">
                                          <p:stCondLst>
                                            <p:cond delay="1999"/>
                                          </p:stCondLst>
                                        </p:cTn>
                                        <p:tgtEl>
                                          <p:spTgt spid="12"/>
                                        </p:tgtEl>
                                        <p:attrNameLst>
                                          <p:attrName>style.visibility</p:attrName>
                                        </p:attrNameLst>
                                      </p:cBhvr>
                                      <p:to>
                                        <p:strVal val="hidden"/>
                                      </p:to>
                                    </p:set>
                                  </p:childTnLst>
                                </p:cTn>
                              </p:par>
                              <p:par>
                                <p:cTn id="134" presetID="3" presetClass="exit" presetSubtype="5" fill="hold" grpId="3" nodeType="withEffect">
                                  <p:stCondLst>
                                    <p:cond delay="0"/>
                                  </p:stCondLst>
                                  <p:childTnLst>
                                    <p:animEffect transition="out" filter="blinds(vertical)">
                                      <p:cBhvr>
                                        <p:cTn id="135" dur="2000"/>
                                        <p:tgtEl>
                                          <p:spTgt spid="13"/>
                                        </p:tgtEl>
                                      </p:cBhvr>
                                    </p:animEffect>
                                    <p:set>
                                      <p:cBhvr>
                                        <p:cTn id="136" dur="1" fill="hold">
                                          <p:stCondLst>
                                            <p:cond delay="1999"/>
                                          </p:stCondLst>
                                        </p:cTn>
                                        <p:tgtEl>
                                          <p:spTgt spid="13"/>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A4500"/>
          </a:solidFill>
        </p:spPr>
        <p:txBody>
          <a:bodyPr/>
          <a:lstStyle/>
          <a:p>
            <a:endParaRPr lang="es-ES" dirty="0"/>
          </a:p>
        </p:txBody>
      </p:sp>
      <p:pic>
        <p:nvPicPr>
          <p:cNvPr id="4" name="3 Imagen" descr="Lights over Dubai Marina..jpg"/>
          <p:cNvPicPr>
            <a:picLocks noChangeAspect="1"/>
          </p:cNvPicPr>
          <p:nvPr/>
        </p:nvPicPr>
        <p:blipFill>
          <a:blip r:embed="rId2"/>
          <a:stretch>
            <a:fillRect/>
          </a:stretch>
        </p:blipFill>
        <p:spPr>
          <a:xfrm>
            <a:off x="0" y="26685"/>
            <a:ext cx="9144000" cy="6831315"/>
          </a:xfrm>
          <a:prstGeom prst="rect">
            <a:avLst/>
          </a:prstGeom>
        </p:spPr>
      </p:pic>
      <p:sp>
        <p:nvSpPr>
          <p:cNvPr id="6" name="5 Onda"/>
          <p:cNvSpPr/>
          <p:nvPr/>
        </p:nvSpPr>
        <p:spPr>
          <a:xfrm>
            <a:off x="-1" y="-73963"/>
            <a:ext cx="4658265" cy="2145641"/>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643438" y="-79347"/>
            <a:ext cx="4500562" cy="2222463"/>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 y="1354772"/>
            <a:ext cx="4658265" cy="2145666"/>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643438" y="1497554"/>
            <a:ext cx="4500562" cy="207432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0" y="2995296"/>
            <a:ext cx="4572000" cy="2219654"/>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72000" y="3140628"/>
            <a:ext cx="4572000" cy="207432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0" y="4500570"/>
            <a:ext cx="4572000" cy="2071702"/>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572000" y="4500570"/>
            <a:ext cx="4572000" cy="2000264"/>
          </a:xfrm>
          <a:prstGeom prst="wave">
            <a:avLst>
              <a:gd name="adj1" fmla="val 20000"/>
              <a:gd name="adj2" fmla="val 0"/>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28660" y="-428652"/>
            <a:ext cx="9572660" cy="7501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2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2000"/>
                                        <p:tgtEl>
                                          <p:spTgt spid="7"/>
                                        </p:tgtEl>
                                      </p:cBhvr>
                                    </p:animEffect>
                                  </p:childTnLst>
                                </p:cTn>
                              </p:par>
                              <p:par>
                                <p:cTn id="14" presetID="8" presetClass="emph" presetSubtype="0" fill="hold" grpId="1" nodeType="withEffect">
                                  <p:stCondLst>
                                    <p:cond delay="0"/>
                                  </p:stCondLst>
                                  <p:childTnLst>
                                    <p:animRot by="21600000">
                                      <p:cBhvr>
                                        <p:cTn id="15" dur="2000" fill="hold"/>
                                        <p:tgtEl>
                                          <p:spTgt spid="6"/>
                                        </p:tgtEl>
                                        <p:attrNameLst>
                                          <p:attrName>r</p:attrName>
                                        </p:attrNameLst>
                                      </p:cBhvr>
                                    </p:animRot>
                                  </p:childTnLst>
                                </p:cTn>
                              </p:par>
                              <p:par>
                                <p:cTn id="16" presetID="8" presetClass="emph" presetSubtype="0" fill="hold" grpId="1" nodeType="withEffect">
                                  <p:stCondLst>
                                    <p:cond delay="0"/>
                                  </p:stCondLst>
                                  <p:childTnLst>
                                    <p:animRot by="-21600000">
                                      <p:cBhvr>
                                        <p:cTn id="17" dur="2000" fill="hold"/>
                                        <p:tgtEl>
                                          <p:spTgt spid="7"/>
                                        </p:tgtEl>
                                        <p:attrNameLst>
                                          <p:attrName>r</p:attrName>
                                        </p:attrNameLst>
                                      </p:cBhvr>
                                    </p:animRot>
                                  </p:childTnLst>
                                </p:cTn>
                              </p:par>
                              <p:par>
                                <p:cTn id="18" presetID="5"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2000"/>
                                        <p:tgtEl>
                                          <p:spTgt spid="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2000"/>
                                        <p:tgtEl>
                                          <p:spTgt spid="9"/>
                                        </p:tgtEl>
                                      </p:cBhvr>
                                    </p:animEffect>
                                  </p:childTnLst>
                                </p:cTn>
                              </p:par>
                              <p:par>
                                <p:cTn id="24" presetID="8" presetClass="emph" presetSubtype="0" fill="hold" grpId="1" nodeType="withEffect">
                                  <p:stCondLst>
                                    <p:cond delay="0"/>
                                  </p:stCondLst>
                                  <p:childTnLst>
                                    <p:animRot by="21600000">
                                      <p:cBhvr>
                                        <p:cTn id="25" dur="2000" fill="hold"/>
                                        <p:tgtEl>
                                          <p:spTgt spid="8"/>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9"/>
                                        </p:tgtEl>
                                        <p:attrNameLst>
                                          <p:attrName>r</p:attrName>
                                        </p:attrNameLst>
                                      </p:cBhvr>
                                    </p:animRot>
                                  </p:childTnLst>
                                </p:cTn>
                              </p:par>
                              <p:par>
                                <p:cTn id="28" presetID="5"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across)">
                                      <p:cBhvr>
                                        <p:cTn id="30" dur="2000"/>
                                        <p:tgtEl>
                                          <p:spTgt spid="10"/>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2000"/>
                                        <p:tgtEl>
                                          <p:spTgt spid="11"/>
                                        </p:tgtEl>
                                      </p:cBhvr>
                                    </p:animEffect>
                                  </p:childTnLst>
                                </p:cTn>
                              </p:par>
                              <p:par>
                                <p:cTn id="34" presetID="8" presetClass="emph" presetSubtype="0" fill="hold" grpId="1" nodeType="withEffect">
                                  <p:stCondLst>
                                    <p:cond delay="0"/>
                                  </p:stCondLst>
                                  <p:childTnLst>
                                    <p:animRot by="21600000">
                                      <p:cBhvr>
                                        <p:cTn id="35" dur="2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11"/>
                                        </p:tgtEl>
                                        <p:attrNameLst>
                                          <p:attrName>r</p:attrName>
                                        </p:attrNameLst>
                                      </p:cBhvr>
                                    </p:animRot>
                                  </p:childTnLst>
                                </p:cTn>
                              </p:par>
                              <p:par>
                                <p:cTn id="38" presetID="5" presetClass="entr" presetSubtype="1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heckerboard(across)">
                                      <p:cBhvr>
                                        <p:cTn id="40" dur="2000"/>
                                        <p:tgtEl>
                                          <p:spTgt spid="12"/>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2000"/>
                                        <p:tgtEl>
                                          <p:spTgt spid="13"/>
                                        </p:tgtEl>
                                      </p:cBhvr>
                                    </p:animEffect>
                                  </p:childTnLst>
                                </p:cTn>
                              </p:par>
                              <p:par>
                                <p:cTn id="44" presetID="8" presetClass="emph" presetSubtype="0" fill="hold" grpId="1" nodeType="withEffect">
                                  <p:stCondLst>
                                    <p:cond delay="0"/>
                                  </p:stCondLst>
                                  <p:childTnLst>
                                    <p:animRot by="21600000">
                                      <p:cBhvr>
                                        <p:cTn id="45" dur="2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3"/>
                                        </p:tgtEl>
                                        <p:attrNameLst>
                                          <p:attrName>r</p:attrName>
                                        </p:attrNameLst>
                                      </p:cBhvr>
                                    </p:animRot>
                                  </p:childTnLst>
                                </p:cTn>
                              </p:par>
                              <p:par>
                                <p:cTn id="48" presetID="2" presetClass="entr" presetSubtype="8"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0-#ppt_w/2"/>
                                          </p:val>
                                        </p:tav>
                                        <p:tav tm="100000">
                                          <p:val>
                                            <p:strVal val="#ppt_x"/>
                                          </p:val>
                                        </p:tav>
                                      </p:tavLst>
                                    </p:anim>
                                    <p:anim calcmode="lin" valueType="num">
                                      <p:cBhvr additive="base">
                                        <p:cTn id="51" dur="2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2"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0-#ppt_w/2"/>
                                          </p:val>
                                        </p:tav>
                                        <p:tav tm="100000">
                                          <p:val>
                                            <p:strVal val="#ppt_x"/>
                                          </p:val>
                                        </p:tav>
                                      </p:tavLst>
                                    </p:anim>
                                    <p:anim calcmode="lin" valueType="num">
                                      <p:cBhvr additive="base">
                                        <p:cTn id="55" dur="2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2"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0-#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2"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2" fill="hold" grpId="2"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000" fill="hold"/>
                                        <p:tgtEl>
                                          <p:spTgt spid="7"/>
                                        </p:tgtEl>
                                        <p:attrNameLst>
                                          <p:attrName>ppt_x</p:attrName>
                                        </p:attrNameLst>
                                      </p:cBhvr>
                                      <p:tavLst>
                                        <p:tav tm="0">
                                          <p:val>
                                            <p:strVal val="1+#ppt_w/2"/>
                                          </p:val>
                                        </p:tav>
                                        <p:tav tm="100000">
                                          <p:val>
                                            <p:strVal val="#ppt_x"/>
                                          </p:val>
                                        </p:tav>
                                      </p:tavLst>
                                    </p:anim>
                                    <p:anim calcmode="lin" valueType="num">
                                      <p:cBhvr additive="base">
                                        <p:cTn id="67" dur="2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2"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1+#ppt_w/2"/>
                                          </p:val>
                                        </p:tav>
                                        <p:tav tm="100000">
                                          <p:val>
                                            <p:strVal val="#ppt_x"/>
                                          </p:val>
                                        </p:tav>
                                      </p:tavLst>
                                    </p:anim>
                                    <p:anim calcmode="lin" valueType="num">
                                      <p:cBhvr additive="base">
                                        <p:cTn id="71" dur="20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2"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2000" fill="hold"/>
                                        <p:tgtEl>
                                          <p:spTgt spid="11"/>
                                        </p:tgtEl>
                                        <p:attrNameLst>
                                          <p:attrName>ppt_x</p:attrName>
                                        </p:attrNameLst>
                                      </p:cBhvr>
                                      <p:tavLst>
                                        <p:tav tm="0">
                                          <p:val>
                                            <p:strVal val="1+#ppt_w/2"/>
                                          </p:val>
                                        </p:tav>
                                        <p:tav tm="100000">
                                          <p:val>
                                            <p:strVal val="#ppt_x"/>
                                          </p:val>
                                        </p:tav>
                                      </p:tavLst>
                                    </p:anim>
                                    <p:anim calcmode="lin" valueType="num">
                                      <p:cBhvr additive="base">
                                        <p:cTn id="75" dur="2000" fill="hold"/>
                                        <p:tgtEl>
                                          <p:spTgt spid="11"/>
                                        </p:tgtEl>
                                        <p:attrNameLst>
                                          <p:attrName>ppt_y</p:attrName>
                                        </p:attrNameLst>
                                      </p:cBhvr>
                                      <p:tavLst>
                                        <p:tav tm="0">
                                          <p:val>
                                            <p:strVal val="#ppt_y"/>
                                          </p:val>
                                        </p:tav>
                                        <p:tav tm="100000">
                                          <p:val>
                                            <p:strVal val="#ppt_y"/>
                                          </p:val>
                                        </p:tav>
                                      </p:tavLst>
                                    </p:anim>
                                  </p:childTnLst>
                                </p:cTn>
                              </p:par>
                              <p:par>
                                <p:cTn id="76" presetID="2" presetClass="entr" presetSubtype="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1+#ppt_w/2"/>
                                          </p:val>
                                        </p:tav>
                                        <p:tav tm="100000">
                                          <p:val>
                                            <p:strVal val="#ppt_x"/>
                                          </p:val>
                                        </p:tav>
                                      </p:tavLst>
                                    </p:anim>
                                    <p:anim calcmode="lin" valueType="num">
                                      <p:cBhvr additive="base">
                                        <p:cTn id="79" dur="2000" fill="hold"/>
                                        <p:tgtEl>
                                          <p:spTgt spid="13"/>
                                        </p:tgtEl>
                                        <p:attrNameLst>
                                          <p:attrName>ppt_y</p:attrName>
                                        </p:attrNameLst>
                                      </p:cBhvr>
                                      <p:tavLst>
                                        <p:tav tm="0">
                                          <p:val>
                                            <p:strVal val="#ppt_y"/>
                                          </p:val>
                                        </p:tav>
                                        <p:tav tm="100000">
                                          <p:val>
                                            <p:strVal val="#ppt_y"/>
                                          </p:val>
                                        </p:tav>
                                      </p:tavLst>
                                    </p:anim>
                                  </p:childTnLst>
                                </p:cTn>
                              </p:par>
                            </p:childTnLst>
                          </p:cTn>
                        </p:par>
                        <p:par>
                          <p:cTn id="80" fill="hold">
                            <p:stCondLst>
                              <p:cond delay="2000"/>
                            </p:stCondLst>
                            <p:childTnLst>
                              <p:par>
                                <p:cTn id="81" presetID="17" presetClass="exit" presetSubtype="8" fill="hold" grpId="3" nodeType="afterEffect">
                                  <p:stCondLst>
                                    <p:cond delay="0"/>
                                  </p:stCondLst>
                                  <p:childTnLst>
                                    <p:anim calcmode="lin" valueType="num">
                                      <p:cBhvr>
                                        <p:cTn id="82" dur="2000"/>
                                        <p:tgtEl>
                                          <p:spTgt spid="6"/>
                                        </p:tgtEl>
                                        <p:attrNameLst>
                                          <p:attrName>ppt_x</p:attrName>
                                        </p:attrNameLst>
                                      </p:cBhvr>
                                      <p:tavLst>
                                        <p:tav tm="0">
                                          <p:val>
                                            <p:strVal val="ppt_x"/>
                                          </p:val>
                                        </p:tav>
                                        <p:tav tm="100000">
                                          <p:val>
                                            <p:strVal val="ppt_x-ppt_w/2"/>
                                          </p:val>
                                        </p:tav>
                                      </p:tavLst>
                                    </p:anim>
                                    <p:anim calcmode="lin" valueType="num">
                                      <p:cBhvr>
                                        <p:cTn id="83" dur="2000"/>
                                        <p:tgtEl>
                                          <p:spTgt spid="6"/>
                                        </p:tgtEl>
                                        <p:attrNameLst>
                                          <p:attrName>ppt_y</p:attrName>
                                        </p:attrNameLst>
                                      </p:cBhvr>
                                      <p:tavLst>
                                        <p:tav tm="0">
                                          <p:val>
                                            <p:strVal val="ppt_y"/>
                                          </p:val>
                                        </p:tav>
                                        <p:tav tm="100000">
                                          <p:val>
                                            <p:strVal val="ppt_y"/>
                                          </p:val>
                                        </p:tav>
                                      </p:tavLst>
                                    </p:anim>
                                    <p:anim calcmode="lin" valueType="num">
                                      <p:cBhvr>
                                        <p:cTn id="84" dur="2000"/>
                                        <p:tgtEl>
                                          <p:spTgt spid="6"/>
                                        </p:tgtEl>
                                        <p:attrNameLst>
                                          <p:attrName>ppt_w</p:attrName>
                                        </p:attrNameLst>
                                      </p:cBhvr>
                                      <p:tavLst>
                                        <p:tav tm="0">
                                          <p:val>
                                            <p:strVal val="ppt_w"/>
                                          </p:val>
                                        </p:tav>
                                        <p:tav tm="100000">
                                          <p:val>
                                            <p:fltVal val="0"/>
                                          </p:val>
                                        </p:tav>
                                      </p:tavLst>
                                    </p:anim>
                                    <p:anim calcmode="lin" valueType="num">
                                      <p:cBhvr>
                                        <p:cTn id="85" dur="2000"/>
                                        <p:tgtEl>
                                          <p:spTgt spid="6"/>
                                        </p:tgtEl>
                                        <p:attrNameLst>
                                          <p:attrName>ppt_h</p:attrName>
                                        </p:attrNameLst>
                                      </p:cBhvr>
                                      <p:tavLst>
                                        <p:tav tm="0">
                                          <p:val>
                                            <p:strVal val="ppt_h"/>
                                          </p:val>
                                        </p:tav>
                                        <p:tav tm="100000">
                                          <p:val>
                                            <p:strVal val="ppt_h"/>
                                          </p:val>
                                        </p:tav>
                                      </p:tavLst>
                                    </p:anim>
                                    <p:set>
                                      <p:cBhvr>
                                        <p:cTn id="86" dur="1" fill="hold">
                                          <p:stCondLst>
                                            <p:cond delay="1999"/>
                                          </p:stCondLst>
                                        </p:cTn>
                                        <p:tgtEl>
                                          <p:spTgt spid="6"/>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2000"/>
                                        <p:tgtEl>
                                          <p:spTgt spid="8"/>
                                        </p:tgtEl>
                                        <p:attrNameLst>
                                          <p:attrName>ppt_x</p:attrName>
                                        </p:attrNameLst>
                                      </p:cBhvr>
                                      <p:tavLst>
                                        <p:tav tm="0">
                                          <p:val>
                                            <p:strVal val="ppt_x"/>
                                          </p:val>
                                        </p:tav>
                                        <p:tav tm="100000">
                                          <p:val>
                                            <p:strVal val="ppt_x-ppt_w/2"/>
                                          </p:val>
                                        </p:tav>
                                      </p:tavLst>
                                    </p:anim>
                                    <p:anim calcmode="lin" valueType="num">
                                      <p:cBhvr>
                                        <p:cTn id="89" dur="2000"/>
                                        <p:tgtEl>
                                          <p:spTgt spid="8"/>
                                        </p:tgtEl>
                                        <p:attrNameLst>
                                          <p:attrName>ppt_y</p:attrName>
                                        </p:attrNameLst>
                                      </p:cBhvr>
                                      <p:tavLst>
                                        <p:tav tm="0">
                                          <p:val>
                                            <p:strVal val="ppt_y"/>
                                          </p:val>
                                        </p:tav>
                                        <p:tav tm="100000">
                                          <p:val>
                                            <p:strVal val="ppt_y"/>
                                          </p:val>
                                        </p:tav>
                                      </p:tavLst>
                                    </p:anim>
                                    <p:anim calcmode="lin" valueType="num">
                                      <p:cBhvr>
                                        <p:cTn id="90" dur="2000"/>
                                        <p:tgtEl>
                                          <p:spTgt spid="8"/>
                                        </p:tgtEl>
                                        <p:attrNameLst>
                                          <p:attrName>ppt_w</p:attrName>
                                        </p:attrNameLst>
                                      </p:cBhvr>
                                      <p:tavLst>
                                        <p:tav tm="0">
                                          <p:val>
                                            <p:strVal val="ppt_w"/>
                                          </p:val>
                                        </p:tav>
                                        <p:tav tm="100000">
                                          <p:val>
                                            <p:fltVal val="0"/>
                                          </p:val>
                                        </p:tav>
                                      </p:tavLst>
                                    </p:anim>
                                    <p:anim calcmode="lin" valueType="num">
                                      <p:cBhvr>
                                        <p:cTn id="91" dur="2000"/>
                                        <p:tgtEl>
                                          <p:spTgt spid="8"/>
                                        </p:tgtEl>
                                        <p:attrNameLst>
                                          <p:attrName>ppt_h</p:attrName>
                                        </p:attrNameLst>
                                      </p:cBhvr>
                                      <p:tavLst>
                                        <p:tav tm="0">
                                          <p:val>
                                            <p:strVal val="ppt_h"/>
                                          </p:val>
                                        </p:tav>
                                        <p:tav tm="100000">
                                          <p:val>
                                            <p:strVal val="ppt_h"/>
                                          </p:val>
                                        </p:tav>
                                      </p:tavLst>
                                    </p:anim>
                                    <p:set>
                                      <p:cBhvr>
                                        <p:cTn id="92" dur="1" fill="hold">
                                          <p:stCondLst>
                                            <p:cond delay="1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2000"/>
                                        <p:tgtEl>
                                          <p:spTgt spid="10"/>
                                        </p:tgtEl>
                                        <p:attrNameLst>
                                          <p:attrName>ppt_x</p:attrName>
                                        </p:attrNameLst>
                                      </p:cBhvr>
                                      <p:tavLst>
                                        <p:tav tm="0">
                                          <p:val>
                                            <p:strVal val="ppt_x"/>
                                          </p:val>
                                        </p:tav>
                                        <p:tav tm="100000">
                                          <p:val>
                                            <p:strVal val="ppt_x-ppt_w/2"/>
                                          </p:val>
                                        </p:tav>
                                      </p:tavLst>
                                    </p:anim>
                                    <p:anim calcmode="lin" valueType="num">
                                      <p:cBhvr>
                                        <p:cTn id="95" dur="2000"/>
                                        <p:tgtEl>
                                          <p:spTgt spid="10"/>
                                        </p:tgtEl>
                                        <p:attrNameLst>
                                          <p:attrName>ppt_y</p:attrName>
                                        </p:attrNameLst>
                                      </p:cBhvr>
                                      <p:tavLst>
                                        <p:tav tm="0">
                                          <p:val>
                                            <p:strVal val="ppt_y"/>
                                          </p:val>
                                        </p:tav>
                                        <p:tav tm="100000">
                                          <p:val>
                                            <p:strVal val="ppt_y"/>
                                          </p:val>
                                        </p:tav>
                                      </p:tavLst>
                                    </p:anim>
                                    <p:anim calcmode="lin" valueType="num">
                                      <p:cBhvr>
                                        <p:cTn id="96" dur="2000"/>
                                        <p:tgtEl>
                                          <p:spTgt spid="10"/>
                                        </p:tgtEl>
                                        <p:attrNameLst>
                                          <p:attrName>ppt_w</p:attrName>
                                        </p:attrNameLst>
                                      </p:cBhvr>
                                      <p:tavLst>
                                        <p:tav tm="0">
                                          <p:val>
                                            <p:strVal val="ppt_w"/>
                                          </p:val>
                                        </p:tav>
                                        <p:tav tm="100000">
                                          <p:val>
                                            <p:fltVal val="0"/>
                                          </p:val>
                                        </p:tav>
                                      </p:tavLst>
                                    </p:anim>
                                    <p:anim calcmode="lin" valueType="num">
                                      <p:cBhvr>
                                        <p:cTn id="97" dur="2000"/>
                                        <p:tgtEl>
                                          <p:spTgt spid="10"/>
                                        </p:tgtEl>
                                        <p:attrNameLst>
                                          <p:attrName>ppt_h</p:attrName>
                                        </p:attrNameLst>
                                      </p:cBhvr>
                                      <p:tavLst>
                                        <p:tav tm="0">
                                          <p:val>
                                            <p:strVal val="ppt_h"/>
                                          </p:val>
                                        </p:tav>
                                        <p:tav tm="100000">
                                          <p:val>
                                            <p:strVal val="ppt_h"/>
                                          </p:val>
                                        </p:tav>
                                      </p:tavLst>
                                    </p:anim>
                                    <p:set>
                                      <p:cBhvr>
                                        <p:cTn id="98" dur="1" fill="hold">
                                          <p:stCondLst>
                                            <p:cond delay="1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2000"/>
                                        <p:tgtEl>
                                          <p:spTgt spid="12"/>
                                        </p:tgtEl>
                                        <p:attrNameLst>
                                          <p:attrName>ppt_x</p:attrName>
                                        </p:attrNameLst>
                                      </p:cBhvr>
                                      <p:tavLst>
                                        <p:tav tm="0">
                                          <p:val>
                                            <p:strVal val="ppt_x"/>
                                          </p:val>
                                        </p:tav>
                                        <p:tav tm="100000">
                                          <p:val>
                                            <p:strVal val="ppt_x-ppt_w/2"/>
                                          </p:val>
                                        </p:tav>
                                      </p:tavLst>
                                    </p:anim>
                                    <p:anim calcmode="lin" valueType="num">
                                      <p:cBhvr>
                                        <p:cTn id="101" dur="2000"/>
                                        <p:tgtEl>
                                          <p:spTgt spid="12"/>
                                        </p:tgtEl>
                                        <p:attrNameLst>
                                          <p:attrName>ppt_y</p:attrName>
                                        </p:attrNameLst>
                                      </p:cBhvr>
                                      <p:tavLst>
                                        <p:tav tm="0">
                                          <p:val>
                                            <p:strVal val="ppt_y"/>
                                          </p:val>
                                        </p:tav>
                                        <p:tav tm="100000">
                                          <p:val>
                                            <p:strVal val="ppt_y"/>
                                          </p:val>
                                        </p:tav>
                                      </p:tavLst>
                                    </p:anim>
                                    <p:anim calcmode="lin" valueType="num">
                                      <p:cBhvr>
                                        <p:cTn id="102" dur="2000"/>
                                        <p:tgtEl>
                                          <p:spTgt spid="12"/>
                                        </p:tgtEl>
                                        <p:attrNameLst>
                                          <p:attrName>ppt_w</p:attrName>
                                        </p:attrNameLst>
                                      </p:cBhvr>
                                      <p:tavLst>
                                        <p:tav tm="0">
                                          <p:val>
                                            <p:strVal val="ppt_w"/>
                                          </p:val>
                                        </p:tav>
                                        <p:tav tm="100000">
                                          <p:val>
                                            <p:fltVal val="0"/>
                                          </p:val>
                                        </p:tav>
                                      </p:tavLst>
                                    </p:anim>
                                    <p:anim calcmode="lin" valueType="num">
                                      <p:cBhvr>
                                        <p:cTn id="103" dur="2000"/>
                                        <p:tgtEl>
                                          <p:spTgt spid="12"/>
                                        </p:tgtEl>
                                        <p:attrNameLst>
                                          <p:attrName>ppt_h</p:attrName>
                                        </p:attrNameLst>
                                      </p:cBhvr>
                                      <p:tavLst>
                                        <p:tav tm="0">
                                          <p:val>
                                            <p:strVal val="ppt_h"/>
                                          </p:val>
                                        </p:tav>
                                        <p:tav tm="100000">
                                          <p:val>
                                            <p:strVal val="ppt_h"/>
                                          </p:val>
                                        </p:tav>
                                      </p:tavLst>
                                    </p:anim>
                                    <p:set>
                                      <p:cBhvr>
                                        <p:cTn id="104" dur="1" fill="hold">
                                          <p:stCondLst>
                                            <p:cond delay="1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2000"/>
                                        <p:tgtEl>
                                          <p:spTgt spid="7"/>
                                        </p:tgtEl>
                                        <p:attrNameLst>
                                          <p:attrName>ppt_x</p:attrName>
                                        </p:attrNameLst>
                                      </p:cBhvr>
                                      <p:tavLst>
                                        <p:tav tm="0">
                                          <p:val>
                                            <p:strVal val="ppt_x"/>
                                          </p:val>
                                        </p:tav>
                                        <p:tav tm="100000">
                                          <p:val>
                                            <p:strVal val="ppt_x+ppt_w/2"/>
                                          </p:val>
                                        </p:tav>
                                      </p:tavLst>
                                    </p:anim>
                                    <p:anim calcmode="lin" valueType="num">
                                      <p:cBhvr>
                                        <p:cTn id="107" dur="2000"/>
                                        <p:tgtEl>
                                          <p:spTgt spid="7"/>
                                        </p:tgtEl>
                                        <p:attrNameLst>
                                          <p:attrName>ppt_y</p:attrName>
                                        </p:attrNameLst>
                                      </p:cBhvr>
                                      <p:tavLst>
                                        <p:tav tm="0">
                                          <p:val>
                                            <p:strVal val="ppt_y"/>
                                          </p:val>
                                        </p:tav>
                                        <p:tav tm="100000">
                                          <p:val>
                                            <p:strVal val="ppt_y"/>
                                          </p:val>
                                        </p:tav>
                                      </p:tavLst>
                                    </p:anim>
                                    <p:anim calcmode="lin" valueType="num">
                                      <p:cBhvr>
                                        <p:cTn id="108" dur="2000"/>
                                        <p:tgtEl>
                                          <p:spTgt spid="7"/>
                                        </p:tgtEl>
                                        <p:attrNameLst>
                                          <p:attrName>ppt_w</p:attrName>
                                        </p:attrNameLst>
                                      </p:cBhvr>
                                      <p:tavLst>
                                        <p:tav tm="0">
                                          <p:val>
                                            <p:strVal val="ppt_w"/>
                                          </p:val>
                                        </p:tav>
                                        <p:tav tm="100000">
                                          <p:val>
                                            <p:fltVal val="0"/>
                                          </p:val>
                                        </p:tav>
                                      </p:tavLst>
                                    </p:anim>
                                    <p:anim calcmode="lin" valueType="num">
                                      <p:cBhvr>
                                        <p:cTn id="109" dur="2000"/>
                                        <p:tgtEl>
                                          <p:spTgt spid="7"/>
                                        </p:tgtEl>
                                        <p:attrNameLst>
                                          <p:attrName>ppt_h</p:attrName>
                                        </p:attrNameLst>
                                      </p:cBhvr>
                                      <p:tavLst>
                                        <p:tav tm="0">
                                          <p:val>
                                            <p:strVal val="ppt_h"/>
                                          </p:val>
                                        </p:tav>
                                        <p:tav tm="100000">
                                          <p:val>
                                            <p:strVal val="ppt_h"/>
                                          </p:val>
                                        </p:tav>
                                      </p:tavLst>
                                    </p:anim>
                                    <p:set>
                                      <p:cBhvr>
                                        <p:cTn id="110" dur="1" fill="hold">
                                          <p:stCondLst>
                                            <p:cond delay="1999"/>
                                          </p:stCondLst>
                                        </p:cTn>
                                        <p:tgtEl>
                                          <p:spTgt spid="7"/>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2000"/>
                                        <p:tgtEl>
                                          <p:spTgt spid="9"/>
                                        </p:tgtEl>
                                        <p:attrNameLst>
                                          <p:attrName>ppt_x</p:attrName>
                                        </p:attrNameLst>
                                      </p:cBhvr>
                                      <p:tavLst>
                                        <p:tav tm="0">
                                          <p:val>
                                            <p:strVal val="ppt_x"/>
                                          </p:val>
                                        </p:tav>
                                        <p:tav tm="100000">
                                          <p:val>
                                            <p:strVal val="ppt_x+ppt_w/2"/>
                                          </p:val>
                                        </p:tav>
                                      </p:tavLst>
                                    </p:anim>
                                    <p:anim calcmode="lin" valueType="num">
                                      <p:cBhvr>
                                        <p:cTn id="113" dur="2000"/>
                                        <p:tgtEl>
                                          <p:spTgt spid="9"/>
                                        </p:tgtEl>
                                        <p:attrNameLst>
                                          <p:attrName>ppt_y</p:attrName>
                                        </p:attrNameLst>
                                      </p:cBhvr>
                                      <p:tavLst>
                                        <p:tav tm="0">
                                          <p:val>
                                            <p:strVal val="ppt_y"/>
                                          </p:val>
                                        </p:tav>
                                        <p:tav tm="100000">
                                          <p:val>
                                            <p:strVal val="ppt_y"/>
                                          </p:val>
                                        </p:tav>
                                      </p:tavLst>
                                    </p:anim>
                                    <p:anim calcmode="lin" valueType="num">
                                      <p:cBhvr>
                                        <p:cTn id="114" dur="2000"/>
                                        <p:tgtEl>
                                          <p:spTgt spid="9"/>
                                        </p:tgtEl>
                                        <p:attrNameLst>
                                          <p:attrName>ppt_w</p:attrName>
                                        </p:attrNameLst>
                                      </p:cBhvr>
                                      <p:tavLst>
                                        <p:tav tm="0">
                                          <p:val>
                                            <p:strVal val="ppt_w"/>
                                          </p:val>
                                        </p:tav>
                                        <p:tav tm="100000">
                                          <p:val>
                                            <p:fltVal val="0"/>
                                          </p:val>
                                        </p:tav>
                                      </p:tavLst>
                                    </p:anim>
                                    <p:anim calcmode="lin" valueType="num">
                                      <p:cBhvr>
                                        <p:cTn id="115" dur="2000"/>
                                        <p:tgtEl>
                                          <p:spTgt spid="9"/>
                                        </p:tgtEl>
                                        <p:attrNameLst>
                                          <p:attrName>ppt_h</p:attrName>
                                        </p:attrNameLst>
                                      </p:cBhvr>
                                      <p:tavLst>
                                        <p:tav tm="0">
                                          <p:val>
                                            <p:strVal val="ppt_h"/>
                                          </p:val>
                                        </p:tav>
                                        <p:tav tm="100000">
                                          <p:val>
                                            <p:strVal val="ppt_h"/>
                                          </p:val>
                                        </p:tav>
                                      </p:tavLst>
                                    </p:anim>
                                    <p:set>
                                      <p:cBhvr>
                                        <p:cTn id="116" dur="1" fill="hold">
                                          <p:stCondLst>
                                            <p:cond delay="1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2000"/>
                                        <p:tgtEl>
                                          <p:spTgt spid="11"/>
                                        </p:tgtEl>
                                        <p:attrNameLst>
                                          <p:attrName>ppt_x</p:attrName>
                                        </p:attrNameLst>
                                      </p:cBhvr>
                                      <p:tavLst>
                                        <p:tav tm="0">
                                          <p:val>
                                            <p:strVal val="ppt_x"/>
                                          </p:val>
                                        </p:tav>
                                        <p:tav tm="100000">
                                          <p:val>
                                            <p:strVal val="ppt_x+ppt_w/2"/>
                                          </p:val>
                                        </p:tav>
                                      </p:tavLst>
                                    </p:anim>
                                    <p:anim calcmode="lin" valueType="num">
                                      <p:cBhvr>
                                        <p:cTn id="119" dur="2000"/>
                                        <p:tgtEl>
                                          <p:spTgt spid="11"/>
                                        </p:tgtEl>
                                        <p:attrNameLst>
                                          <p:attrName>ppt_y</p:attrName>
                                        </p:attrNameLst>
                                      </p:cBhvr>
                                      <p:tavLst>
                                        <p:tav tm="0">
                                          <p:val>
                                            <p:strVal val="ppt_y"/>
                                          </p:val>
                                        </p:tav>
                                        <p:tav tm="100000">
                                          <p:val>
                                            <p:strVal val="ppt_y"/>
                                          </p:val>
                                        </p:tav>
                                      </p:tavLst>
                                    </p:anim>
                                    <p:anim calcmode="lin" valueType="num">
                                      <p:cBhvr>
                                        <p:cTn id="120" dur="2000"/>
                                        <p:tgtEl>
                                          <p:spTgt spid="11"/>
                                        </p:tgtEl>
                                        <p:attrNameLst>
                                          <p:attrName>ppt_w</p:attrName>
                                        </p:attrNameLst>
                                      </p:cBhvr>
                                      <p:tavLst>
                                        <p:tav tm="0">
                                          <p:val>
                                            <p:strVal val="ppt_w"/>
                                          </p:val>
                                        </p:tav>
                                        <p:tav tm="100000">
                                          <p:val>
                                            <p:fltVal val="0"/>
                                          </p:val>
                                        </p:tav>
                                      </p:tavLst>
                                    </p:anim>
                                    <p:anim calcmode="lin" valueType="num">
                                      <p:cBhvr>
                                        <p:cTn id="121" dur="2000"/>
                                        <p:tgtEl>
                                          <p:spTgt spid="11"/>
                                        </p:tgtEl>
                                        <p:attrNameLst>
                                          <p:attrName>ppt_h</p:attrName>
                                        </p:attrNameLst>
                                      </p:cBhvr>
                                      <p:tavLst>
                                        <p:tav tm="0">
                                          <p:val>
                                            <p:strVal val="ppt_h"/>
                                          </p:val>
                                        </p:tav>
                                        <p:tav tm="100000">
                                          <p:val>
                                            <p:strVal val="ppt_h"/>
                                          </p:val>
                                        </p:tav>
                                      </p:tavLst>
                                    </p:anim>
                                    <p:set>
                                      <p:cBhvr>
                                        <p:cTn id="122" dur="1" fill="hold">
                                          <p:stCondLst>
                                            <p:cond delay="1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2000"/>
                                        <p:tgtEl>
                                          <p:spTgt spid="13"/>
                                        </p:tgtEl>
                                        <p:attrNameLst>
                                          <p:attrName>ppt_x</p:attrName>
                                        </p:attrNameLst>
                                      </p:cBhvr>
                                      <p:tavLst>
                                        <p:tav tm="0">
                                          <p:val>
                                            <p:strVal val="ppt_x"/>
                                          </p:val>
                                        </p:tav>
                                        <p:tav tm="100000">
                                          <p:val>
                                            <p:strVal val="ppt_x+ppt_w/2"/>
                                          </p:val>
                                        </p:tav>
                                      </p:tavLst>
                                    </p:anim>
                                    <p:anim calcmode="lin" valueType="num">
                                      <p:cBhvr>
                                        <p:cTn id="125" dur="2000"/>
                                        <p:tgtEl>
                                          <p:spTgt spid="13"/>
                                        </p:tgtEl>
                                        <p:attrNameLst>
                                          <p:attrName>ppt_y</p:attrName>
                                        </p:attrNameLst>
                                      </p:cBhvr>
                                      <p:tavLst>
                                        <p:tav tm="0">
                                          <p:val>
                                            <p:strVal val="ppt_y"/>
                                          </p:val>
                                        </p:tav>
                                        <p:tav tm="100000">
                                          <p:val>
                                            <p:strVal val="ppt_y"/>
                                          </p:val>
                                        </p:tav>
                                      </p:tavLst>
                                    </p:anim>
                                    <p:anim calcmode="lin" valueType="num">
                                      <p:cBhvr>
                                        <p:cTn id="126" dur="2000"/>
                                        <p:tgtEl>
                                          <p:spTgt spid="13"/>
                                        </p:tgtEl>
                                        <p:attrNameLst>
                                          <p:attrName>ppt_w</p:attrName>
                                        </p:attrNameLst>
                                      </p:cBhvr>
                                      <p:tavLst>
                                        <p:tav tm="0">
                                          <p:val>
                                            <p:strVal val="ppt_w"/>
                                          </p:val>
                                        </p:tav>
                                        <p:tav tm="100000">
                                          <p:val>
                                            <p:fltVal val="0"/>
                                          </p:val>
                                        </p:tav>
                                      </p:tavLst>
                                    </p:anim>
                                    <p:anim calcmode="lin" valueType="num">
                                      <p:cBhvr>
                                        <p:cTn id="127" dur="2000"/>
                                        <p:tgtEl>
                                          <p:spTgt spid="13"/>
                                        </p:tgtEl>
                                        <p:attrNameLst>
                                          <p:attrName>ppt_h</p:attrName>
                                        </p:attrNameLst>
                                      </p:cBhvr>
                                      <p:tavLst>
                                        <p:tav tm="0">
                                          <p:val>
                                            <p:strVal val="ppt_h"/>
                                          </p:val>
                                        </p:tav>
                                        <p:tav tm="100000">
                                          <p:val>
                                            <p:strVal val="ppt_h"/>
                                          </p:val>
                                        </p:tav>
                                      </p:tavLst>
                                    </p:anim>
                                    <p:set>
                                      <p:cBhvr>
                                        <p:cTn id="128" dur="1" fill="hold">
                                          <p:stCondLst>
                                            <p:cond delay="1999"/>
                                          </p:stCondLst>
                                        </p:cTn>
                                        <p:tgtEl>
                                          <p:spTgt spid="13"/>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fltVal val="0"/>
                                          </p:val>
                                        </p:tav>
                                        <p:tav tm="100000">
                                          <p:val>
                                            <p:strVal val="#ppt_w"/>
                                          </p:val>
                                        </p:tav>
                                      </p:tavLst>
                                    </p:anim>
                                    <p:anim calcmode="lin" valueType="num">
                                      <p:cBhvr>
                                        <p:cTn id="132" dur="2000" fill="hold"/>
                                        <p:tgtEl>
                                          <p:spTgt spid="4"/>
                                        </p:tgtEl>
                                        <p:attrNameLst>
                                          <p:attrName>ppt_h</p:attrName>
                                        </p:attrNameLst>
                                      </p:cBhvr>
                                      <p:tavLst>
                                        <p:tav tm="0">
                                          <p:val>
                                            <p:strVal val="#ppt_h"/>
                                          </p:val>
                                        </p:tav>
                                        <p:tav tm="100000">
                                          <p:val>
                                            <p:strVal val="#ppt_h"/>
                                          </p:val>
                                        </p:tav>
                                      </p:tavLst>
                                    </p:anim>
                                  </p:childTnLst>
                                </p:cTn>
                              </p:par>
                              <p:par>
                                <p:cTn id="133" presetID="3" presetClass="entr" presetSubtype="10"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linds(horizont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B281D"/>
          </a:solidFill>
        </p:spPr>
        <p:txBody>
          <a:bodyPr/>
          <a:lstStyle/>
          <a:p>
            <a:endParaRPr lang="es-ES" dirty="0"/>
          </a:p>
        </p:txBody>
      </p:sp>
      <p:pic>
        <p:nvPicPr>
          <p:cNvPr id="4" name="3 Imagen" descr="Imagen78.jpg"/>
          <p:cNvPicPr>
            <a:picLocks noChangeAspect="1"/>
          </p:cNvPicPr>
          <p:nvPr/>
        </p:nvPicPr>
        <p:blipFill>
          <a:blip r:embed="rId2"/>
          <a:stretch>
            <a:fillRect/>
          </a:stretch>
        </p:blipFill>
        <p:spPr>
          <a:xfrm>
            <a:off x="0" y="6691"/>
            <a:ext cx="9144000" cy="6851309"/>
          </a:xfrm>
          <a:prstGeom prst="rect">
            <a:avLst/>
          </a:prstGeom>
        </p:spPr>
      </p:pic>
      <p:sp>
        <p:nvSpPr>
          <p:cNvPr id="5" name="4 Lágrima"/>
          <p:cNvSpPr/>
          <p:nvPr/>
        </p:nvSpPr>
        <p:spPr>
          <a:xfrm rot="5400000">
            <a:off x="3964432" y="2749024"/>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390478">
            <a:off x="4633841" y="2672532"/>
            <a:ext cx="639748" cy="616077"/>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47054">
            <a:off x="3931966" y="3359500"/>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578828" y="3279293"/>
            <a:ext cx="582224" cy="59588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3750118" y="2534710"/>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921806" y="2423887"/>
            <a:ext cx="639748" cy="578835"/>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47054">
            <a:off x="3646215" y="3573815"/>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22247">
            <a:off x="4846701" y="3546652"/>
            <a:ext cx="582224" cy="59588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3464366" y="2248958"/>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800000">
            <a:off x="5207558" y="2209573"/>
            <a:ext cx="639748" cy="578835"/>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47054">
            <a:off x="3360463" y="3788129"/>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5150332" y="3850797"/>
            <a:ext cx="582224" cy="59588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3250052" y="1963206"/>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1162426">
            <a:off x="5493310" y="1995259"/>
            <a:ext cx="639748" cy="578835"/>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5436085" y="4136551"/>
            <a:ext cx="582224" cy="59588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447054">
            <a:off x="3003274" y="4073880"/>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5400000">
            <a:off x="3035738" y="1748892"/>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2821424" y="1534578"/>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5400000">
            <a:off x="2535672" y="1248826"/>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5400000">
            <a:off x="2321358" y="963074"/>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1162426">
            <a:off x="5779062" y="1780945"/>
            <a:ext cx="639748" cy="578835"/>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1236259">
            <a:off x="6036134" y="1534578"/>
            <a:ext cx="639748" cy="578835"/>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1162426">
            <a:off x="6350566" y="1280879"/>
            <a:ext cx="639748" cy="578835"/>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1162426">
            <a:off x="6636317" y="1066565"/>
            <a:ext cx="639748" cy="578835"/>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447054">
            <a:off x="2646081" y="4288196"/>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447054">
            <a:off x="2360330" y="4502511"/>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447054">
            <a:off x="2074578" y="4716825"/>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447054">
            <a:off x="1717389" y="5002576"/>
            <a:ext cx="642942" cy="64294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658472">
            <a:off x="5721836" y="4422300"/>
            <a:ext cx="582224" cy="59588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15903804">
            <a:off x="6066910" y="4695581"/>
            <a:ext cx="582224" cy="59588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6200000">
            <a:off x="6364777" y="4922366"/>
            <a:ext cx="582224" cy="59588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rot="16437752">
            <a:off x="6633522" y="5190619"/>
            <a:ext cx="582224" cy="595882"/>
          </a:xfrm>
          <a:prstGeom prst="teardrop">
            <a:avLst/>
          </a:prstGeom>
          <a:solidFill>
            <a:srgbClr val="CDA357"/>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28660" y="0"/>
            <a:ext cx="9572660" cy="7072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2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2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2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2000" fill="hold"/>
                                        <p:tgtEl>
                                          <p:spTgt spid="8"/>
                                        </p:tgtEl>
                                        <p:attrNameLst>
                                          <p:attrName>r</p:attrName>
                                        </p:attrNameLst>
                                      </p:cBhvr>
                                    </p:animRot>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2000" fill="hold"/>
                                        <p:tgtEl>
                                          <p:spTgt spid="9"/>
                                        </p:tgtEl>
                                        <p:attrNameLst>
                                          <p:attrName>r</p:attrName>
                                        </p:attrNameLst>
                                      </p:cBhvr>
                                    </p:animRot>
                                  </p:childTnLst>
                                </p:cTn>
                              </p:par>
                              <p:par>
                                <p:cTn id="38" presetID="2" presetClass="entr" presetSubtype="1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0-#ppt_w/2"/>
                                          </p:val>
                                        </p:tav>
                                        <p:tav tm="100000">
                                          <p:val>
                                            <p:strVal val="#ppt_x"/>
                                          </p:val>
                                        </p:tav>
                                      </p:tavLst>
                                    </p:anim>
                                    <p:anim calcmode="lin" valueType="num">
                                      <p:cBhvr additive="base">
                                        <p:cTn id="41" dur="2000" fill="hold"/>
                                        <p:tgtEl>
                                          <p:spTgt spid="10"/>
                                        </p:tgtEl>
                                        <p:attrNameLst>
                                          <p:attrName>ppt_y</p:attrName>
                                        </p:attrNameLst>
                                      </p:cBhvr>
                                      <p:tavLst>
                                        <p:tav tm="0">
                                          <p:val>
                                            <p:strVal val="1+#ppt_h/2"/>
                                          </p:val>
                                        </p:tav>
                                        <p:tav tm="100000">
                                          <p:val>
                                            <p:strVal val="#ppt_y"/>
                                          </p:val>
                                        </p:tav>
                                      </p:tavLst>
                                    </p:anim>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1+#ppt_w/2"/>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11"/>
                                        </p:tgtEl>
                                        <p:attrNameLst>
                                          <p:attrName>r</p:attrName>
                                        </p:attrNameLst>
                                      </p:cBhvr>
                                    </p:animRot>
                                  </p:childTnLst>
                                </p:cTn>
                              </p:par>
                              <p:par>
                                <p:cTn id="50" presetID="2" presetClass="entr" presetSubtype="9"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2000" fill="hold"/>
                                        <p:tgtEl>
                                          <p:spTgt spid="12"/>
                                        </p:tgtEl>
                                        <p:attrNameLst>
                                          <p:attrName>ppt_x</p:attrName>
                                        </p:attrNameLst>
                                      </p:cBhvr>
                                      <p:tavLst>
                                        <p:tav tm="0">
                                          <p:val>
                                            <p:strVal val="0-#ppt_w/2"/>
                                          </p:val>
                                        </p:tav>
                                        <p:tav tm="100000">
                                          <p:val>
                                            <p:strVal val="#ppt_x"/>
                                          </p:val>
                                        </p:tav>
                                      </p:tavLst>
                                    </p:anim>
                                    <p:anim calcmode="lin" valueType="num">
                                      <p:cBhvr additive="base">
                                        <p:cTn id="53" dur="2000" fill="hold"/>
                                        <p:tgtEl>
                                          <p:spTgt spid="12"/>
                                        </p:tgtEl>
                                        <p:attrNameLst>
                                          <p:attrName>ppt_y</p:attrName>
                                        </p:attrNameLst>
                                      </p:cBhvr>
                                      <p:tavLst>
                                        <p:tav tm="0">
                                          <p:val>
                                            <p:strVal val="0-#ppt_h/2"/>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2"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2000" fill="hold"/>
                                        <p:tgtEl>
                                          <p:spTgt spid="13"/>
                                        </p:tgtEl>
                                        <p:attrNameLst>
                                          <p:attrName>ppt_x</p:attrName>
                                        </p:attrNameLst>
                                      </p:cBhvr>
                                      <p:tavLst>
                                        <p:tav tm="0">
                                          <p:val>
                                            <p:strVal val="1+#ppt_w/2"/>
                                          </p:val>
                                        </p:tav>
                                        <p:tav tm="100000">
                                          <p:val>
                                            <p:strVal val="#ppt_x"/>
                                          </p:val>
                                        </p:tav>
                                      </p:tavLst>
                                    </p:anim>
                                    <p:anim calcmode="lin" valueType="num">
                                      <p:cBhvr additive="base">
                                        <p:cTn id="59" dur="2000" fill="hold"/>
                                        <p:tgtEl>
                                          <p:spTgt spid="13"/>
                                        </p:tgtEl>
                                        <p:attrNameLst>
                                          <p:attrName>ppt_y</p:attrName>
                                        </p:attrNameLst>
                                      </p:cBhvr>
                                      <p:tavLst>
                                        <p:tav tm="0">
                                          <p:val>
                                            <p:strVal val="1+#ppt_h/2"/>
                                          </p:val>
                                        </p:tav>
                                        <p:tav tm="100000">
                                          <p:val>
                                            <p:strVal val="#ppt_y"/>
                                          </p:val>
                                        </p:tav>
                                      </p:tavLst>
                                    </p:anim>
                                  </p:childTnLst>
                                </p:cTn>
                              </p:par>
                              <p:par>
                                <p:cTn id="60" presetID="8" presetClass="emph" presetSubtype="0" fill="hold" grpId="1" nodeType="withEffect">
                                  <p:stCondLst>
                                    <p:cond delay="0"/>
                                  </p:stCondLst>
                                  <p:childTnLst>
                                    <p:animRot by="21600000">
                                      <p:cBhvr>
                                        <p:cTn id="61" dur="2000" fill="hold"/>
                                        <p:tgtEl>
                                          <p:spTgt spid="13"/>
                                        </p:tgtEl>
                                        <p:attrNameLst>
                                          <p:attrName>r</p:attrName>
                                        </p:attrNameLst>
                                      </p:cBhvr>
                                    </p:animRot>
                                  </p:childTnLst>
                                </p:cTn>
                              </p:par>
                              <p:par>
                                <p:cTn id="62" presetID="2" presetClass="entr" presetSubtype="12"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2000" fill="hold"/>
                                        <p:tgtEl>
                                          <p:spTgt spid="14"/>
                                        </p:tgtEl>
                                        <p:attrNameLst>
                                          <p:attrName>ppt_x</p:attrName>
                                        </p:attrNameLst>
                                      </p:cBhvr>
                                      <p:tavLst>
                                        <p:tav tm="0">
                                          <p:val>
                                            <p:strVal val="0-#ppt_w/2"/>
                                          </p:val>
                                        </p:tav>
                                        <p:tav tm="100000">
                                          <p:val>
                                            <p:strVal val="#ppt_x"/>
                                          </p:val>
                                        </p:tav>
                                      </p:tavLst>
                                    </p:anim>
                                    <p:anim calcmode="lin" valueType="num">
                                      <p:cBhvr additive="base">
                                        <p:cTn id="65" dur="2000" fill="hold"/>
                                        <p:tgtEl>
                                          <p:spTgt spid="14"/>
                                        </p:tgtEl>
                                        <p:attrNameLst>
                                          <p:attrName>ppt_y</p:attrName>
                                        </p:attrNameLst>
                                      </p:cBhvr>
                                      <p:tavLst>
                                        <p:tav tm="0">
                                          <p:val>
                                            <p:strVal val="1+#ppt_h/2"/>
                                          </p:val>
                                        </p:tav>
                                        <p:tav tm="100000">
                                          <p:val>
                                            <p:strVal val="#ppt_y"/>
                                          </p:val>
                                        </p:tav>
                                      </p:tavLst>
                                    </p:anim>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par>
                                <p:cTn id="68" presetID="2" presetClass="entr" presetSubtype="3"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2000" fill="hold"/>
                                        <p:tgtEl>
                                          <p:spTgt spid="15"/>
                                        </p:tgtEl>
                                        <p:attrNameLst>
                                          <p:attrName>ppt_x</p:attrName>
                                        </p:attrNameLst>
                                      </p:cBhvr>
                                      <p:tavLst>
                                        <p:tav tm="0">
                                          <p:val>
                                            <p:strVal val="1+#ppt_w/2"/>
                                          </p:val>
                                        </p:tav>
                                        <p:tav tm="100000">
                                          <p:val>
                                            <p:strVal val="#ppt_x"/>
                                          </p:val>
                                        </p:tav>
                                      </p:tavLst>
                                    </p:anim>
                                    <p:anim calcmode="lin" valueType="num">
                                      <p:cBhvr additive="base">
                                        <p:cTn id="71" dur="2000" fill="hold"/>
                                        <p:tgtEl>
                                          <p:spTgt spid="15"/>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15"/>
                                        </p:tgtEl>
                                        <p:attrNameLst>
                                          <p:attrName>r</p:attrName>
                                        </p:attrNameLst>
                                      </p:cBhvr>
                                    </p:animRot>
                                  </p:childTnLst>
                                </p:cTn>
                              </p:par>
                              <p:par>
                                <p:cTn id="74" presetID="2" presetClass="entr" presetSubtype="9"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2000" fill="hold"/>
                                        <p:tgtEl>
                                          <p:spTgt spid="16"/>
                                        </p:tgtEl>
                                        <p:attrNameLst>
                                          <p:attrName>ppt_x</p:attrName>
                                        </p:attrNameLst>
                                      </p:cBhvr>
                                      <p:tavLst>
                                        <p:tav tm="0">
                                          <p:val>
                                            <p:strVal val="0-#ppt_w/2"/>
                                          </p:val>
                                        </p:tav>
                                        <p:tav tm="100000">
                                          <p:val>
                                            <p:strVal val="#ppt_x"/>
                                          </p:val>
                                        </p:tav>
                                      </p:tavLst>
                                    </p:anim>
                                    <p:anim calcmode="lin" valueType="num">
                                      <p:cBhvr additive="base">
                                        <p:cTn id="77" dur="2000" fill="hold"/>
                                        <p:tgtEl>
                                          <p:spTgt spid="16"/>
                                        </p:tgtEl>
                                        <p:attrNameLst>
                                          <p:attrName>ppt_y</p:attrName>
                                        </p:attrNameLst>
                                      </p:cBhvr>
                                      <p:tavLst>
                                        <p:tav tm="0">
                                          <p:val>
                                            <p:strVal val="0-#ppt_h/2"/>
                                          </p:val>
                                        </p:tav>
                                        <p:tav tm="100000">
                                          <p:val>
                                            <p:strVal val="#ppt_y"/>
                                          </p:val>
                                        </p:tav>
                                      </p:tavLst>
                                    </p:anim>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par>
                                <p:cTn id="80" presetID="2" presetClass="entr" presetSubtype="6"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2000" fill="hold"/>
                                        <p:tgtEl>
                                          <p:spTgt spid="17"/>
                                        </p:tgtEl>
                                        <p:attrNameLst>
                                          <p:attrName>ppt_x</p:attrName>
                                        </p:attrNameLst>
                                      </p:cBhvr>
                                      <p:tavLst>
                                        <p:tav tm="0">
                                          <p:val>
                                            <p:strVal val="1+#ppt_w/2"/>
                                          </p:val>
                                        </p:tav>
                                        <p:tav tm="100000">
                                          <p:val>
                                            <p:strVal val="#ppt_x"/>
                                          </p:val>
                                        </p:tav>
                                      </p:tavLst>
                                    </p:anim>
                                    <p:anim calcmode="lin" valueType="num">
                                      <p:cBhvr additive="base">
                                        <p:cTn id="83" dur="2000" fill="hold"/>
                                        <p:tgtEl>
                                          <p:spTgt spid="17"/>
                                        </p:tgtEl>
                                        <p:attrNameLst>
                                          <p:attrName>ppt_y</p:attrName>
                                        </p:attrNameLst>
                                      </p:cBhvr>
                                      <p:tavLst>
                                        <p:tav tm="0">
                                          <p:val>
                                            <p:strVal val="1+#ppt_h/2"/>
                                          </p:val>
                                        </p:tav>
                                        <p:tav tm="100000">
                                          <p:val>
                                            <p:strVal val="#ppt_y"/>
                                          </p:val>
                                        </p:tav>
                                      </p:tavLst>
                                    </p:anim>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2" presetClass="entr" presetSubtype="12"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additive="base">
                                        <p:cTn id="88" dur="2000" fill="hold"/>
                                        <p:tgtEl>
                                          <p:spTgt spid="18"/>
                                        </p:tgtEl>
                                        <p:attrNameLst>
                                          <p:attrName>ppt_x</p:attrName>
                                        </p:attrNameLst>
                                      </p:cBhvr>
                                      <p:tavLst>
                                        <p:tav tm="0">
                                          <p:val>
                                            <p:strVal val="0-#ppt_w/2"/>
                                          </p:val>
                                        </p:tav>
                                        <p:tav tm="100000">
                                          <p:val>
                                            <p:strVal val="#ppt_x"/>
                                          </p:val>
                                        </p:tav>
                                      </p:tavLst>
                                    </p:anim>
                                    <p:anim calcmode="lin" valueType="num">
                                      <p:cBhvr additive="base">
                                        <p:cTn id="89" dur="2000" fill="hold"/>
                                        <p:tgtEl>
                                          <p:spTgt spid="18"/>
                                        </p:tgtEl>
                                        <p:attrNameLst>
                                          <p:attrName>ppt_y</p:attrName>
                                        </p:attrNameLst>
                                      </p:cBhvr>
                                      <p:tavLst>
                                        <p:tav tm="0">
                                          <p:val>
                                            <p:strVal val="1+#ppt_h/2"/>
                                          </p:val>
                                        </p:tav>
                                        <p:tav tm="100000">
                                          <p:val>
                                            <p:strVal val="#ppt_y"/>
                                          </p:val>
                                        </p:tav>
                                      </p:tavLst>
                                    </p:anim>
                                  </p:childTnLst>
                                </p:cTn>
                              </p:par>
                              <p:par>
                                <p:cTn id="90" presetID="8" presetClass="emph" presetSubtype="0" fill="hold" grpId="1" nodeType="withEffect">
                                  <p:stCondLst>
                                    <p:cond delay="0"/>
                                  </p:stCondLst>
                                  <p:childTnLst>
                                    <p:animRot by="-21600000">
                                      <p:cBhvr>
                                        <p:cTn id="91" dur="2000" fill="hold"/>
                                        <p:tgtEl>
                                          <p:spTgt spid="18"/>
                                        </p:tgtEl>
                                        <p:attrNameLst>
                                          <p:attrName>r</p:attrName>
                                        </p:attrNameLst>
                                      </p:cBhvr>
                                    </p:animRot>
                                  </p:childTnLst>
                                </p:cTn>
                              </p:par>
                              <p:par>
                                <p:cTn id="92" presetID="2" presetClass="entr" presetSubtype="9"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additive="base">
                                        <p:cTn id="94" dur="2000" fill="hold"/>
                                        <p:tgtEl>
                                          <p:spTgt spid="19"/>
                                        </p:tgtEl>
                                        <p:attrNameLst>
                                          <p:attrName>ppt_x</p:attrName>
                                        </p:attrNameLst>
                                      </p:cBhvr>
                                      <p:tavLst>
                                        <p:tav tm="0">
                                          <p:val>
                                            <p:strVal val="0-#ppt_w/2"/>
                                          </p:val>
                                        </p:tav>
                                        <p:tav tm="100000">
                                          <p:val>
                                            <p:strVal val="#ppt_x"/>
                                          </p:val>
                                        </p:tav>
                                      </p:tavLst>
                                    </p:anim>
                                    <p:anim calcmode="lin" valueType="num">
                                      <p:cBhvr additive="base">
                                        <p:cTn id="95" dur="2000" fill="hold"/>
                                        <p:tgtEl>
                                          <p:spTgt spid="19"/>
                                        </p:tgtEl>
                                        <p:attrNameLst>
                                          <p:attrName>ppt_y</p:attrName>
                                        </p:attrNameLst>
                                      </p:cBhvr>
                                      <p:tavLst>
                                        <p:tav tm="0">
                                          <p:val>
                                            <p:strVal val="0-#ppt_h/2"/>
                                          </p:val>
                                        </p:tav>
                                        <p:tav tm="100000">
                                          <p:val>
                                            <p:strVal val="#ppt_y"/>
                                          </p:val>
                                        </p:tav>
                                      </p:tavLst>
                                    </p:anim>
                                  </p:childTnLst>
                                </p:cTn>
                              </p:par>
                              <p:par>
                                <p:cTn id="96" presetID="8" presetClass="emph" presetSubtype="0" fill="hold" grpId="1" nodeType="withEffect">
                                  <p:stCondLst>
                                    <p:cond delay="0"/>
                                  </p:stCondLst>
                                  <p:childTnLst>
                                    <p:animRot by="-21600000">
                                      <p:cBhvr>
                                        <p:cTn id="97" dur="2000" fill="hold"/>
                                        <p:tgtEl>
                                          <p:spTgt spid="19"/>
                                        </p:tgtEl>
                                        <p:attrNameLst>
                                          <p:attrName>r</p:attrName>
                                        </p:attrNameLst>
                                      </p:cBhvr>
                                    </p:animRot>
                                  </p:childTnLst>
                                </p:cTn>
                              </p:par>
                              <p:par>
                                <p:cTn id="98" presetID="2" presetClass="entr" presetSubtype="3"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additive="base">
                                        <p:cTn id="100" dur="2000" fill="hold"/>
                                        <p:tgtEl>
                                          <p:spTgt spid="20"/>
                                        </p:tgtEl>
                                        <p:attrNameLst>
                                          <p:attrName>ppt_x</p:attrName>
                                        </p:attrNameLst>
                                      </p:cBhvr>
                                      <p:tavLst>
                                        <p:tav tm="0">
                                          <p:val>
                                            <p:strVal val="1+#ppt_w/2"/>
                                          </p:val>
                                        </p:tav>
                                        <p:tav tm="100000">
                                          <p:val>
                                            <p:strVal val="#ppt_x"/>
                                          </p:val>
                                        </p:tav>
                                      </p:tavLst>
                                    </p:anim>
                                    <p:anim calcmode="lin" valueType="num">
                                      <p:cBhvr additive="base">
                                        <p:cTn id="101" dur="2000" fill="hold"/>
                                        <p:tgtEl>
                                          <p:spTgt spid="20"/>
                                        </p:tgtEl>
                                        <p:attrNameLst>
                                          <p:attrName>ppt_y</p:attrName>
                                        </p:attrNameLst>
                                      </p:cBhvr>
                                      <p:tavLst>
                                        <p:tav tm="0">
                                          <p:val>
                                            <p:strVal val="0-#ppt_h/2"/>
                                          </p:val>
                                        </p:tav>
                                        <p:tav tm="100000">
                                          <p:val>
                                            <p:strVal val="#ppt_y"/>
                                          </p:val>
                                        </p:tav>
                                      </p:tavLst>
                                    </p:anim>
                                  </p:childTnLst>
                                </p:cTn>
                              </p:par>
                              <p:par>
                                <p:cTn id="102" presetID="8" presetClass="emph" presetSubtype="0" fill="hold" grpId="1" nodeType="withEffect">
                                  <p:stCondLst>
                                    <p:cond delay="0"/>
                                  </p:stCondLst>
                                  <p:childTnLst>
                                    <p:animRot by="21600000">
                                      <p:cBhvr>
                                        <p:cTn id="103" dur="2000" fill="hold"/>
                                        <p:tgtEl>
                                          <p:spTgt spid="20"/>
                                        </p:tgtEl>
                                        <p:attrNameLst>
                                          <p:attrName>r</p:attrName>
                                        </p:attrNameLst>
                                      </p:cBhvr>
                                    </p:animRot>
                                  </p:childTnLst>
                                </p:cTn>
                              </p:par>
                              <p:par>
                                <p:cTn id="104" presetID="2" presetClass="entr" presetSubtype="6"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2000" fill="hold"/>
                                        <p:tgtEl>
                                          <p:spTgt spid="21"/>
                                        </p:tgtEl>
                                        <p:attrNameLst>
                                          <p:attrName>ppt_x</p:attrName>
                                        </p:attrNameLst>
                                      </p:cBhvr>
                                      <p:tavLst>
                                        <p:tav tm="0">
                                          <p:val>
                                            <p:strVal val="1+#ppt_w/2"/>
                                          </p:val>
                                        </p:tav>
                                        <p:tav tm="100000">
                                          <p:val>
                                            <p:strVal val="#ppt_x"/>
                                          </p:val>
                                        </p:tav>
                                      </p:tavLst>
                                    </p:anim>
                                    <p:anim calcmode="lin" valueType="num">
                                      <p:cBhvr additive="base">
                                        <p:cTn id="107" dur="2000" fill="hold"/>
                                        <p:tgtEl>
                                          <p:spTgt spid="21"/>
                                        </p:tgtEl>
                                        <p:attrNameLst>
                                          <p:attrName>ppt_y</p:attrName>
                                        </p:attrNameLst>
                                      </p:cBhvr>
                                      <p:tavLst>
                                        <p:tav tm="0">
                                          <p:val>
                                            <p:strVal val="1+#ppt_h/2"/>
                                          </p:val>
                                        </p:tav>
                                        <p:tav tm="100000">
                                          <p:val>
                                            <p:strVal val="#ppt_y"/>
                                          </p:val>
                                        </p:tav>
                                      </p:tavLst>
                                    </p:anim>
                                  </p:childTnLst>
                                </p:cTn>
                              </p:par>
                              <p:par>
                                <p:cTn id="108" presetID="8" presetClass="emph" presetSubtype="0" fill="hold" grpId="1" nodeType="withEffect">
                                  <p:stCondLst>
                                    <p:cond delay="0"/>
                                  </p:stCondLst>
                                  <p:childTnLst>
                                    <p:animRot by="21600000">
                                      <p:cBhvr>
                                        <p:cTn id="109" dur="2000" fill="hold"/>
                                        <p:tgtEl>
                                          <p:spTgt spid="21"/>
                                        </p:tgtEl>
                                        <p:attrNameLst>
                                          <p:attrName>r</p:attrName>
                                        </p:attrNameLst>
                                      </p:cBhvr>
                                    </p:animRot>
                                  </p:childTnLst>
                                </p:cTn>
                              </p:par>
                              <p:par>
                                <p:cTn id="110" presetID="2" presetClass="entr" presetSubtype="6"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additive="base">
                                        <p:cTn id="112" dur="2000" fill="hold"/>
                                        <p:tgtEl>
                                          <p:spTgt spid="22"/>
                                        </p:tgtEl>
                                        <p:attrNameLst>
                                          <p:attrName>ppt_x</p:attrName>
                                        </p:attrNameLst>
                                      </p:cBhvr>
                                      <p:tavLst>
                                        <p:tav tm="0">
                                          <p:val>
                                            <p:strVal val="1+#ppt_w/2"/>
                                          </p:val>
                                        </p:tav>
                                        <p:tav tm="100000">
                                          <p:val>
                                            <p:strVal val="#ppt_x"/>
                                          </p:val>
                                        </p:tav>
                                      </p:tavLst>
                                    </p:anim>
                                    <p:anim calcmode="lin" valueType="num">
                                      <p:cBhvr additive="base">
                                        <p:cTn id="113" dur="2000" fill="hold"/>
                                        <p:tgtEl>
                                          <p:spTgt spid="22"/>
                                        </p:tgtEl>
                                        <p:attrNameLst>
                                          <p:attrName>ppt_y</p:attrName>
                                        </p:attrNameLst>
                                      </p:cBhvr>
                                      <p:tavLst>
                                        <p:tav tm="0">
                                          <p:val>
                                            <p:strVal val="1+#ppt_h/2"/>
                                          </p:val>
                                        </p:tav>
                                        <p:tav tm="100000">
                                          <p:val>
                                            <p:strVal val="#ppt_y"/>
                                          </p:val>
                                        </p:tav>
                                      </p:tavLst>
                                    </p:anim>
                                  </p:childTnLst>
                                </p:cTn>
                              </p:par>
                              <p:par>
                                <p:cTn id="114" presetID="8" presetClass="emph" presetSubtype="0" fill="hold" grpId="1" nodeType="withEffect">
                                  <p:stCondLst>
                                    <p:cond delay="0"/>
                                  </p:stCondLst>
                                  <p:childTnLst>
                                    <p:animRot by="21600000">
                                      <p:cBhvr>
                                        <p:cTn id="115" dur="2000" fill="hold"/>
                                        <p:tgtEl>
                                          <p:spTgt spid="22"/>
                                        </p:tgtEl>
                                        <p:attrNameLst>
                                          <p:attrName>r</p:attrName>
                                        </p:attrNameLst>
                                      </p:cBhvr>
                                    </p:animRot>
                                  </p:childTnLst>
                                </p:cTn>
                              </p:par>
                              <p:par>
                                <p:cTn id="116" presetID="2" presetClass="entr" presetSubtype="6"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2000" fill="hold"/>
                                        <p:tgtEl>
                                          <p:spTgt spid="23"/>
                                        </p:tgtEl>
                                        <p:attrNameLst>
                                          <p:attrName>ppt_x</p:attrName>
                                        </p:attrNameLst>
                                      </p:cBhvr>
                                      <p:tavLst>
                                        <p:tav tm="0">
                                          <p:val>
                                            <p:strVal val="1+#ppt_w/2"/>
                                          </p:val>
                                        </p:tav>
                                        <p:tav tm="100000">
                                          <p:val>
                                            <p:strVal val="#ppt_x"/>
                                          </p:val>
                                        </p:tav>
                                      </p:tavLst>
                                    </p:anim>
                                    <p:anim calcmode="lin" valueType="num">
                                      <p:cBhvr additive="base">
                                        <p:cTn id="119" dur="2000" fill="hold"/>
                                        <p:tgtEl>
                                          <p:spTgt spid="23"/>
                                        </p:tgtEl>
                                        <p:attrNameLst>
                                          <p:attrName>ppt_y</p:attrName>
                                        </p:attrNameLst>
                                      </p:cBhvr>
                                      <p:tavLst>
                                        <p:tav tm="0">
                                          <p:val>
                                            <p:strVal val="1+#ppt_h/2"/>
                                          </p:val>
                                        </p:tav>
                                        <p:tav tm="100000">
                                          <p:val>
                                            <p:strVal val="#ppt_y"/>
                                          </p:val>
                                        </p:tav>
                                      </p:tavLst>
                                    </p:anim>
                                  </p:childTnLst>
                                </p:cTn>
                              </p:par>
                              <p:par>
                                <p:cTn id="120" presetID="8" presetClass="emph" presetSubtype="0" fill="hold" grpId="1" nodeType="withEffect">
                                  <p:stCondLst>
                                    <p:cond delay="0"/>
                                  </p:stCondLst>
                                  <p:childTnLst>
                                    <p:animRot by="21600000">
                                      <p:cBhvr>
                                        <p:cTn id="121" dur="2000" fill="hold"/>
                                        <p:tgtEl>
                                          <p:spTgt spid="23"/>
                                        </p:tgtEl>
                                        <p:attrNameLst>
                                          <p:attrName>r</p:attrName>
                                        </p:attrNameLst>
                                      </p:cBhvr>
                                    </p:animRot>
                                  </p:childTnLst>
                                </p:cTn>
                              </p:par>
                              <p:par>
                                <p:cTn id="122" presetID="2" presetClass="entr" presetSubtype="6"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additive="base">
                                        <p:cTn id="124" dur="2000" fill="hold"/>
                                        <p:tgtEl>
                                          <p:spTgt spid="24"/>
                                        </p:tgtEl>
                                        <p:attrNameLst>
                                          <p:attrName>ppt_x</p:attrName>
                                        </p:attrNameLst>
                                      </p:cBhvr>
                                      <p:tavLst>
                                        <p:tav tm="0">
                                          <p:val>
                                            <p:strVal val="1+#ppt_w/2"/>
                                          </p:val>
                                        </p:tav>
                                        <p:tav tm="100000">
                                          <p:val>
                                            <p:strVal val="#ppt_x"/>
                                          </p:val>
                                        </p:tav>
                                      </p:tavLst>
                                    </p:anim>
                                    <p:anim calcmode="lin" valueType="num">
                                      <p:cBhvr additive="base">
                                        <p:cTn id="125" dur="2000" fill="hold"/>
                                        <p:tgtEl>
                                          <p:spTgt spid="24"/>
                                        </p:tgtEl>
                                        <p:attrNameLst>
                                          <p:attrName>ppt_y</p:attrName>
                                        </p:attrNameLst>
                                      </p:cBhvr>
                                      <p:tavLst>
                                        <p:tav tm="0">
                                          <p:val>
                                            <p:strVal val="1+#ppt_h/2"/>
                                          </p:val>
                                        </p:tav>
                                        <p:tav tm="100000">
                                          <p:val>
                                            <p:strVal val="#ppt_y"/>
                                          </p:val>
                                        </p:tav>
                                      </p:tavLst>
                                    </p:anim>
                                  </p:childTnLst>
                                </p:cTn>
                              </p:par>
                              <p:par>
                                <p:cTn id="126" presetID="8" presetClass="emph" presetSubtype="0" fill="hold" grpId="1" nodeType="withEffect">
                                  <p:stCondLst>
                                    <p:cond delay="0"/>
                                  </p:stCondLst>
                                  <p:childTnLst>
                                    <p:animRot by="21600000">
                                      <p:cBhvr>
                                        <p:cTn id="127" dur="2000" fill="hold"/>
                                        <p:tgtEl>
                                          <p:spTgt spid="24"/>
                                        </p:tgtEl>
                                        <p:attrNameLst>
                                          <p:attrName>r</p:attrName>
                                        </p:attrNameLst>
                                      </p:cBhvr>
                                    </p:animRot>
                                  </p:childTnLst>
                                </p:cTn>
                              </p:par>
                              <p:par>
                                <p:cTn id="128" presetID="2" presetClass="entr" presetSubtype="12"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additive="base">
                                        <p:cTn id="130" dur="2000" fill="hold"/>
                                        <p:tgtEl>
                                          <p:spTgt spid="25"/>
                                        </p:tgtEl>
                                        <p:attrNameLst>
                                          <p:attrName>ppt_x</p:attrName>
                                        </p:attrNameLst>
                                      </p:cBhvr>
                                      <p:tavLst>
                                        <p:tav tm="0">
                                          <p:val>
                                            <p:strVal val="0-#ppt_w/2"/>
                                          </p:val>
                                        </p:tav>
                                        <p:tav tm="100000">
                                          <p:val>
                                            <p:strVal val="#ppt_x"/>
                                          </p:val>
                                        </p:tav>
                                      </p:tavLst>
                                    </p:anim>
                                    <p:anim calcmode="lin" valueType="num">
                                      <p:cBhvr additive="base">
                                        <p:cTn id="131" dur="2000" fill="hold"/>
                                        <p:tgtEl>
                                          <p:spTgt spid="25"/>
                                        </p:tgtEl>
                                        <p:attrNameLst>
                                          <p:attrName>ppt_y</p:attrName>
                                        </p:attrNameLst>
                                      </p:cBhvr>
                                      <p:tavLst>
                                        <p:tav tm="0">
                                          <p:val>
                                            <p:strVal val="1+#ppt_h/2"/>
                                          </p:val>
                                        </p:tav>
                                        <p:tav tm="100000">
                                          <p:val>
                                            <p:strVal val="#ppt_y"/>
                                          </p:val>
                                        </p:tav>
                                      </p:tavLst>
                                    </p:anim>
                                  </p:childTnLst>
                                </p:cTn>
                              </p:par>
                              <p:par>
                                <p:cTn id="132" presetID="8" presetClass="emph" presetSubtype="0" fill="hold" grpId="1" nodeType="withEffect">
                                  <p:stCondLst>
                                    <p:cond delay="0"/>
                                  </p:stCondLst>
                                  <p:childTnLst>
                                    <p:animRot by="-21600000">
                                      <p:cBhvr>
                                        <p:cTn id="133" dur="2000" fill="hold"/>
                                        <p:tgtEl>
                                          <p:spTgt spid="25"/>
                                        </p:tgtEl>
                                        <p:attrNameLst>
                                          <p:attrName>r</p:attrName>
                                        </p:attrNameLst>
                                      </p:cBhvr>
                                    </p:animRot>
                                  </p:childTnLst>
                                </p:cTn>
                              </p:par>
                              <p:par>
                                <p:cTn id="134" presetID="2" presetClass="entr" presetSubtype="12"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additive="base">
                                        <p:cTn id="136" dur="2000" fill="hold"/>
                                        <p:tgtEl>
                                          <p:spTgt spid="26"/>
                                        </p:tgtEl>
                                        <p:attrNameLst>
                                          <p:attrName>ppt_x</p:attrName>
                                        </p:attrNameLst>
                                      </p:cBhvr>
                                      <p:tavLst>
                                        <p:tav tm="0">
                                          <p:val>
                                            <p:strVal val="0-#ppt_w/2"/>
                                          </p:val>
                                        </p:tav>
                                        <p:tav tm="100000">
                                          <p:val>
                                            <p:strVal val="#ppt_x"/>
                                          </p:val>
                                        </p:tav>
                                      </p:tavLst>
                                    </p:anim>
                                    <p:anim calcmode="lin" valueType="num">
                                      <p:cBhvr additive="base">
                                        <p:cTn id="137" dur="2000" fill="hold"/>
                                        <p:tgtEl>
                                          <p:spTgt spid="26"/>
                                        </p:tgtEl>
                                        <p:attrNameLst>
                                          <p:attrName>ppt_y</p:attrName>
                                        </p:attrNameLst>
                                      </p:cBhvr>
                                      <p:tavLst>
                                        <p:tav tm="0">
                                          <p:val>
                                            <p:strVal val="1+#ppt_h/2"/>
                                          </p:val>
                                        </p:tav>
                                        <p:tav tm="100000">
                                          <p:val>
                                            <p:strVal val="#ppt_y"/>
                                          </p:val>
                                        </p:tav>
                                      </p:tavLst>
                                    </p:anim>
                                  </p:childTnLst>
                                </p:cTn>
                              </p:par>
                              <p:par>
                                <p:cTn id="138" presetID="8" presetClass="emph" presetSubtype="0" fill="hold" grpId="1" nodeType="withEffect">
                                  <p:stCondLst>
                                    <p:cond delay="0"/>
                                  </p:stCondLst>
                                  <p:childTnLst>
                                    <p:animRot by="-21600000">
                                      <p:cBhvr>
                                        <p:cTn id="139" dur="2000" fill="hold"/>
                                        <p:tgtEl>
                                          <p:spTgt spid="26"/>
                                        </p:tgtEl>
                                        <p:attrNameLst>
                                          <p:attrName>r</p:attrName>
                                        </p:attrNameLst>
                                      </p:cBhvr>
                                    </p:animRot>
                                  </p:childTnLst>
                                </p:cTn>
                              </p:par>
                              <p:par>
                                <p:cTn id="140" presetID="2" presetClass="entr" presetSubtype="12"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2000" fill="hold"/>
                                        <p:tgtEl>
                                          <p:spTgt spid="27"/>
                                        </p:tgtEl>
                                        <p:attrNameLst>
                                          <p:attrName>ppt_x</p:attrName>
                                        </p:attrNameLst>
                                      </p:cBhvr>
                                      <p:tavLst>
                                        <p:tav tm="0">
                                          <p:val>
                                            <p:strVal val="0-#ppt_w/2"/>
                                          </p:val>
                                        </p:tav>
                                        <p:tav tm="100000">
                                          <p:val>
                                            <p:strVal val="#ppt_x"/>
                                          </p:val>
                                        </p:tav>
                                      </p:tavLst>
                                    </p:anim>
                                    <p:anim calcmode="lin" valueType="num">
                                      <p:cBhvr additive="base">
                                        <p:cTn id="143" dur="2000" fill="hold"/>
                                        <p:tgtEl>
                                          <p:spTgt spid="27"/>
                                        </p:tgtEl>
                                        <p:attrNameLst>
                                          <p:attrName>ppt_y</p:attrName>
                                        </p:attrNameLst>
                                      </p:cBhvr>
                                      <p:tavLst>
                                        <p:tav tm="0">
                                          <p:val>
                                            <p:strVal val="1+#ppt_h/2"/>
                                          </p:val>
                                        </p:tav>
                                        <p:tav tm="100000">
                                          <p:val>
                                            <p:strVal val="#ppt_y"/>
                                          </p:val>
                                        </p:tav>
                                      </p:tavLst>
                                    </p:anim>
                                  </p:childTnLst>
                                </p:cTn>
                              </p:par>
                              <p:par>
                                <p:cTn id="144" presetID="8" presetClass="emph" presetSubtype="0" fill="hold" grpId="1" nodeType="withEffect">
                                  <p:stCondLst>
                                    <p:cond delay="0"/>
                                  </p:stCondLst>
                                  <p:childTnLst>
                                    <p:animRot by="-21600000">
                                      <p:cBhvr>
                                        <p:cTn id="145" dur="2000" fill="hold"/>
                                        <p:tgtEl>
                                          <p:spTgt spid="27"/>
                                        </p:tgtEl>
                                        <p:attrNameLst>
                                          <p:attrName>r</p:attrName>
                                        </p:attrNameLst>
                                      </p:cBhvr>
                                    </p:animRot>
                                  </p:childTnLst>
                                </p:cTn>
                              </p:par>
                              <p:par>
                                <p:cTn id="146" presetID="2" presetClass="entr" presetSubtype="12"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additive="base">
                                        <p:cTn id="148" dur="2000" fill="hold"/>
                                        <p:tgtEl>
                                          <p:spTgt spid="28"/>
                                        </p:tgtEl>
                                        <p:attrNameLst>
                                          <p:attrName>ppt_x</p:attrName>
                                        </p:attrNameLst>
                                      </p:cBhvr>
                                      <p:tavLst>
                                        <p:tav tm="0">
                                          <p:val>
                                            <p:strVal val="0-#ppt_w/2"/>
                                          </p:val>
                                        </p:tav>
                                        <p:tav tm="100000">
                                          <p:val>
                                            <p:strVal val="#ppt_x"/>
                                          </p:val>
                                        </p:tav>
                                      </p:tavLst>
                                    </p:anim>
                                    <p:anim calcmode="lin" valueType="num">
                                      <p:cBhvr additive="base">
                                        <p:cTn id="149" dur="2000" fill="hold"/>
                                        <p:tgtEl>
                                          <p:spTgt spid="28"/>
                                        </p:tgtEl>
                                        <p:attrNameLst>
                                          <p:attrName>ppt_y</p:attrName>
                                        </p:attrNameLst>
                                      </p:cBhvr>
                                      <p:tavLst>
                                        <p:tav tm="0">
                                          <p:val>
                                            <p:strVal val="1+#ppt_h/2"/>
                                          </p:val>
                                        </p:tav>
                                        <p:tav tm="100000">
                                          <p:val>
                                            <p:strVal val="#ppt_y"/>
                                          </p:val>
                                        </p:tav>
                                      </p:tavLst>
                                    </p:anim>
                                  </p:childTnLst>
                                </p:cTn>
                              </p:par>
                              <p:par>
                                <p:cTn id="150" presetID="8" presetClass="emph" presetSubtype="0" fill="hold" grpId="1" nodeType="withEffect">
                                  <p:stCondLst>
                                    <p:cond delay="0"/>
                                  </p:stCondLst>
                                  <p:childTnLst>
                                    <p:animRot by="-21600000">
                                      <p:cBhvr>
                                        <p:cTn id="151" dur="2000" fill="hold"/>
                                        <p:tgtEl>
                                          <p:spTgt spid="28"/>
                                        </p:tgtEl>
                                        <p:attrNameLst>
                                          <p:attrName>r</p:attrName>
                                        </p:attrNameLst>
                                      </p:cBhvr>
                                    </p:animRot>
                                  </p:childTnLst>
                                </p:cTn>
                              </p:par>
                              <p:par>
                                <p:cTn id="152" presetID="2" presetClass="entr" presetSubtype="3"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2000" fill="hold"/>
                                        <p:tgtEl>
                                          <p:spTgt spid="29"/>
                                        </p:tgtEl>
                                        <p:attrNameLst>
                                          <p:attrName>ppt_x</p:attrName>
                                        </p:attrNameLst>
                                      </p:cBhvr>
                                      <p:tavLst>
                                        <p:tav tm="0">
                                          <p:val>
                                            <p:strVal val="1+#ppt_w/2"/>
                                          </p:val>
                                        </p:tav>
                                        <p:tav tm="100000">
                                          <p:val>
                                            <p:strVal val="#ppt_x"/>
                                          </p:val>
                                        </p:tav>
                                      </p:tavLst>
                                    </p:anim>
                                    <p:anim calcmode="lin" valueType="num">
                                      <p:cBhvr additive="base">
                                        <p:cTn id="155" dur="2000" fill="hold"/>
                                        <p:tgtEl>
                                          <p:spTgt spid="29"/>
                                        </p:tgtEl>
                                        <p:attrNameLst>
                                          <p:attrName>ppt_y</p:attrName>
                                        </p:attrNameLst>
                                      </p:cBhvr>
                                      <p:tavLst>
                                        <p:tav tm="0">
                                          <p:val>
                                            <p:strVal val="0-#ppt_h/2"/>
                                          </p:val>
                                        </p:tav>
                                        <p:tav tm="100000">
                                          <p:val>
                                            <p:strVal val="#ppt_y"/>
                                          </p:val>
                                        </p:tav>
                                      </p:tavLst>
                                    </p:anim>
                                  </p:childTnLst>
                                </p:cTn>
                              </p:par>
                              <p:par>
                                <p:cTn id="156" presetID="8" presetClass="emph" presetSubtype="0" fill="hold" grpId="1" nodeType="withEffect">
                                  <p:stCondLst>
                                    <p:cond delay="0"/>
                                  </p:stCondLst>
                                  <p:childTnLst>
                                    <p:animRot by="21600000">
                                      <p:cBhvr>
                                        <p:cTn id="157" dur="2000" fill="hold"/>
                                        <p:tgtEl>
                                          <p:spTgt spid="29"/>
                                        </p:tgtEl>
                                        <p:attrNameLst>
                                          <p:attrName>r</p:attrName>
                                        </p:attrNameLst>
                                      </p:cBhvr>
                                    </p:animRot>
                                  </p:childTnLst>
                                </p:cTn>
                              </p:par>
                              <p:par>
                                <p:cTn id="158" presetID="2" presetClass="entr" presetSubtype="3"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additive="base">
                                        <p:cTn id="160" dur="2000" fill="hold"/>
                                        <p:tgtEl>
                                          <p:spTgt spid="30"/>
                                        </p:tgtEl>
                                        <p:attrNameLst>
                                          <p:attrName>ppt_x</p:attrName>
                                        </p:attrNameLst>
                                      </p:cBhvr>
                                      <p:tavLst>
                                        <p:tav tm="0">
                                          <p:val>
                                            <p:strVal val="1+#ppt_w/2"/>
                                          </p:val>
                                        </p:tav>
                                        <p:tav tm="100000">
                                          <p:val>
                                            <p:strVal val="#ppt_x"/>
                                          </p:val>
                                        </p:tav>
                                      </p:tavLst>
                                    </p:anim>
                                    <p:anim calcmode="lin" valueType="num">
                                      <p:cBhvr additive="base">
                                        <p:cTn id="161" dur="2000" fill="hold"/>
                                        <p:tgtEl>
                                          <p:spTgt spid="30"/>
                                        </p:tgtEl>
                                        <p:attrNameLst>
                                          <p:attrName>ppt_y</p:attrName>
                                        </p:attrNameLst>
                                      </p:cBhvr>
                                      <p:tavLst>
                                        <p:tav tm="0">
                                          <p:val>
                                            <p:strVal val="0-#ppt_h/2"/>
                                          </p:val>
                                        </p:tav>
                                        <p:tav tm="100000">
                                          <p:val>
                                            <p:strVal val="#ppt_y"/>
                                          </p:val>
                                        </p:tav>
                                      </p:tavLst>
                                    </p:anim>
                                  </p:childTnLst>
                                </p:cTn>
                              </p:par>
                              <p:par>
                                <p:cTn id="162" presetID="8" presetClass="emph" presetSubtype="0" fill="hold" grpId="1" nodeType="withEffect">
                                  <p:stCondLst>
                                    <p:cond delay="0"/>
                                  </p:stCondLst>
                                  <p:childTnLst>
                                    <p:animRot by="21600000">
                                      <p:cBhvr>
                                        <p:cTn id="163" dur="2000" fill="hold"/>
                                        <p:tgtEl>
                                          <p:spTgt spid="30"/>
                                        </p:tgtEl>
                                        <p:attrNameLst>
                                          <p:attrName>r</p:attrName>
                                        </p:attrNameLst>
                                      </p:cBhvr>
                                    </p:animRot>
                                  </p:childTnLst>
                                </p:cTn>
                              </p:par>
                              <p:par>
                                <p:cTn id="164" presetID="2" presetClass="entr" presetSubtype="3"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additive="base">
                                        <p:cTn id="166" dur="2000" fill="hold"/>
                                        <p:tgtEl>
                                          <p:spTgt spid="31"/>
                                        </p:tgtEl>
                                        <p:attrNameLst>
                                          <p:attrName>ppt_x</p:attrName>
                                        </p:attrNameLst>
                                      </p:cBhvr>
                                      <p:tavLst>
                                        <p:tav tm="0">
                                          <p:val>
                                            <p:strVal val="1+#ppt_w/2"/>
                                          </p:val>
                                        </p:tav>
                                        <p:tav tm="100000">
                                          <p:val>
                                            <p:strVal val="#ppt_x"/>
                                          </p:val>
                                        </p:tav>
                                      </p:tavLst>
                                    </p:anim>
                                    <p:anim calcmode="lin" valueType="num">
                                      <p:cBhvr additive="base">
                                        <p:cTn id="167" dur="2000" fill="hold"/>
                                        <p:tgtEl>
                                          <p:spTgt spid="31"/>
                                        </p:tgtEl>
                                        <p:attrNameLst>
                                          <p:attrName>ppt_y</p:attrName>
                                        </p:attrNameLst>
                                      </p:cBhvr>
                                      <p:tavLst>
                                        <p:tav tm="0">
                                          <p:val>
                                            <p:strVal val="0-#ppt_h/2"/>
                                          </p:val>
                                        </p:tav>
                                        <p:tav tm="100000">
                                          <p:val>
                                            <p:strVal val="#ppt_y"/>
                                          </p:val>
                                        </p:tav>
                                      </p:tavLst>
                                    </p:anim>
                                  </p:childTnLst>
                                </p:cTn>
                              </p:par>
                              <p:par>
                                <p:cTn id="168" presetID="8" presetClass="emph" presetSubtype="0" fill="hold" grpId="1" nodeType="withEffect">
                                  <p:stCondLst>
                                    <p:cond delay="0"/>
                                  </p:stCondLst>
                                  <p:childTnLst>
                                    <p:animRot by="21600000">
                                      <p:cBhvr>
                                        <p:cTn id="169" dur="2000" fill="hold"/>
                                        <p:tgtEl>
                                          <p:spTgt spid="31"/>
                                        </p:tgtEl>
                                        <p:attrNameLst>
                                          <p:attrName>r</p:attrName>
                                        </p:attrNameLst>
                                      </p:cBhvr>
                                    </p:animRot>
                                  </p:childTnLst>
                                </p:cTn>
                              </p:par>
                              <p:par>
                                <p:cTn id="170" presetID="2" presetClass="entr" presetSubtype="3"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additive="base">
                                        <p:cTn id="172" dur="2000" fill="hold"/>
                                        <p:tgtEl>
                                          <p:spTgt spid="32"/>
                                        </p:tgtEl>
                                        <p:attrNameLst>
                                          <p:attrName>ppt_x</p:attrName>
                                        </p:attrNameLst>
                                      </p:cBhvr>
                                      <p:tavLst>
                                        <p:tav tm="0">
                                          <p:val>
                                            <p:strVal val="1+#ppt_w/2"/>
                                          </p:val>
                                        </p:tav>
                                        <p:tav tm="100000">
                                          <p:val>
                                            <p:strVal val="#ppt_x"/>
                                          </p:val>
                                        </p:tav>
                                      </p:tavLst>
                                    </p:anim>
                                    <p:anim calcmode="lin" valueType="num">
                                      <p:cBhvr additive="base">
                                        <p:cTn id="173" dur="2000" fill="hold"/>
                                        <p:tgtEl>
                                          <p:spTgt spid="32"/>
                                        </p:tgtEl>
                                        <p:attrNameLst>
                                          <p:attrName>ppt_y</p:attrName>
                                        </p:attrNameLst>
                                      </p:cBhvr>
                                      <p:tavLst>
                                        <p:tav tm="0">
                                          <p:val>
                                            <p:strVal val="0-#ppt_h/2"/>
                                          </p:val>
                                        </p:tav>
                                        <p:tav tm="100000">
                                          <p:val>
                                            <p:strVal val="#ppt_y"/>
                                          </p:val>
                                        </p:tav>
                                      </p:tavLst>
                                    </p:anim>
                                  </p:childTnLst>
                                </p:cTn>
                              </p:par>
                              <p:par>
                                <p:cTn id="174" presetID="8" presetClass="emph" presetSubtype="0" fill="hold" grpId="1" nodeType="withEffect">
                                  <p:stCondLst>
                                    <p:cond delay="0"/>
                                  </p:stCondLst>
                                  <p:childTnLst>
                                    <p:animRot by="21600000">
                                      <p:cBhvr>
                                        <p:cTn id="175" dur="2000" fill="hold"/>
                                        <p:tgtEl>
                                          <p:spTgt spid="32"/>
                                        </p:tgtEl>
                                        <p:attrNameLst>
                                          <p:attrName>r</p:attrName>
                                        </p:attrNameLst>
                                      </p:cBhvr>
                                    </p:animRot>
                                  </p:childTnLst>
                                </p:cTn>
                              </p:par>
                              <p:par>
                                <p:cTn id="176" presetID="2" presetClass="entr" presetSubtype="9"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additive="base">
                                        <p:cTn id="178" dur="2000" fill="hold"/>
                                        <p:tgtEl>
                                          <p:spTgt spid="33"/>
                                        </p:tgtEl>
                                        <p:attrNameLst>
                                          <p:attrName>ppt_x</p:attrName>
                                        </p:attrNameLst>
                                      </p:cBhvr>
                                      <p:tavLst>
                                        <p:tav tm="0">
                                          <p:val>
                                            <p:strVal val="0-#ppt_w/2"/>
                                          </p:val>
                                        </p:tav>
                                        <p:tav tm="100000">
                                          <p:val>
                                            <p:strVal val="#ppt_x"/>
                                          </p:val>
                                        </p:tav>
                                      </p:tavLst>
                                    </p:anim>
                                    <p:anim calcmode="lin" valueType="num">
                                      <p:cBhvr additive="base">
                                        <p:cTn id="179" dur="2000" fill="hold"/>
                                        <p:tgtEl>
                                          <p:spTgt spid="33"/>
                                        </p:tgtEl>
                                        <p:attrNameLst>
                                          <p:attrName>ppt_y</p:attrName>
                                        </p:attrNameLst>
                                      </p:cBhvr>
                                      <p:tavLst>
                                        <p:tav tm="0">
                                          <p:val>
                                            <p:strVal val="0-#ppt_h/2"/>
                                          </p:val>
                                        </p:tav>
                                        <p:tav tm="100000">
                                          <p:val>
                                            <p:strVal val="#ppt_y"/>
                                          </p:val>
                                        </p:tav>
                                      </p:tavLst>
                                    </p:anim>
                                  </p:childTnLst>
                                </p:cTn>
                              </p:par>
                              <p:par>
                                <p:cTn id="180" presetID="8" presetClass="emph" presetSubtype="0" fill="hold" grpId="1" nodeType="withEffect">
                                  <p:stCondLst>
                                    <p:cond delay="0"/>
                                  </p:stCondLst>
                                  <p:childTnLst>
                                    <p:animRot by="-21600000">
                                      <p:cBhvr>
                                        <p:cTn id="181" dur="2000" fill="hold"/>
                                        <p:tgtEl>
                                          <p:spTgt spid="33"/>
                                        </p:tgtEl>
                                        <p:attrNameLst>
                                          <p:attrName>r</p:attrName>
                                        </p:attrNameLst>
                                      </p:cBhvr>
                                    </p:animRot>
                                  </p:childTnLst>
                                </p:cTn>
                              </p:par>
                              <p:par>
                                <p:cTn id="182" presetID="2" presetClass="entr" presetSubtype="9"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additive="base">
                                        <p:cTn id="184" dur="2000" fill="hold"/>
                                        <p:tgtEl>
                                          <p:spTgt spid="34"/>
                                        </p:tgtEl>
                                        <p:attrNameLst>
                                          <p:attrName>ppt_x</p:attrName>
                                        </p:attrNameLst>
                                      </p:cBhvr>
                                      <p:tavLst>
                                        <p:tav tm="0">
                                          <p:val>
                                            <p:strVal val="0-#ppt_w/2"/>
                                          </p:val>
                                        </p:tav>
                                        <p:tav tm="100000">
                                          <p:val>
                                            <p:strVal val="#ppt_x"/>
                                          </p:val>
                                        </p:tav>
                                      </p:tavLst>
                                    </p:anim>
                                    <p:anim calcmode="lin" valueType="num">
                                      <p:cBhvr additive="base">
                                        <p:cTn id="185" dur="2000" fill="hold"/>
                                        <p:tgtEl>
                                          <p:spTgt spid="34"/>
                                        </p:tgtEl>
                                        <p:attrNameLst>
                                          <p:attrName>ppt_y</p:attrName>
                                        </p:attrNameLst>
                                      </p:cBhvr>
                                      <p:tavLst>
                                        <p:tav tm="0">
                                          <p:val>
                                            <p:strVal val="0-#ppt_h/2"/>
                                          </p:val>
                                        </p:tav>
                                        <p:tav tm="100000">
                                          <p:val>
                                            <p:strVal val="#ppt_y"/>
                                          </p:val>
                                        </p:tav>
                                      </p:tavLst>
                                    </p:anim>
                                  </p:childTnLst>
                                </p:cTn>
                              </p:par>
                              <p:par>
                                <p:cTn id="186" presetID="8" presetClass="emph" presetSubtype="0" fill="hold" grpId="1" nodeType="withEffect">
                                  <p:stCondLst>
                                    <p:cond delay="0"/>
                                  </p:stCondLst>
                                  <p:childTnLst>
                                    <p:animRot by="-21600000">
                                      <p:cBhvr>
                                        <p:cTn id="187" dur="2000" fill="hold"/>
                                        <p:tgtEl>
                                          <p:spTgt spid="34"/>
                                        </p:tgtEl>
                                        <p:attrNameLst>
                                          <p:attrName>r</p:attrName>
                                        </p:attrNameLst>
                                      </p:cBhvr>
                                    </p:animRot>
                                  </p:childTnLst>
                                </p:cTn>
                              </p:par>
                              <p:par>
                                <p:cTn id="188" presetID="2" presetClass="entr" presetSubtype="9"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additive="base">
                                        <p:cTn id="190" dur="2000" fill="hold"/>
                                        <p:tgtEl>
                                          <p:spTgt spid="35"/>
                                        </p:tgtEl>
                                        <p:attrNameLst>
                                          <p:attrName>ppt_x</p:attrName>
                                        </p:attrNameLst>
                                      </p:cBhvr>
                                      <p:tavLst>
                                        <p:tav tm="0">
                                          <p:val>
                                            <p:strVal val="0-#ppt_w/2"/>
                                          </p:val>
                                        </p:tav>
                                        <p:tav tm="100000">
                                          <p:val>
                                            <p:strVal val="#ppt_x"/>
                                          </p:val>
                                        </p:tav>
                                      </p:tavLst>
                                    </p:anim>
                                    <p:anim calcmode="lin" valueType="num">
                                      <p:cBhvr additive="base">
                                        <p:cTn id="191" dur="2000" fill="hold"/>
                                        <p:tgtEl>
                                          <p:spTgt spid="35"/>
                                        </p:tgtEl>
                                        <p:attrNameLst>
                                          <p:attrName>ppt_y</p:attrName>
                                        </p:attrNameLst>
                                      </p:cBhvr>
                                      <p:tavLst>
                                        <p:tav tm="0">
                                          <p:val>
                                            <p:strVal val="0-#ppt_h/2"/>
                                          </p:val>
                                        </p:tav>
                                        <p:tav tm="100000">
                                          <p:val>
                                            <p:strVal val="#ppt_y"/>
                                          </p:val>
                                        </p:tav>
                                      </p:tavLst>
                                    </p:anim>
                                  </p:childTnLst>
                                </p:cTn>
                              </p:par>
                              <p:par>
                                <p:cTn id="192" presetID="8" presetClass="emph" presetSubtype="0" fill="hold" grpId="1" nodeType="withEffect">
                                  <p:stCondLst>
                                    <p:cond delay="0"/>
                                  </p:stCondLst>
                                  <p:childTnLst>
                                    <p:animRot by="-21600000">
                                      <p:cBhvr>
                                        <p:cTn id="193" dur="2000" fill="hold"/>
                                        <p:tgtEl>
                                          <p:spTgt spid="35"/>
                                        </p:tgtEl>
                                        <p:attrNameLst>
                                          <p:attrName>r</p:attrName>
                                        </p:attrNameLst>
                                      </p:cBhvr>
                                    </p:animRot>
                                  </p:childTnLst>
                                </p:cTn>
                              </p:par>
                              <p:par>
                                <p:cTn id="194" presetID="2" presetClass="entr" presetSubtype="9"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additive="base">
                                        <p:cTn id="196" dur="2000" fill="hold"/>
                                        <p:tgtEl>
                                          <p:spTgt spid="36"/>
                                        </p:tgtEl>
                                        <p:attrNameLst>
                                          <p:attrName>ppt_x</p:attrName>
                                        </p:attrNameLst>
                                      </p:cBhvr>
                                      <p:tavLst>
                                        <p:tav tm="0">
                                          <p:val>
                                            <p:strVal val="0-#ppt_w/2"/>
                                          </p:val>
                                        </p:tav>
                                        <p:tav tm="100000">
                                          <p:val>
                                            <p:strVal val="#ppt_x"/>
                                          </p:val>
                                        </p:tav>
                                      </p:tavLst>
                                    </p:anim>
                                    <p:anim calcmode="lin" valueType="num">
                                      <p:cBhvr additive="base">
                                        <p:cTn id="197" dur="2000" fill="hold"/>
                                        <p:tgtEl>
                                          <p:spTgt spid="36"/>
                                        </p:tgtEl>
                                        <p:attrNameLst>
                                          <p:attrName>ppt_y</p:attrName>
                                        </p:attrNameLst>
                                      </p:cBhvr>
                                      <p:tavLst>
                                        <p:tav tm="0">
                                          <p:val>
                                            <p:strVal val="0-#ppt_h/2"/>
                                          </p:val>
                                        </p:tav>
                                        <p:tav tm="100000">
                                          <p:val>
                                            <p:strVal val="#ppt_y"/>
                                          </p:val>
                                        </p:tav>
                                      </p:tavLst>
                                    </p:anim>
                                  </p:childTnLst>
                                </p:cTn>
                              </p:par>
                              <p:par>
                                <p:cTn id="198" presetID="8" presetClass="emph" presetSubtype="0" fill="hold" grpId="1" nodeType="withEffect">
                                  <p:stCondLst>
                                    <p:cond delay="0"/>
                                  </p:stCondLst>
                                  <p:childTnLst>
                                    <p:animRot by="-21600000">
                                      <p:cBhvr>
                                        <p:cTn id="199" dur="2000" fill="hold"/>
                                        <p:tgtEl>
                                          <p:spTgt spid="36"/>
                                        </p:tgtEl>
                                        <p:attrNameLst>
                                          <p:attrName>r</p:attrName>
                                        </p:attrNameLst>
                                      </p:cBhvr>
                                    </p:animRot>
                                  </p:childTnLst>
                                </p:cTn>
                              </p:par>
                            </p:childTnLst>
                          </p:cTn>
                        </p:par>
                        <p:par>
                          <p:cTn id="200" fill="hold">
                            <p:stCondLst>
                              <p:cond delay="2000"/>
                            </p:stCondLst>
                            <p:childTnLst>
                              <p:par>
                                <p:cTn id="201" presetID="2" presetClass="exit" presetSubtype="6" fill="hold" grpId="2" nodeType="afterEffect">
                                  <p:stCondLst>
                                    <p:cond delay="0"/>
                                  </p:stCondLst>
                                  <p:childTnLst>
                                    <p:anim calcmode="lin" valueType="num">
                                      <p:cBhvr additive="base">
                                        <p:cTn id="202" dur="2000"/>
                                        <p:tgtEl>
                                          <p:spTgt spid="5"/>
                                        </p:tgtEl>
                                        <p:attrNameLst>
                                          <p:attrName>ppt_x</p:attrName>
                                        </p:attrNameLst>
                                      </p:cBhvr>
                                      <p:tavLst>
                                        <p:tav tm="0">
                                          <p:val>
                                            <p:strVal val="ppt_x"/>
                                          </p:val>
                                        </p:tav>
                                        <p:tav tm="100000">
                                          <p:val>
                                            <p:strVal val="1+ppt_w/2"/>
                                          </p:val>
                                        </p:tav>
                                      </p:tavLst>
                                    </p:anim>
                                    <p:anim calcmode="lin" valueType="num">
                                      <p:cBhvr additive="base">
                                        <p:cTn id="203" dur="2000"/>
                                        <p:tgtEl>
                                          <p:spTgt spid="5"/>
                                        </p:tgtEl>
                                        <p:attrNameLst>
                                          <p:attrName>ppt_y</p:attrName>
                                        </p:attrNameLst>
                                      </p:cBhvr>
                                      <p:tavLst>
                                        <p:tav tm="0">
                                          <p:val>
                                            <p:strVal val="ppt_y"/>
                                          </p:val>
                                        </p:tav>
                                        <p:tav tm="100000">
                                          <p:val>
                                            <p:strVal val="1+ppt_h/2"/>
                                          </p:val>
                                        </p:tav>
                                      </p:tavLst>
                                    </p:anim>
                                    <p:set>
                                      <p:cBhvr>
                                        <p:cTn id="204" dur="1" fill="hold">
                                          <p:stCondLst>
                                            <p:cond delay="1999"/>
                                          </p:stCondLst>
                                        </p:cTn>
                                        <p:tgtEl>
                                          <p:spTgt spid="5"/>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2000"/>
                                        <p:tgtEl>
                                          <p:spTgt spid="9"/>
                                        </p:tgtEl>
                                        <p:attrNameLst>
                                          <p:attrName>ppt_x</p:attrName>
                                        </p:attrNameLst>
                                      </p:cBhvr>
                                      <p:tavLst>
                                        <p:tav tm="0">
                                          <p:val>
                                            <p:strVal val="ppt_x"/>
                                          </p:val>
                                        </p:tav>
                                        <p:tav tm="100000">
                                          <p:val>
                                            <p:strVal val="1+ppt_w/2"/>
                                          </p:val>
                                        </p:tav>
                                      </p:tavLst>
                                    </p:anim>
                                    <p:anim calcmode="lin" valueType="num">
                                      <p:cBhvr additive="base">
                                        <p:cTn id="207" dur="2000"/>
                                        <p:tgtEl>
                                          <p:spTgt spid="9"/>
                                        </p:tgtEl>
                                        <p:attrNameLst>
                                          <p:attrName>ppt_y</p:attrName>
                                        </p:attrNameLst>
                                      </p:cBhvr>
                                      <p:tavLst>
                                        <p:tav tm="0">
                                          <p:val>
                                            <p:strVal val="ppt_y"/>
                                          </p:val>
                                        </p:tav>
                                        <p:tav tm="100000">
                                          <p:val>
                                            <p:strVal val="1+ppt_h/2"/>
                                          </p:val>
                                        </p:tav>
                                      </p:tavLst>
                                    </p:anim>
                                    <p:set>
                                      <p:cBhvr>
                                        <p:cTn id="208" dur="1" fill="hold">
                                          <p:stCondLst>
                                            <p:cond delay="1999"/>
                                          </p:stCondLst>
                                        </p:cTn>
                                        <p:tgtEl>
                                          <p:spTgt spid="9"/>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1+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2000"/>
                                        <p:tgtEl>
                                          <p:spTgt spid="17"/>
                                        </p:tgtEl>
                                        <p:attrNameLst>
                                          <p:attrName>ppt_x</p:attrName>
                                        </p:attrNameLst>
                                      </p:cBhvr>
                                      <p:tavLst>
                                        <p:tav tm="0">
                                          <p:val>
                                            <p:strVal val="ppt_x"/>
                                          </p:val>
                                        </p:tav>
                                        <p:tav tm="100000">
                                          <p:val>
                                            <p:strVal val="1+ppt_w/2"/>
                                          </p:val>
                                        </p:tav>
                                      </p:tavLst>
                                    </p:anim>
                                    <p:anim calcmode="lin" valueType="num">
                                      <p:cBhvr additive="base">
                                        <p:cTn id="215" dur="2000"/>
                                        <p:tgtEl>
                                          <p:spTgt spid="17"/>
                                        </p:tgtEl>
                                        <p:attrNameLst>
                                          <p:attrName>ppt_y</p:attrName>
                                        </p:attrNameLst>
                                      </p:cBhvr>
                                      <p:tavLst>
                                        <p:tav tm="0">
                                          <p:val>
                                            <p:strVal val="ppt_y"/>
                                          </p:val>
                                        </p:tav>
                                        <p:tav tm="100000">
                                          <p:val>
                                            <p:strVal val="1+ppt_h/2"/>
                                          </p:val>
                                        </p:tav>
                                      </p:tavLst>
                                    </p:anim>
                                    <p:set>
                                      <p:cBhvr>
                                        <p:cTn id="216" dur="1" fill="hold">
                                          <p:stCondLst>
                                            <p:cond delay="1999"/>
                                          </p:stCondLst>
                                        </p:cTn>
                                        <p:tgtEl>
                                          <p:spTgt spid="17"/>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1+ppt_w/2"/>
                                          </p:val>
                                        </p:tav>
                                      </p:tavLst>
                                    </p:anim>
                                    <p:anim calcmode="lin" valueType="num">
                                      <p:cBhvr additive="base">
                                        <p:cTn id="219" dur="2000"/>
                                        <p:tgtEl>
                                          <p:spTgt spid="21"/>
                                        </p:tgtEl>
                                        <p:attrNameLst>
                                          <p:attrName>ppt_y</p:attrName>
                                        </p:attrNameLst>
                                      </p:cBhvr>
                                      <p:tavLst>
                                        <p:tav tm="0">
                                          <p:val>
                                            <p:strVal val="ppt_y"/>
                                          </p:val>
                                        </p:tav>
                                        <p:tav tm="100000">
                                          <p:val>
                                            <p:strVal val="1+ppt_h/2"/>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2000"/>
                                        <p:tgtEl>
                                          <p:spTgt spid="22"/>
                                        </p:tgtEl>
                                        <p:attrNameLst>
                                          <p:attrName>ppt_x</p:attrName>
                                        </p:attrNameLst>
                                      </p:cBhvr>
                                      <p:tavLst>
                                        <p:tav tm="0">
                                          <p:val>
                                            <p:strVal val="ppt_x"/>
                                          </p:val>
                                        </p:tav>
                                        <p:tav tm="100000">
                                          <p:val>
                                            <p:strVal val="1+ppt_w/2"/>
                                          </p:val>
                                        </p:tav>
                                      </p:tavLst>
                                    </p:anim>
                                    <p:anim calcmode="lin" valueType="num">
                                      <p:cBhvr additive="base">
                                        <p:cTn id="223" dur="2000"/>
                                        <p:tgtEl>
                                          <p:spTgt spid="22"/>
                                        </p:tgtEl>
                                        <p:attrNameLst>
                                          <p:attrName>ppt_y</p:attrName>
                                        </p:attrNameLst>
                                      </p:cBhvr>
                                      <p:tavLst>
                                        <p:tav tm="0">
                                          <p:val>
                                            <p:strVal val="ppt_y"/>
                                          </p:val>
                                        </p:tav>
                                        <p:tav tm="100000">
                                          <p:val>
                                            <p:strVal val="1+ppt_h/2"/>
                                          </p:val>
                                        </p:tav>
                                      </p:tavLst>
                                    </p:anim>
                                    <p:set>
                                      <p:cBhvr>
                                        <p:cTn id="224" dur="1" fill="hold">
                                          <p:stCondLst>
                                            <p:cond delay="1999"/>
                                          </p:stCondLst>
                                        </p:cTn>
                                        <p:tgtEl>
                                          <p:spTgt spid="22"/>
                                        </p:tgtEl>
                                        <p:attrNameLst>
                                          <p:attrName>style.visibility</p:attrName>
                                        </p:attrNameLst>
                                      </p:cBhvr>
                                      <p:to>
                                        <p:strVal val="hidden"/>
                                      </p:to>
                                    </p:set>
                                  </p:childTnLst>
                                </p:cTn>
                              </p:par>
                              <p:par>
                                <p:cTn id="225" presetID="2" presetClass="exit" presetSubtype="6" fill="hold" grpId="2" nodeType="withEffect">
                                  <p:stCondLst>
                                    <p:cond delay="0"/>
                                  </p:stCondLst>
                                  <p:childTnLst>
                                    <p:anim calcmode="lin" valueType="num">
                                      <p:cBhvr additive="base">
                                        <p:cTn id="226" dur="2000"/>
                                        <p:tgtEl>
                                          <p:spTgt spid="23"/>
                                        </p:tgtEl>
                                        <p:attrNameLst>
                                          <p:attrName>ppt_x</p:attrName>
                                        </p:attrNameLst>
                                      </p:cBhvr>
                                      <p:tavLst>
                                        <p:tav tm="0">
                                          <p:val>
                                            <p:strVal val="ppt_x"/>
                                          </p:val>
                                        </p:tav>
                                        <p:tav tm="100000">
                                          <p:val>
                                            <p:strVal val="1+ppt_w/2"/>
                                          </p:val>
                                        </p:tav>
                                      </p:tavLst>
                                    </p:anim>
                                    <p:anim calcmode="lin" valueType="num">
                                      <p:cBhvr additive="base">
                                        <p:cTn id="227" dur="2000"/>
                                        <p:tgtEl>
                                          <p:spTgt spid="23"/>
                                        </p:tgtEl>
                                        <p:attrNameLst>
                                          <p:attrName>ppt_y</p:attrName>
                                        </p:attrNameLst>
                                      </p:cBhvr>
                                      <p:tavLst>
                                        <p:tav tm="0">
                                          <p:val>
                                            <p:strVal val="ppt_y"/>
                                          </p:val>
                                        </p:tav>
                                        <p:tav tm="100000">
                                          <p:val>
                                            <p:strVal val="1+ppt_h/2"/>
                                          </p:val>
                                        </p:tav>
                                      </p:tavLst>
                                    </p:anim>
                                    <p:set>
                                      <p:cBhvr>
                                        <p:cTn id="228" dur="1" fill="hold">
                                          <p:stCondLst>
                                            <p:cond delay="1999"/>
                                          </p:stCondLst>
                                        </p:cTn>
                                        <p:tgtEl>
                                          <p:spTgt spid="23"/>
                                        </p:tgtEl>
                                        <p:attrNameLst>
                                          <p:attrName>style.visibility</p:attrName>
                                        </p:attrNameLst>
                                      </p:cBhvr>
                                      <p:to>
                                        <p:strVal val="hidden"/>
                                      </p:to>
                                    </p:set>
                                  </p:childTnLst>
                                </p:cTn>
                              </p:par>
                              <p:par>
                                <p:cTn id="229" presetID="2" presetClass="exit" presetSubtype="6" fill="hold" grpId="2" nodeType="withEffect">
                                  <p:stCondLst>
                                    <p:cond delay="0"/>
                                  </p:stCondLst>
                                  <p:childTnLst>
                                    <p:anim calcmode="lin" valueType="num">
                                      <p:cBhvr additive="base">
                                        <p:cTn id="230" dur="2000"/>
                                        <p:tgtEl>
                                          <p:spTgt spid="24"/>
                                        </p:tgtEl>
                                        <p:attrNameLst>
                                          <p:attrName>ppt_x</p:attrName>
                                        </p:attrNameLst>
                                      </p:cBhvr>
                                      <p:tavLst>
                                        <p:tav tm="0">
                                          <p:val>
                                            <p:strVal val="ppt_x"/>
                                          </p:val>
                                        </p:tav>
                                        <p:tav tm="100000">
                                          <p:val>
                                            <p:strVal val="1+ppt_w/2"/>
                                          </p:val>
                                        </p:tav>
                                      </p:tavLst>
                                    </p:anim>
                                    <p:anim calcmode="lin" valueType="num">
                                      <p:cBhvr additive="base">
                                        <p:cTn id="231" dur="2000"/>
                                        <p:tgtEl>
                                          <p:spTgt spid="24"/>
                                        </p:tgtEl>
                                        <p:attrNameLst>
                                          <p:attrName>ppt_y</p:attrName>
                                        </p:attrNameLst>
                                      </p:cBhvr>
                                      <p:tavLst>
                                        <p:tav tm="0">
                                          <p:val>
                                            <p:strVal val="ppt_y"/>
                                          </p:val>
                                        </p:tav>
                                        <p:tav tm="100000">
                                          <p:val>
                                            <p:strVal val="1+ppt_h/2"/>
                                          </p:val>
                                        </p:tav>
                                      </p:tavLst>
                                    </p:anim>
                                    <p:set>
                                      <p:cBhvr>
                                        <p:cTn id="232" dur="1" fill="hold">
                                          <p:stCondLst>
                                            <p:cond delay="1999"/>
                                          </p:stCondLst>
                                        </p:cTn>
                                        <p:tgtEl>
                                          <p:spTgt spid="24"/>
                                        </p:tgtEl>
                                        <p:attrNameLst>
                                          <p:attrName>style.visibility</p:attrName>
                                        </p:attrNameLst>
                                      </p:cBhvr>
                                      <p:to>
                                        <p:strVal val="hidden"/>
                                      </p:to>
                                    </p:set>
                                  </p:childTnLst>
                                </p:cTn>
                              </p:par>
                              <p:par>
                                <p:cTn id="233" presetID="2" presetClass="exit" presetSubtype="12"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0-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2" fill="hold" grpId="2" nodeType="withEffect">
                                  <p:stCondLst>
                                    <p:cond delay="0"/>
                                  </p:stCondLst>
                                  <p:childTnLst>
                                    <p:anim calcmode="lin" valueType="num">
                                      <p:cBhvr additive="base">
                                        <p:cTn id="238" dur="2000"/>
                                        <p:tgtEl>
                                          <p:spTgt spid="10"/>
                                        </p:tgtEl>
                                        <p:attrNameLst>
                                          <p:attrName>ppt_x</p:attrName>
                                        </p:attrNameLst>
                                      </p:cBhvr>
                                      <p:tavLst>
                                        <p:tav tm="0">
                                          <p:val>
                                            <p:strVal val="ppt_x"/>
                                          </p:val>
                                        </p:tav>
                                        <p:tav tm="100000">
                                          <p:val>
                                            <p:strVal val="0-ppt_w/2"/>
                                          </p:val>
                                        </p:tav>
                                      </p:tavLst>
                                    </p:anim>
                                    <p:anim calcmode="lin" valueType="num">
                                      <p:cBhvr additive="base">
                                        <p:cTn id="239" dur="2000"/>
                                        <p:tgtEl>
                                          <p:spTgt spid="10"/>
                                        </p:tgtEl>
                                        <p:attrNameLst>
                                          <p:attrName>ppt_y</p:attrName>
                                        </p:attrNameLst>
                                      </p:cBhvr>
                                      <p:tavLst>
                                        <p:tav tm="0">
                                          <p:val>
                                            <p:strVal val="ppt_y"/>
                                          </p:val>
                                        </p:tav>
                                        <p:tav tm="100000">
                                          <p:val>
                                            <p:strVal val="1+ppt_h/2"/>
                                          </p:val>
                                        </p:tav>
                                      </p:tavLst>
                                    </p:anim>
                                    <p:set>
                                      <p:cBhvr>
                                        <p:cTn id="240" dur="1" fill="hold">
                                          <p:stCondLst>
                                            <p:cond delay="1999"/>
                                          </p:stCondLst>
                                        </p:cTn>
                                        <p:tgtEl>
                                          <p:spTgt spid="10"/>
                                        </p:tgtEl>
                                        <p:attrNameLst>
                                          <p:attrName>style.visibility</p:attrName>
                                        </p:attrNameLst>
                                      </p:cBhvr>
                                      <p:to>
                                        <p:strVal val="hidden"/>
                                      </p:to>
                                    </p:set>
                                  </p:childTnLst>
                                </p:cTn>
                              </p:par>
                              <p:par>
                                <p:cTn id="241" presetID="2" presetClass="exit" presetSubtype="12" fill="hold" grpId="2" nodeType="withEffect">
                                  <p:stCondLst>
                                    <p:cond delay="0"/>
                                  </p:stCondLst>
                                  <p:childTnLst>
                                    <p:anim calcmode="lin" valueType="num">
                                      <p:cBhvr additive="base">
                                        <p:cTn id="242" dur="2000"/>
                                        <p:tgtEl>
                                          <p:spTgt spid="14"/>
                                        </p:tgtEl>
                                        <p:attrNameLst>
                                          <p:attrName>ppt_x</p:attrName>
                                        </p:attrNameLst>
                                      </p:cBhvr>
                                      <p:tavLst>
                                        <p:tav tm="0">
                                          <p:val>
                                            <p:strVal val="ppt_x"/>
                                          </p:val>
                                        </p:tav>
                                        <p:tav tm="100000">
                                          <p:val>
                                            <p:strVal val="0-ppt_w/2"/>
                                          </p:val>
                                        </p:tav>
                                      </p:tavLst>
                                    </p:anim>
                                    <p:anim calcmode="lin" valueType="num">
                                      <p:cBhvr additive="base">
                                        <p:cTn id="243" dur="2000"/>
                                        <p:tgtEl>
                                          <p:spTgt spid="14"/>
                                        </p:tgtEl>
                                        <p:attrNameLst>
                                          <p:attrName>ppt_y</p:attrName>
                                        </p:attrNameLst>
                                      </p:cBhvr>
                                      <p:tavLst>
                                        <p:tav tm="0">
                                          <p:val>
                                            <p:strVal val="ppt_y"/>
                                          </p:val>
                                        </p:tav>
                                        <p:tav tm="100000">
                                          <p:val>
                                            <p:strVal val="1+ppt_h/2"/>
                                          </p:val>
                                        </p:tav>
                                      </p:tavLst>
                                    </p:anim>
                                    <p:set>
                                      <p:cBhvr>
                                        <p:cTn id="244" dur="1" fill="hold">
                                          <p:stCondLst>
                                            <p:cond delay="1999"/>
                                          </p:stCondLst>
                                        </p:cTn>
                                        <p:tgtEl>
                                          <p:spTgt spid="14"/>
                                        </p:tgtEl>
                                        <p:attrNameLst>
                                          <p:attrName>style.visibility</p:attrName>
                                        </p:attrNameLst>
                                      </p:cBhvr>
                                      <p:to>
                                        <p:strVal val="hidden"/>
                                      </p:to>
                                    </p:set>
                                  </p:childTnLst>
                                </p:cTn>
                              </p:par>
                              <p:par>
                                <p:cTn id="245" presetID="2" presetClass="exit" presetSubtype="12" fill="hold" grpId="2" nodeType="withEffect">
                                  <p:stCondLst>
                                    <p:cond delay="0"/>
                                  </p:stCondLst>
                                  <p:childTnLst>
                                    <p:anim calcmode="lin" valueType="num">
                                      <p:cBhvr additive="base">
                                        <p:cTn id="246" dur="2000"/>
                                        <p:tgtEl>
                                          <p:spTgt spid="18"/>
                                        </p:tgtEl>
                                        <p:attrNameLst>
                                          <p:attrName>ppt_x</p:attrName>
                                        </p:attrNameLst>
                                      </p:cBhvr>
                                      <p:tavLst>
                                        <p:tav tm="0">
                                          <p:val>
                                            <p:strVal val="ppt_x"/>
                                          </p:val>
                                        </p:tav>
                                        <p:tav tm="100000">
                                          <p:val>
                                            <p:strVal val="0-ppt_w/2"/>
                                          </p:val>
                                        </p:tav>
                                      </p:tavLst>
                                    </p:anim>
                                    <p:anim calcmode="lin" valueType="num">
                                      <p:cBhvr additive="base">
                                        <p:cTn id="247" dur="2000"/>
                                        <p:tgtEl>
                                          <p:spTgt spid="18"/>
                                        </p:tgtEl>
                                        <p:attrNameLst>
                                          <p:attrName>ppt_y</p:attrName>
                                        </p:attrNameLst>
                                      </p:cBhvr>
                                      <p:tavLst>
                                        <p:tav tm="0">
                                          <p:val>
                                            <p:strVal val="ppt_y"/>
                                          </p:val>
                                        </p:tav>
                                        <p:tav tm="100000">
                                          <p:val>
                                            <p:strVal val="1+ppt_h/2"/>
                                          </p:val>
                                        </p:tav>
                                      </p:tavLst>
                                    </p:anim>
                                    <p:set>
                                      <p:cBhvr>
                                        <p:cTn id="248" dur="1" fill="hold">
                                          <p:stCondLst>
                                            <p:cond delay="1999"/>
                                          </p:stCondLst>
                                        </p:cTn>
                                        <p:tgtEl>
                                          <p:spTgt spid="18"/>
                                        </p:tgtEl>
                                        <p:attrNameLst>
                                          <p:attrName>style.visibility</p:attrName>
                                        </p:attrNameLst>
                                      </p:cBhvr>
                                      <p:to>
                                        <p:strVal val="hidden"/>
                                      </p:to>
                                    </p:set>
                                  </p:childTnLst>
                                </p:cTn>
                              </p:par>
                              <p:par>
                                <p:cTn id="249" presetID="2" presetClass="exit" presetSubtype="12" fill="hold" grpId="2" nodeType="withEffect">
                                  <p:stCondLst>
                                    <p:cond delay="0"/>
                                  </p:stCondLst>
                                  <p:childTnLst>
                                    <p:anim calcmode="lin" valueType="num">
                                      <p:cBhvr additive="base">
                                        <p:cTn id="250" dur="2000"/>
                                        <p:tgtEl>
                                          <p:spTgt spid="25"/>
                                        </p:tgtEl>
                                        <p:attrNameLst>
                                          <p:attrName>ppt_x</p:attrName>
                                        </p:attrNameLst>
                                      </p:cBhvr>
                                      <p:tavLst>
                                        <p:tav tm="0">
                                          <p:val>
                                            <p:strVal val="ppt_x"/>
                                          </p:val>
                                        </p:tav>
                                        <p:tav tm="100000">
                                          <p:val>
                                            <p:strVal val="0-ppt_w/2"/>
                                          </p:val>
                                        </p:tav>
                                      </p:tavLst>
                                    </p:anim>
                                    <p:anim calcmode="lin" valueType="num">
                                      <p:cBhvr additive="base">
                                        <p:cTn id="251" dur="2000"/>
                                        <p:tgtEl>
                                          <p:spTgt spid="25"/>
                                        </p:tgtEl>
                                        <p:attrNameLst>
                                          <p:attrName>ppt_y</p:attrName>
                                        </p:attrNameLst>
                                      </p:cBhvr>
                                      <p:tavLst>
                                        <p:tav tm="0">
                                          <p:val>
                                            <p:strVal val="ppt_y"/>
                                          </p:val>
                                        </p:tav>
                                        <p:tav tm="100000">
                                          <p:val>
                                            <p:strVal val="1+ppt_h/2"/>
                                          </p:val>
                                        </p:tav>
                                      </p:tavLst>
                                    </p:anim>
                                    <p:set>
                                      <p:cBhvr>
                                        <p:cTn id="252" dur="1" fill="hold">
                                          <p:stCondLst>
                                            <p:cond delay="1999"/>
                                          </p:stCondLst>
                                        </p:cTn>
                                        <p:tgtEl>
                                          <p:spTgt spid="25"/>
                                        </p:tgtEl>
                                        <p:attrNameLst>
                                          <p:attrName>style.visibility</p:attrName>
                                        </p:attrNameLst>
                                      </p:cBhvr>
                                      <p:to>
                                        <p:strVal val="hidden"/>
                                      </p:to>
                                    </p:set>
                                  </p:childTnLst>
                                </p:cTn>
                              </p:par>
                              <p:par>
                                <p:cTn id="253" presetID="2" presetClass="exit" presetSubtype="12" fill="hold" grpId="2" nodeType="withEffect">
                                  <p:stCondLst>
                                    <p:cond delay="0"/>
                                  </p:stCondLst>
                                  <p:childTnLst>
                                    <p:anim calcmode="lin" valueType="num">
                                      <p:cBhvr additive="base">
                                        <p:cTn id="254" dur="2000"/>
                                        <p:tgtEl>
                                          <p:spTgt spid="26"/>
                                        </p:tgtEl>
                                        <p:attrNameLst>
                                          <p:attrName>ppt_x</p:attrName>
                                        </p:attrNameLst>
                                      </p:cBhvr>
                                      <p:tavLst>
                                        <p:tav tm="0">
                                          <p:val>
                                            <p:strVal val="ppt_x"/>
                                          </p:val>
                                        </p:tav>
                                        <p:tav tm="100000">
                                          <p:val>
                                            <p:strVal val="0-ppt_w/2"/>
                                          </p:val>
                                        </p:tav>
                                      </p:tavLst>
                                    </p:anim>
                                    <p:anim calcmode="lin" valueType="num">
                                      <p:cBhvr additive="base">
                                        <p:cTn id="255" dur="2000"/>
                                        <p:tgtEl>
                                          <p:spTgt spid="26"/>
                                        </p:tgtEl>
                                        <p:attrNameLst>
                                          <p:attrName>ppt_y</p:attrName>
                                        </p:attrNameLst>
                                      </p:cBhvr>
                                      <p:tavLst>
                                        <p:tav tm="0">
                                          <p:val>
                                            <p:strVal val="ppt_y"/>
                                          </p:val>
                                        </p:tav>
                                        <p:tav tm="100000">
                                          <p:val>
                                            <p:strVal val="1+ppt_h/2"/>
                                          </p:val>
                                        </p:tav>
                                      </p:tavLst>
                                    </p:anim>
                                    <p:set>
                                      <p:cBhvr>
                                        <p:cTn id="256" dur="1" fill="hold">
                                          <p:stCondLst>
                                            <p:cond delay="1999"/>
                                          </p:stCondLst>
                                        </p:cTn>
                                        <p:tgtEl>
                                          <p:spTgt spid="26"/>
                                        </p:tgtEl>
                                        <p:attrNameLst>
                                          <p:attrName>style.visibility</p:attrName>
                                        </p:attrNameLst>
                                      </p:cBhvr>
                                      <p:to>
                                        <p:strVal val="hidden"/>
                                      </p:to>
                                    </p:set>
                                  </p:childTnLst>
                                </p:cTn>
                              </p:par>
                              <p:par>
                                <p:cTn id="257" presetID="2" presetClass="exit" presetSubtype="12"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0-ppt_w/2"/>
                                          </p:val>
                                        </p:tav>
                                      </p:tavLst>
                                    </p:anim>
                                    <p:anim calcmode="lin" valueType="num">
                                      <p:cBhvr additive="base">
                                        <p:cTn id="259" dur="2000"/>
                                        <p:tgtEl>
                                          <p:spTgt spid="27"/>
                                        </p:tgtEl>
                                        <p:attrNameLst>
                                          <p:attrName>ppt_y</p:attrName>
                                        </p:attrNameLst>
                                      </p:cBhvr>
                                      <p:tavLst>
                                        <p:tav tm="0">
                                          <p:val>
                                            <p:strVal val="ppt_y"/>
                                          </p:val>
                                        </p:tav>
                                        <p:tav tm="100000">
                                          <p:val>
                                            <p:strVal val="1+ppt_h/2"/>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12" fill="hold" grpId="2"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0-ppt_w/2"/>
                                          </p:val>
                                        </p:tav>
                                      </p:tavLst>
                                    </p:anim>
                                    <p:anim calcmode="lin" valueType="num">
                                      <p:cBhvr additive="base">
                                        <p:cTn id="263" dur="2000"/>
                                        <p:tgtEl>
                                          <p:spTgt spid="28"/>
                                        </p:tgtEl>
                                        <p:attrNameLst>
                                          <p:attrName>ppt_y</p:attrName>
                                        </p:attrNameLst>
                                      </p:cBhvr>
                                      <p:tavLst>
                                        <p:tav tm="0">
                                          <p:val>
                                            <p:strVal val="ppt_y"/>
                                          </p:val>
                                        </p:tav>
                                        <p:tav tm="100000">
                                          <p:val>
                                            <p:strVal val="1+ppt_h/2"/>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9" fill="hold" grpId="2" nodeType="withEffect">
                                  <p:stCondLst>
                                    <p:cond delay="0"/>
                                  </p:stCondLst>
                                  <p:childTnLst>
                                    <p:anim calcmode="lin" valueType="num">
                                      <p:cBhvr additive="base">
                                        <p:cTn id="266" dur="2000"/>
                                        <p:tgtEl>
                                          <p:spTgt spid="8"/>
                                        </p:tgtEl>
                                        <p:attrNameLst>
                                          <p:attrName>ppt_x</p:attrName>
                                        </p:attrNameLst>
                                      </p:cBhvr>
                                      <p:tavLst>
                                        <p:tav tm="0">
                                          <p:val>
                                            <p:strVal val="ppt_x"/>
                                          </p:val>
                                        </p:tav>
                                        <p:tav tm="100000">
                                          <p:val>
                                            <p:strVal val="0-ppt_w/2"/>
                                          </p:val>
                                        </p:tav>
                                      </p:tavLst>
                                    </p:anim>
                                    <p:anim calcmode="lin" valueType="num">
                                      <p:cBhvr additive="base">
                                        <p:cTn id="267" dur="2000"/>
                                        <p:tgtEl>
                                          <p:spTgt spid="8"/>
                                        </p:tgtEl>
                                        <p:attrNameLst>
                                          <p:attrName>ppt_y</p:attrName>
                                        </p:attrNameLst>
                                      </p:cBhvr>
                                      <p:tavLst>
                                        <p:tav tm="0">
                                          <p:val>
                                            <p:strVal val="ppt_y"/>
                                          </p:val>
                                        </p:tav>
                                        <p:tav tm="100000">
                                          <p:val>
                                            <p:strVal val="0-ppt_h/2"/>
                                          </p:val>
                                        </p:tav>
                                      </p:tavLst>
                                    </p:anim>
                                    <p:set>
                                      <p:cBhvr>
                                        <p:cTn id="268" dur="1" fill="hold">
                                          <p:stCondLst>
                                            <p:cond delay="1999"/>
                                          </p:stCondLst>
                                        </p:cTn>
                                        <p:tgtEl>
                                          <p:spTgt spid="8"/>
                                        </p:tgtEl>
                                        <p:attrNameLst>
                                          <p:attrName>style.visibility</p:attrName>
                                        </p:attrNameLst>
                                      </p:cBhvr>
                                      <p:to>
                                        <p:strVal val="hidden"/>
                                      </p:to>
                                    </p:set>
                                  </p:childTnLst>
                                </p:cTn>
                              </p:par>
                              <p:par>
                                <p:cTn id="269" presetID="2" presetClass="exit" presetSubtype="9" fill="hold" grpId="2" nodeType="withEffect">
                                  <p:stCondLst>
                                    <p:cond delay="0"/>
                                  </p:stCondLst>
                                  <p:childTnLst>
                                    <p:anim calcmode="lin" valueType="num">
                                      <p:cBhvr additive="base">
                                        <p:cTn id="270" dur="2000"/>
                                        <p:tgtEl>
                                          <p:spTgt spid="12"/>
                                        </p:tgtEl>
                                        <p:attrNameLst>
                                          <p:attrName>ppt_x</p:attrName>
                                        </p:attrNameLst>
                                      </p:cBhvr>
                                      <p:tavLst>
                                        <p:tav tm="0">
                                          <p:val>
                                            <p:strVal val="ppt_x"/>
                                          </p:val>
                                        </p:tav>
                                        <p:tav tm="100000">
                                          <p:val>
                                            <p:strVal val="0-ppt_w/2"/>
                                          </p:val>
                                        </p:tav>
                                      </p:tavLst>
                                    </p:anim>
                                    <p:anim calcmode="lin" valueType="num">
                                      <p:cBhvr additive="base">
                                        <p:cTn id="271" dur="2000"/>
                                        <p:tgtEl>
                                          <p:spTgt spid="12"/>
                                        </p:tgtEl>
                                        <p:attrNameLst>
                                          <p:attrName>ppt_y</p:attrName>
                                        </p:attrNameLst>
                                      </p:cBhvr>
                                      <p:tavLst>
                                        <p:tav tm="0">
                                          <p:val>
                                            <p:strVal val="ppt_y"/>
                                          </p:val>
                                        </p:tav>
                                        <p:tav tm="100000">
                                          <p:val>
                                            <p:strVal val="0-ppt_h/2"/>
                                          </p:val>
                                        </p:tav>
                                      </p:tavLst>
                                    </p:anim>
                                    <p:set>
                                      <p:cBhvr>
                                        <p:cTn id="272" dur="1" fill="hold">
                                          <p:stCondLst>
                                            <p:cond delay="1999"/>
                                          </p:stCondLst>
                                        </p:cTn>
                                        <p:tgtEl>
                                          <p:spTgt spid="12"/>
                                        </p:tgtEl>
                                        <p:attrNameLst>
                                          <p:attrName>style.visibility</p:attrName>
                                        </p:attrNameLst>
                                      </p:cBhvr>
                                      <p:to>
                                        <p:strVal val="hidden"/>
                                      </p:to>
                                    </p:set>
                                  </p:childTnLst>
                                </p:cTn>
                              </p:par>
                              <p:par>
                                <p:cTn id="273" presetID="2" presetClass="exit" presetSubtype="9" fill="hold" grpId="2" nodeType="withEffect">
                                  <p:stCondLst>
                                    <p:cond delay="0"/>
                                  </p:stCondLst>
                                  <p:childTnLst>
                                    <p:anim calcmode="lin" valueType="num">
                                      <p:cBhvr additive="base">
                                        <p:cTn id="274" dur="2000"/>
                                        <p:tgtEl>
                                          <p:spTgt spid="16"/>
                                        </p:tgtEl>
                                        <p:attrNameLst>
                                          <p:attrName>ppt_x</p:attrName>
                                        </p:attrNameLst>
                                      </p:cBhvr>
                                      <p:tavLst>
                                        <p:tav tm="0">
                                          <p:val>
                                            <p:strVal val="ppt_x"/>
                                          </p:val>
                                        </p:tav>
                                        <p:tav tm="100000">
                                          <p:val>
                                            <p:strVal val="0-ppt_w/2"/>
                                          </p:val>
                                        </p:tav>
                                      </p:tavLst>
                                    </p:anim>
                                    <p:anim calcmode="lin" valueType="num">
                                      <p:cBhvr additive="base">
                                        <p:cTn id="275" dur="2000"/>
                                        <p:tgtEl>
                                          <p:spTgt spid="16"/>
                                        </p:tgtEl>
                                        <p:attrNameLst>
                                          <p:attrName>ppt_y</p:attrName>
                                        </p:attrNameLst>
                                      </p:cBhvr>
                                      <p:tavLst>
                                        <p:tav tm="0">
                                          <p:val>
                                            <p:strVal val="ppt_y"/>
                                          </p:val>
                                        </p:tav>
                                        <p:tav tm="100000">
                                          <p:val>
                                            <p:strVal val="0-ppt_h/2"/>
                                          </p:val>
                                        </p:tav>
                                      </p:tavLst>
                                    </p:anim>
                                    <p:set>
                                      <p:cBhvr>
                                        <p:cTn id="276" dur="1" fill="hold">
                                          <p:stCondLst>
                                            <p:cond delay="1999"/>
                                          </p:stCondLst>
                                        </p:cTn>
                                        <p:tgtEl>
                                          <p:spTgt spid="16"/>
                                        </p:tgtEl>
                                        <p:attrNameLst>
                                          <p:attrName>style.visibility</p:attrName>
                                        </p:attrNameLst>
                                      </p:cBhvr>
                                      <p:to>
                                        <p:strVal val="hidden"/>
                                      </p:to>
                                    </p:set>
                                  </p:childTnLst>
                                </p:cTn>
                              </p:par>
                              <p:par>
                                <p:cTn id="277" presetID="2" presetClass="exit" presetSubtype="9" fill="hold" grpId="2" nodeType="withEffect">
                                  <p:stCondLst>
                                    <p:cond delay="0"/>
                                  </p:stCondLst>
                                  <p:childTnLst>
                                    <p:anim calcmode="lin" valueType="num">
                                      <p:cBhvr additive="base">
                                        <p:cTn id="278" dur="2000"/>
                                        <p:tgtEl>
                                          <p:spTgt spid="19"/>
                                        </p:tgtEl>
                                        <p:attrNameLst>
                                          <p:attrName>ppt_x</p:attrName>
                                        </p:attrNameLst>
                                      </p:cBhvr>
                                      <p:tavLst>
                                        <p:tav tm="0">
                                          <p:val>
                                            <p:strVal val="ppt_x"/>
                                          </p:val>
                                        </p:tav>
                                        <p:tav tm="100000">
                                          <p:val>
                                            <p:strVal val="0-ppt_w/2"/>
                                          </p:val>
                                        </p:tav>
                                      </p:tavLst>
                                    </p:anim>
                                    <p:anim calcmode="lin" valueType="num">
                                      <p:cBhvr additive="base">
                                        <p:cTn id="279" dur="2000"/>
                                        <p:tgtEl>
                                          <p:spTgt spid="19"/>
                                        </p:tgtEl>
                                        <p:attrNameLst>
                                          <p:attrName>ppt_y</p:attrName>
                                        </p:attrNameLst>
                                      </p:cBhvr>
                                      <p:tavLst>
                                        <p:tav tm="0">
                                          <p:val>
                                            <p:strVal val="ppt_y"/>
                                          </p:val>
                                        </p:tav>
                                        <p:tav tm="100000">
                                          <p:val>
                                            <p:strVal val="0-ppt_h/2"/>
                                          </p:val>
                                        </p:tav>
                                      </p:tavLst>
                                    </p:anim>
                                    <p:set>
                                      <p:cBhvr>
                                        <p:cTn id="280" dur="1" fill="hold">
                                          <p:stCondLst>
                                            <p:cond delay="1999"/>
                                          </p:stCondLst>
                                        </p:cTn>
                                        <p:tgtEl>
                                          <p:spTgt spid="19"/>
                                        </p:tgtEl>
                                        <p:attrNameLst>
                                          <p:attrName>style.visibility</p:attrName>
                                        </p:attrNameLst>
                                      </p:cBhvr>
                                      <p:to>
                                        <p:strVal val="hidden"/>
                                      </p:to>
                                    </p:set>
                                  </p:childTnLst>
                                </p:cTn>
                              </p:par>
                              <p:par>
                                <p:cTn id="281" presetID="2" presetClass="exit" presetSubtype="9" fill="hold" grpId="2" nodeType="withEffect">
                                  <p:stCondLst>
                                    <p:cond delay="0"/>
                                  </p:stCondLst>
                                  <p:childTnLst>
                                    <p:anim calcmode="lin" valueType="num">
                                      <p:cBhvr additive="base">
                                        <p:cTn id="282" dur="2000"/>
                                        <p:tgtEl>
                                          <p:spTgt spid="33"/>
                                        </p:tgtEl>
                                        <p:attrNameLst>
                                          <p:attrName>ppt_x</p:attrName>
                                        </p:attrNameLst>
                                      </p:cBhvr>
                                      <p:tavLst>
                                        <p:tav tm="0">
                                          <p:val>
                                            <p:strVal val="ppt_x"/>
                                          </p:val>
                                        </p:tav>
                                        <p:tav tm="100000">
                                          <p:val>
                                            <p:strVal val="0-ppt_w/2"/>
                                          </p:val>
                                        </p:tav>
                                      </p:tavLst>
                                    </p:anim>
                                    <p:anim calcmode="lin" valueType="num">
                                      <p:cBhvr additive="base">
                                        <p:cTn id="283" dur="2000"/>
                                        <p:tgtEl>
                                          <p:spTgt spid="33"/>
                                        </p:tgtEl>
                                        <p:attrNameLst>
                                          <p:attrName>ppt_y</p:attrName>
                                        </p:attrNameLst>
                                      </p:cBhvr>
                                      <p:tavLst>
                                        <p:tav tm="0">
                                          <p:val>
                                            <p:strVal val="ppt_y"/>
                                          </p:val>
                                        </p:tav>
                                        <p:tav tm="100000">
                                          <p:val>
                                            <p:strVal val="0-ppt_h/2"/>
                                          </p:val>
                                        </p:tav>
                                      </p:tavLst>
                                    </p:anim>
                                    <p:set>
                                      <p:cBhvr>
                                        <p:cTn id="284" dur="1" fill="hold">
                                          <p:stCondLst>
                                            <p:cond delay="1999"/>
                                          </p:stCondLst>
                                        </p:cTn>
                                        <p:tgtEl>
                                          <p:spTgt spid="33"/>
                                        </p:tgtEl>
                                        <p:attrNameLst>
                                          <p:attrName>style.visibility</p:attrName>
                                        </p:attrNameLst>
                                      </p:cBhvr>
                                      <p:to>
                                        <p:strVal val="hidden"/>
                                      </p:to>
                                    </p:set>
                                  </p:childTnLst>
                                </p:cTn>
                              </p:par>
                              <p:par>
                                <p:cTn id="285" presetID="2" presetClass="exit" presetSubtype="9" fill="hold" grpId="2" nodeType="withEffect">
                                  <p:stCondLst>
                                    <p:cond delay="0"/>
                                  </p:stCondLst>
                                  <p:childTnLst>
                                    <p:anim calcmode="lin" valueType="num">
                                      <p:cBhvr additive="base">
                                        <p:cTn id="286" dur="2000"/>
                                        <p:tgtEl>
                                          <p:spTgt spid="34"/>
                                        </p:tgtEl>
                                        <p:attrNameLst>
                                          <p:attrName>ppt_x</p:attrName>
                                        </p:attrNameLst>
                                      </p:cBhvr>
                                      <p:tavLst>
                                        <p:tav tm="0">
                                          <p:val>
                                            <p:strVal val="ppt_x"/>
                                          </p:val>
                                        </p:tav>
                                        <p:tav tm="100000">
                                          <p:val>
                                            <p:strVal val="0-ppt_w/2"/>
                                          </p:val>
                                        </p:tav>
                                      </p:tavLst>
                                    </p:anim>
                                    <p:anim calcmode="lin" valueType="num">
                                      <p:cBhvr additive="base">
                                        <p:cTn id="287" dur="2000"/>
                                        <p:tgtEl>
                                          <p:spTgt spid="34"/>
                                        </p:tgtEl>
                                        <p:attrNameLst>
                                          <p:attrName>ppt_y</p:attrName>
                                        </p:attrNameLst>
                                      </p:cBhvr>
                                      <p:tavLst>
                                        <p:tav tm="0">
                                          <p:val>
                                            <p:strVal val="ppt_y"/>
                                          </p:val>
                                        </p:tav>
                                        <p:tav tm="100000">
                                          <p:val>
                                            <p:strVal val="0-ppt_h/2"/>
                                          </p:val>
                                        </p:tav>
                                      </p:tavLst>
                                    </p:anim>
                                    <p:set>
                                      <p:cBhvr>
                                        <p:cTn id="288" dur="1" fill="hold">
                                          <p:stCondLst>
                                            <p:cond delay="1999"/>
                                          </p:stCondLst>
                                        </p:cTn>
                                        <p:tgtEl>
                                          <p:spTgt spid="34"/>
                                        </p:tgtEl>
                                        <p:attrNameLst>
                                          <p:attrName>style.visibility</p:attrName>
                                        </p:attrNameLst>
                                      </p:cBhvr>
                                      <p:to>
                                        <p:strVal val="hidden"/>
                                      </p:to>
                                    </p:set>
                                  </p:childTnLst>
                                </p:cTn>
                              </p:par>
                              <p:par>
                                <p:cTn id="289" presetID="2" presetClass="exit" presetSubtype="9" fill="hold" grpId="2" nodeType="withEffect">
                                  <p:stCondLst>
                                    <p:cond delay="0"/>
                                  </p:stCondLst>
                                  <p:childTnLst>
                                    <p:anim calcmode="lin" valueType="num">
                                      <p:cBhvr additive="base">
                                        <p:cTn id="290" dur="2000"/>
                                        <p:tgtEl>
                                          <p:spTgt spid="35"/>
                                        </p:tgtEl>
                                        <p:attrNameLst>
                                          <p:attrName>ppt_x</p:attrName>
                                        </p:attrNameLst>
                                      </p:cBhvr>
                                      <p:tavLst>
                                        <p:tav tm="0">
                                          <p:val>
                                            <p:strVal val="ppt_x"/>
                                          </p:val>
                                        </p:tav>
                                        <p:tav tm="100000">
                                          <p:val>
                                            <p:strVal val="0-ppt_w/2"/>
                                          </p:val>
                                        </p:tav>
                                      </p:tavLst>
                                    </p:anim>
                                    <p:anim calcmode="lin" valueType="num">
                                      <p:cBhvr additive="base">
                                        <p:cTn id="291" dur="2000"/>
                                        <p:tgtEl>
                                          <p:spTgt spid="35"/>
                                        </p:tgtEl>
                                        <p:attrNameLst>
                                          <p:attrName>ppt_y</p:attrName>
                                        </p:attrNameLst>
                                      </p:cBhvr>
                                      <p:tavLst>
                                        <p:tav tm="0">
                                          <p:val>
                                            <p:strVal val="ppt_y"/>
                                          </p:val>
                                        </p:tav>
                                        <p:tav tm="100000">
                                          <p:val>
                                            <p:strVal val="0-ppt_h/2"/>
                                          </p:val>
                                        </p:tav>
                                      </p:tavLst>
                                    </p:anim>
                                    <p:set>
                                      <p:cBhvr>
                                        <p:cTn id="292" dur="1" fill="hold">
                                          <p:stCondLst>
                                            <p:cond delay="1999"/>
                                          </p:stCondLst>
                                        </p:cTn>
                                        <p:tgtEl>
                                          <p:spTgt spid="35"/>
                                        </p:tgtEl>
                                        <p:attrNameLst>
                                          <p:attrName>style.visibility</p:attrName>
                                        </p:attrNameLst>
                                      </p:cBhvr>
                                      <p:to>
                                        <p:strVal val="hidden"/>
                                      </p:to>
                                    </p:set>
                                  </p:childTnLst>
                                </p:cTn>
                              </p:par>
                              <p:par>
                                <p:cTn id="293" presetID="2" presetClass="exit" presetSubtype="9" fill="hold" grpId="2" nodeType="withEffect">
                                  <p:stCondLst>
                                    <p:cond delay="0"/>
                                  </p:stCondLst>
                                  <p:childTnLst>
                                    <p:anim calcmode="lin" valueType="num">
                                      <p:cBhvr additive="base">
                                        <p:cTn id="294" dur="2000"/>
                                        <p:tgtEl>
                                          <p:spTgt spid="36"/>
                                        </p:tgtEl>
                                        <p:attrNameLst>
                                          <p:attrName>ppt_x</p:attrName>
                                        </p:attrNameLst>
                                      </p:cBhvr>
                                      <p:tavLst>
                                        <p:tav tm="0">
                                          <p:val>
                                            <p:strVal val="ppt_x"/>
                                          </p:val>
                                        </p:tav>
                                        <p:tav tm="100000">
                                          <p:val>
                                            <p:strVal val="0-ppt_w/2"/>
                                          </p:val>
                                        </p:tav>
                                      </p:tavLst>
                                    </p:anim>
                                    <p:anim calcmode="lin" valueType="num">
                                      <p:cBhvr additive="base">
                                        <p:cTn id="295" dur="2000"/>
                                        <p:tgtEl>
                                          <p:spTgt spid="36"/>
                                        </p:tgtEl>
                                        <p:attrNameLst>
                                          <p:attrName>ppt_y</p:attrName>
                                        </p:attrNameLst>
                                      </p:cBhvr>
                                      <p:tavLst>
                                        <p:tav tm="0">
                                          <p:val>
                                            <p:strVal val="ppt_y"/>
                                          </p:val>
                                        </p:tav>
                                        <p:tav tm="100000">
                                          <p:val>
                                            <p:strVal val="0-ppt_h/2"/>
                                          </p:val>
                                        </p:tav>
                                      </p:tavLst>
                                    </p:anim>
                                    <p:set>
                                      <p:cBhvr>
                                        <p:cTn id="296" dur="1" fill="hold">
                                          <p:stCondLst>
                                            <p:cond delay="1999"/>
                                          </p:stCondLst>
                                        </p:cTn>
                                        <p:tgtEl>
                                          <p:spTgt spid="36"/>
                                        </p:tgtEl>
                                        <p:attrNameLst>
                                          <p:attrName>style.visibility</p:attrName>
                                        </p:attrNameLst>
                                      </p:cBhvr>
                                      <p:to>
                                        <p:strVal val="hidden"/>
                                      </p:to>
                                    </p:set>
                                  </p:childTnLst>
                                </p:cTn>
                              </p:par>
                              <p:par>
                                <p:cTn id="297" presetID="2" presetClass="exit" presetSubtype="3" fill="hold" grpId="2" nodeType="withEffect">
                                  <p:stCondLst>
                                    <p:cond delay="0"/>
                                  </p:stCondLst>
                                  <p:childTnLst>
                                    <p:anim calcmode="lin" valueType="num">
                                      <p:cBhvr additive="base">
                                        <p:cTn id="298" dur="2000"/>
                                        <p:tgtEl>
                                          <p:spTgt spid="7"/>
                                        </p:tgtEl>
                                        <p:attrNameLst>
                                          <p:attrName>ppt_x</p:attrName>
                                        </p:attrNameLst>
                                      </p:cBhvr>
                                      <p:tavLst>
                                        <p:tav tm="0">
                                          <p:val>
                                            <p:strVal val="ppt_x"/>
                                          </p:val>
                                        </p:tav>
                                        <p:tav tm="100000">
                                          <p:val>
                                            <p:strVal val="1+ppt_w/2"/>
                                          </p:val>
                                        </p:tav>
                                      </p:tavLst>
                                    </p:anim>
                                    <p:anim calcmode="lin" valueType="num">
                                      <p:cBhvr additive="base">
                                        <p:cTn id="299" dur="2000"/>
                                        <p:tgtEl>
                                          <p:spTgt spid="7"/>
                                        </p:tgtEl>
                                        <p:attrNameLst>
                                          <p:attrName>ppt_y</p:attrName>
                                        </p:attrNameLst>
                                      </p:cBhvr>
                                      <p:tavLst>
                                        <p:tav tm="0">
                                          <p:val>
                                            <p:strVal val="ppt_y"/>
                                          </p:val>
                                        </p:tav>
                                        <p:tav tm="100000">
                                          <p:val>
                                            <p:strVal val="0-ppt_h/2"/>
                                          </p:val>
                                        </p:tav>
                                      </p:tavLst>
                                    </p:anim>
                                    <p:set>
                                      <p:cBhvr>
                                        <p:cTn id="300" dur="1" fill="hold">
                                          <p:stCondLst>
                                            <p:cond delay="1999"/>
                                          </p:stCondLst>
                                        </p:cTn>
                                        <p:tgtEl>
                                          <p:spTgt spid="7"/>
                                        </p:tgtEl>
                                        <p:attrNameLst>
                                          <p:attrName>style.visibility</p:attrName>
                                        </p:attrNameLst>
                                      </p:cBhvr>
                                      <p:to>
                                        <p:strVal val="hidden"/>
                                      </p:to>
                                    </p:set>
                                  </p:childTnLst>
                                </p:cTn>
                              </p:par>
                              <p:par>
                                <p:cTn id="301" presetID="2" presetClass="exit" presetSubtype="3" fill="hold" grpId="2" nodeType="withEffect">
                                  <p:stCondLst>
                                    <p:cond delay="0"/>
                                  </p:stCondLst>
                                  <p:childTnLst>
                                    <p:anim calcmode="lin" valueType="num">
                                      <p:cBhvr additive="base">
                                        <p:cTn id="302" dur="2000"/>
                                        <p:tgtEl>
                                          <p:spTgt spid="11"/>
                                        </p:tgtEl>
                                        <p:attrNameLst>
                                          <p:attrName>ppt_x</p:attrName>
                                        </p:attrNameLst>
                                      </p:cBhvr>
                                      <p:tavLst>
                                        <p:tav tm="0">
                                          <p:val>
                                            <p:strVal val="ppt_x"/>
                                          </p:val>
                                        </p:tav>
                                        <p:tav tm="100000">
                                          <p:val>
                                            <p:strVal val="1+ppt_w/2"/>
                                          </p:val>
                                        </p:tav>
                                      </p:tavLst>
                                    </p:anim>
                                    <p:anim calcmode="lin" valueType="num">
                                      <p:cBhvr additive="base">
                                        <p:cTn id="303" dur="2000"/>
                                        <p:tgtEl>
                                          <p:spTgt spid="11"/>
                                        </p:tgtEl>
                                        <p:attrNameLst>
                                          <p:attrName>ppt_y</p:attrName>
                                        </p:attrNameLst>
                                      </p:cBhvr>
                                      <p:tavLst>
                                        <p:tav tm="0">
                                          <p:val>
                                            <p:strVal val="ppt_y"/>
                                          </p:val>
                                        </p:tav>
                                        <p:tav tm="100000">
                                          <p:val>
                                            <p:strVal val="0-ppt_h/2"/>
                                          </p:val>
                                        </p:tav>
                                      </p:tavLst>
                                    </p:anim>
                                    <p:set>
                                      <p:cBhvr>
                                        <p:cTn id="304" dur="1" fill="hold">
                                          <p:stCondLst>
                                            <p:cond delay="1999"/>
                                          </p:stCondLst>
                                        </p:cTn>
                                        <p:tgtEl>
                                          <p:spTgt spid="11"/>
                                        </p:tgtEl>
                                        <p:attrNameLst>
                                          <p:attrName>style.visibility</p:attrName>
                                        </p:attrNameLst>
                                      </p:cBhvr>
                                      <p:to>
                                        <p:strVal val="hidden"/>
                                      </p:to>
                                    </p:set>
                                  </p:childTnLst>
                                </p:cTn>
                              </p:par>
                              <p:par>
                                <p:cTn id="305" presetID="2" presetClass="exit" presetSubtype="3" fill="hold" grpId="2" nodeType="withEffect">
                                  <p:stCondLst>
                                    <p:cond delay="0"/>
                                  </p:stCondLst>
                                  <p:childTnLst>
                                    <p:anim calcmode="lin" valueType="num">
                                      <p:cBhvr additive="base">
                                        <p:cTn id="306" dur="2000"/>
                                        <p:tgtEl>
                                          <p:spTgt spid="15"/>
                                        </p:tgtEl>
                                        <p:attrNameLst>
                                          <p:attrName>ppt_x</p:attrName>
                                        </p:attrNameLst>
                                      </p:cBhvr>
                                      <p:tavLst>
                                        <p:tav tm="0">
                                          <p:val>
                                            <p:strVal val="ppt_x"/>
                                          </p:val>
                                        </p:tav>
                                        <p:tav tm="100000">
                                          <p:val>
                                            <p:strVal val="1+ppt_w/2"/>
                                          </p:val>
                                        </p:tav>
                                      </p:tavLst>
                                    </p:anim>
                                    <p:anim calcmode="lin" valueType="num">
                                      <p:cBhvr additive="base">
                                        <p:cTn id="307" dur="2000"/>
                                        <p:tgtEl>
                                          <p:spTgt spid="15"/>
                                        </p:tgtEl>
                                        <p:attrNameLst>
                                          <p:attrName>ppt_y</p:attrName>
                                        </p:attrNameLst>
                                      </p:cBhvr>
                                      <p:tavLst>
                                        <p:tav tm="0">
                                          <p:val>
                                            <p:strVal val="ppt_y"/>
                                          </p:val>
                                        </p:tav>
                                        <p:tav tm="100000">
                                          <p:val>
                                            <p:strVal val="0-ppt_h/2"/>
                                          </p:val>
                                        </p:tav>
                                      </p:tavLst>
                                    </p:anim>
                                    <p:set>
                                      <p:cBhvr>
                                        <p:cTn id="308" dur="1" fill="hold">
                                          <p:stCondLst>
                                            <p:cond delay="1999"/>
                                          </p:stCondLst>
                                        </p:cTn>
                                        <p:tgtEl>
                                          <p:spTgt spid="15"/>
                                        </p:tgtEl>
                                        <p:attrNameLst>
                                          <p:attrName>style.visibility</p:attrName>
                                        </p:attrNameLst>
                                      </p:cBhvr>
                                      <p:to>
                                        <p:strVal val="hidden"/>
                                      </p:to>
                                    </p:set>
                                  </p:childTnLst>
                                </p:cTn>
                              </p:par>
                              <p:par>
                                <p:cTn id="309" presetID="2" presetClass="exit" presetSubtype="3" fill="hold" grpId="2" nodeType="withEffect">
                                  <p:stCondLst>
                                    <p:cond delay="0"/>
                                  </p:stCondLst>
                                  <p:childTnLst>
                                    <p:anim calcmode="lin" valueType="num">
                                      <p:cBhvr additive="base">
                                        <p:cTn id="310" dur="2000"/>
                                        <p:tgtEl>
                                          <p:spTgt spid="20"/>
                                        </p:tgtEl>
                                        <p:attrNameLst>
                                          <p:attrName>ppt_x</p:attrName>
                                        </p:attrNameLst>
                                      </p:cBhvr>
                                      <p:tavLst>
                                        <p:tav tm="0">
                                          <p:val>
                                            <p:strVal val="ppt_x"/>
                                          </p:val>
                                        </p:tav>
                                        <p:tav tm="100000">
                                          <p:val>
                                            <p:strVal val="1+ppt_w/2"/>
                                          </p:val>
                                        </p:tav>
                                      </p:tavLst>
                                    </p:anim>
                                    <p:anim calcmode="lin" valueType="num">
                                      <p:cBhvr additive="base">
                                        <p:cTn id="311" dur="2000"/>
                                        <p:tgtEl>
                                          <p:spTgt spid="20"/>
                                        </p:tgtEl>
                                        <p:attrNameLst>
                                          <p:attrName>ppt_y</p:attrName>
                                        </p:attrNameLst>
                                      </p:cBhvr>
                                      <p:tavLst>
                                        <p:tav tm="0">
                                          <p:val>
                                            <p:strVal val="ppt_y"/>
                                          </p:val>
                                        </p:tav>
                                        <p:tav tm="100000">
                                          <p:val>
                                            <p:strVal val="0-ppt_h/2"/>
                                          </p:val>
                                        </p:tav>
                                      </p:tavLst>
                                    </p:anim>
                                    <p:set>
                                      <p:cBhvr>
                                        <p:cTn id="312" dur="1" fill="hold">
                                          <p:stCondLst>
                                            <p:cond delay="1999"/>
                                          </p:stCondLst>
                                        </p:cTn>
                                        <p:tgtEl>
                                          <p:spTgt spid="20"/>
                                        </p:tgtEl>
                                        <p:attrNameLst>
                                          <p:attrName>style.visibility</p:attrName>
                                        </p:attrNameLst>
                                      </p:cBhvr>
                                      <p:to>
                                        <p:strVal val="hidden"/>
                                      </p:to>
                                    </p:set>
                                  </p:childTnLst>
                                </p:cTn>
                              </p:par>
                              <p:par>
                                <p:cTn id="313" presetID="2" presetClass="exit" presetSubtype="3" fill="hold" grpId="2" nodeType="withEffect">
                                  <p:stCondLst>
                                    <p:cond delay="0"/>
                                  </p:stCondLst>
                                  <p:childTnLst>
                                    <p:anim calcmode="lin" valueType="num">
                                      <p:cBhvr additive="base">
                                        <p:cTn id="314" dur="2000"/>
                                        <p:tgtEl>
                                          <p:spTgt spid="29"/>
                                        </p:tgtEl>
                                        <p:attrNameLst>
                                          <p:attrName>ppt_x</p:attrName>
                                        </p:attrNameLst>
                                      </p:cBhvr>
                                      <p:tavLst>
                                        <p:tav tm="0">
                                          <p:val>
                                            <p:strVal val="ppt_x"/>
                                          </p:val>
                                        </p:tav>
                                        <p:tav tm="100000">
                                          <p:val>
                                            <p:strVal val="1+ppt_w/2"/>
                                          </p:val>
                                        </p:tav>
                                      </p:tavLst>
                                    </p:anim>
                                    <p:anim calcmode="lin" valueType="num">
                                      <p:cBhvr additive="base">
                                        <p:cTn id="315" dur="2000"/>
                                        <p:tgtEl>
                                          <p:spTgt spid="29"/>
                                        </p:tgtEl>
                                        <p:attrNameLst>
                                          <p:attrName>ppt_y</p:attrName>
                                        </p:attrNameLst>
                                      </p:cBhvr>
                                      <p:tavLst>
                                        <p:tav tm="0">
                                          <p:val>
                                            <p:strVal val="ppt_y"/>
                                          </p:val>
                                        </p:tav>
                                        <p:tav tm="100000">
                                          <p:val>
                                            <p:strVal val="0-ppt_h/2"/>
                                          </p:val>
                                        </p:tav>
                                      </p:tavLst>
                                    </p:anim>
                                    <p:set>
                                      <p:cBhvr>
                                        <p:cTn id="316" dur="1" fill="hold">
                                          <p:stCondLst>
                                            <p:cond delay="1999"/>
                                          </p:stCondLst>
                                        </p:cTn>
                                        <p:tgtEl>
                                          <p:spTgt spid="29"/>
                                        </p:tgtEl>
                                        <p:attrNameLst>
                                          <p:attrName>style.visibility</p:attrName>
                                        </p:attrNameLst>
                                      </p:cBhvr>
                                      <p:to>
                                        <p:strVal val="hidden"/>
                                      </p:to>
                                    </p:set>
                                  </p:childTnLst>
                                </p:cTn>
                              </p:par>
                              <p:par>
                                <p:cTn id="317" presetID="2" presetClass="exit" presetSubtype="3" fill="hold" grpId="2" nodeType="withEffect">
                                  <p:stCondLst>
                                    <p:cond delay="0"/>
                                  </p:stCondLst>
                                  <p:childTnLst>
                                    <p:anim calcmode="lin" valueType="num">
                                      <p:cBhvr additive="base">
                                        <p:cTn id="318" dur="2000"/>
                                        <p:tgtEl>
                                          <p:spTgt spid="30"/>
                                        </p:tgtEl>
                                        <p:attrNameLst>
                                          <p:attrName>ppt_x</p:attrName>
                                        </p:attrNameLst>
                                      </p:cBhvr>
                                      <p:tavLst>
                                        <p:tav tm="0">
                                          <p:val>
                                            <p:strVal val="ppt_x"/>
                                          </p:val>
                                        </p:tav>
                                        <p:tav tm="100000">
                                          <p:val>
                                            <p:strVal val="1+ppt_w/2"/>
                                          </p:val>
                                        </p:tav>
                                      </p:tavLst>
                                    </p:anim>
                                    <p:anim calcmode="lin" valueType="num">
                                      <p:cBhvr additive="base">
                                        <p:cTn id="319" dur="2000"/>
                                        <p:tgtEl>
                                          <p:spTgt spid="30"/>
                                        </p:tgtEl>
                                        <p:attrNameLst>
                                          <p:attrName>ppt_y</p:attrName>
                                        </p:attrNameLst>
                                      </p:cBhvr>
                                      <p:tavLst>
                                        <p:tav tm="0">
                                          <p:val>
                                            <p:strVal val="ppt_y"/>
                                          </p:val>
                                        </p:tav>
                                        <p:tav tm="100000">
                                          <p:val>
                                            <p:strVal val="0-ppt_h/2"/>
                                          </p:val>
                                        </p:tav>
                                      </p:tavLst>
                                    </p:anim>
                                    <p:set>
                                      <p:cBhvr>
                                        <p:cTn id="320" dur="1" fill="hold">
                                          <p:stCondLst>
                                            <p:cond delay="1999"/>
                                          </p:stCondLst>
                                        </p:cTn>
                                        <p:tgtEl>
                                          <p:spTgt spid="30"/>
                                        </p:tgtEl>
                                        <p:attrNameLst>
                                          <p:attrName>style.visibility</p:attrName>
                                        </p:attrNameLst>
                                      </p:cBhvr>
                                      <p:to>
                                        <p:strVal val="hidden"/>
                                      </p:to>
                                    </p:set>
                                  </p:childTnLst>
                                </p:cTn>
                              </p:par>
                              <p:par>
                                <p:cTn id="321" presetID="2" presetClass="exit" presetSubtype="3" fill="hold" grpId="2" nodeType="withEffect">
                                  <p:stCondLst>
                                    <p:cond delay="0"/>
                                  </p:stCondLst>
                                  <p:childTnLst>
                                    <p:anim calcmode="lin" valueType="num">
                                      <p:cBhvr additive="base">
                                        <p:cTn id="322" dur="2000"/>
                                        <p:tgtEl>
                                          <p:spTgt spid="31"/>
                                        </p:tgtEl>
                                        <p:attrNameLst>
                                          <p:attrName>ppt_x</p:attrName>
                                        </p:attrNameLst>
                                      </p:cBhvr>
                                      <p:tavLst>
                                        <p:tav tm="0">
                                          <p:val>
                                            <p:strVal val="ppt_x"/>
                                          </p:val>
                                        </p:tav>
                                        <p:tav tm="100000">
                                          <p:val>
                                            <p:strVal val="1+ppt_w/2"/>
                                          </p:val>
                                        </p:tav>
                                      </p:tavLst>
                                    </p:anim>
                                    <p:anim calcmode="lin" valueType="num">
                                      <p:cBhvr additive="base">
                                        <p:cTn id="323" dur="2000"/>
                                        <p:tgtEl>
                                          <p:spTgt spid="31"/>
                                        </p:tgtEl>
                                        <p:attrNameLst>
                                          <p:attrName>ppt_y</p:attrName>
                                        </p:attrNameLst>
                                      </p:cBhvr>
                                      <p:tavLst>
                                        <p:tav tm="0">
                                          <p:val>
                                            <p:strVal val="ppt_y"/>
                                          </p:val>
                                        </p:tav>
                                        <p:tav tm="100000">
                                          <p:val>
                                            <p:strVal val="0-ppt_h/2"/>
                                          </p:val>
                                        </p:tav>
                                      </p:tavLst>
                                    </p:anim>
                                    <p:set>
                                      <p:cBhvr>
                                        <p:cTn id="324" dur="1" fill="hold">
                                          <p:stCondLst>
                                            <p:cond delay="1999"/>
                                          </p:stCondLst>
                                        </p:cTn>
                                        <p:tgtEl>
                                          <p:spTgt spid="31"/>
                                        </p:tgtEl>
                                        <p:attrNameLst>
                                          <p:attrName>style.visibility</p:attrName>
                                        </p:attrNameLst>
                                      </p:cBhvr>
                                      <p:to>
                                        <p:strVal val="hidden"/>
                                      </p:to>
                                    </p:set>
                                  </p:childTnLst>
                                </p:cTn>
                              </p:par>
                              <p:par>
                                <p:cTn id="325" presetID="2" presetClass="exit" presetSubtype="3" fill="hold" grpId="2" nodeType="withEffect">
                                  <p:stCondLst>
                                    <p:cond delay="0"/>
                                  </p:stCondLst>
                                  <p:childTnLst>
                                    <p:anim calcmode="lin" valueType="num">
                                      <p:cBhvr additive="base">
                                        <p:cTn id="326" dur="2000"/>
                                        <p:tgtEl>
                                          <p:spTgt spid="32"/>
                                        </p:tgtEl>
                                        <p:attrNameLst>
                                          <p:attrName>ppt_x</p:attrName>
                                        </p:attrNameLst>
                                      </p:cBhvr>
                                      <p:tavLst>
                                        <p:tav tm="0">
                                          <p:val>
                                            <p:strVal val="ppt_x"/>
                                          </p:val>
                                        </p:tav>
                                        <p:tav tm="100000">
                                          <p:val>
                                            <p:strVal val="1+ppt_w/2"/>
                                          </p:val>
                                        </p:tav>
                                      </p:tavLst>
                                    </p:anim>
                                    <p:anim calcmode="lin" valueType="num">
                                      <p:cBhvr additive="base">
                                        <p:cTn id="327" dur="2000"/>
                                        <p:tgtEl>
                                          <p:spTgt spid="32"/>
                                        </p:tgtEl>
                                        <p:attrNameLst>
                                          <p:attrName>ppt_y</p:attrName>
                                        </p:attrNameLst>
                                      </p:cBhvr>
                                      <p:tavLst>
                                        <p:tav tm="0">
                                          <p:val>
                                            <p:strVal val="ppt_y"/>
                                          </p:val>
                                        </p:tav>
                                        <p:tav tm="100000">
                                          <p:val>
                                            <p:strVal val="0-ppt_h/2"/>
                                          </p:val>
                                        </p:tav>
                                      </p:tavLst>
                                    </p:anim>
                                    <p:set>
                                      <p:cBhvr>
                                        <p:cTn id="328" dur="1" fill="hold">
                                          <p:stCondLst>
                                            <p:cond delay="1999"/>
                                          </p:stCondLst>
                                        </p:cTn>
                                        <p:tgtEl>
                                          <p:spTgt spid="32"/>
                                        </p:tgtEl>
                                        <p:attrNameLst>
                                          <p:attrName>style.visibility</p:attrName>
                                        </p:attrNameLst>
                                      </p:cBhvr>
                                      <p:to>
                                        <p:strVal val="hidden"/>
                                      </p:to>
                                    </p:set>
                                  </p:childTnLst>
                                </p:cTn>
                              </p:par>
                              <p:par>
                                <p:cTn id="329" presetID="23" presetClass="entr" presetSubtype="16" fill="hold" nodeType="withEffect">
                                  <p:stCondLst>
                                    <p:cond delay="0"/>
                                  </p:stCondLst>
                                  <p:childTnLst>
                                    <p:set>
                                      <p:cBhvr>
                                        <p:cTn id="330" dur="1" fill="hold">
                                          <p:stCondLst>
                                            <p:cond delay="0"/>
                                          </p:stCondLst>
                                        </p:cTn>
                                        <p:tgtEl>
                                          <p:spTgt spid="4"/>
                                        </p:tgtEl>
                                        <p:attrNameLst>
                                          <p:attrName>style.visibility</p:attrName>
                                        </p:attrNameLst>
                                      </p:cBhvr>
                                      <p:to>
                                        <p:strVal val="visible"/>
                                      </p:to>
                                    </p:set>
                                    <p:anim calcmode="lin" valueType="num">
                                      <p:cBhvr>
                                        <p:cTn id="331" dur="2000" fill="hold"/>
                                        <p:tgtEl>
                                          <p:spTgt spid="4"/>
                                        </p:tgtEl>
                                        <p:attrNameLst>
                                          <p:attrName>ppt_w</p:attrName>
                                        </p:attrNameLst>
                                      </p:cBhvr>
                                      <p:tavLst>
                                        <p:tav tm="0">
                                          <p:val>
                                            <p:fltVal val="0"/>
                                          </p:val>
                                        </p:tav>
                                        <p:tav tm="100000">
                                          <p:val>
                                            <p:strVal val="#ppt_w"/>
                                          </p:val>
                                        </p:tav>
                                      </p:tavLst>
                                    </p:anim>
                                    <p:anim calcmode="lin" valueType="num">
                                      <p:cBhvr>
                                        <p:cTn id="332" dur="2000" fill="hold"/>
                                        <p:tgtEl>
                                          <p:spTgt spid="4"/>
                                        </p:tgtEl>
                                        <p:attrNameLst>
                                          <p:attrName>ppt_h</p:attrName>
                                        </p:attrNameLst>
                                      </p:cBhvr>
                                      <p:tavLst>
                                        <p:tav tm="0">
                                          <p:val>
                                            <p:fltVal val="0"/>
                                          </p:val>
                                        </p:tav>
                                        <p:tav tm="100000">
                                          <p:val>
                                            <p:strVal val="#ppt_h"/>
                                          </p:val>
                                        </p:tav>
                                      </p:tavLst>
                                    </p:anim>
                                  </p:childTnLst>
                                </p:cTn>
                              </p:par>
                              <p:par>
                                <p:cTn id="333" presetID="8" presetClass="entr" presetSubtype="32" fill="hold" nodeType="withEffect">
                                  <p:stCondLst>
                                    <p:cond delay="0"/>
                                  </p:stCondLst>
                                  <p:childTnLst>
                                    <p:set>
                                      <p:cBhvr>
                                        <p:cTn id="334" dur="1" fill="hold">
                                          <p:stCondLst>
                                            <p:cond delay="0"/>
                                          </p:stCondLst>
                                        </p:cTn>
                                        <p:tgtEl>
                                          <p:spTgt spid="4"/>
                                        </p:tgtEl>
                                        <p:attrNameLst>
                                          <p:attrName>style.visibility</p:attrName>
                                        </p:attrNameLst>
                                      </p:cBhvr>
                                      <p:to>
                                        <p:strVal val="visible"/>
                                      </p:to>
                                    </p:set>
                                    <p:animEffect transition="in" filter="diamond(out)">
                                      <p:cBhvr>
                                        <p:cTn id="3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173E49"/>
          </a:solidFill>
        </p:spPr>
        <p:txBody>
          <a:bodyPr/>
          <a:lstStyle/>
          <a:p>
            <a:endParaRPr lang="es-ES" dirty="0"/>
          </a:p>
        </p:txBody>
      </p:sp>
      <p:pic>
        <p:nvPicPr>
          <p:cNvPr id="4" name="3 Imagen" descr="Imagen62.jpg"/>
          <p:cNvPicPr>
            <a:picLocks noChangeAspect="1"/>
          </p:cNvPicPr>
          <p:nvPr/>
        </p:nvPicPr>
        <p:blipFill>
          <a:blip r:embed="rId2"/>
          <a:stretch>
            <a:fillRect/>
          </a:stretch>
        </p:blipFill>
        <p:spPr>
          <a:xfrm>
            <a:off x="0" y="0"/>
            <a:ext cx="9144000" cy="7215214"/>
          </a:xfrm>
          <a:prstGeom prst="rect">
            <a:avLst/>
          </a:prstGeom>
        </p:spPr>
      </p:pic>
      <p:sp>
        <p:nvSpPr>
          <p:cNvPr id="6" name="5 Paralelogramo"/>
          <p:cNvSpPr/>
          <p:nvPr/>
        </p:nvSpPr>
        <p:spPr>
          <a:xfrm rot="5400000">
            <a:off x="642938" y="-214334"/>
            <a:ext cx="2928934" cy="4214810"/>
          </a:xfrm>
          <a:prstGeom prst="parallelogram">
            <a:avLst>
              <a:gd name="adj" fmla="val 89024"/>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5400000" flipH="1">
            <a:off x="678657" y="3321847"/>
            <a:ext cx="2857496" cy="4214810"/>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5400000">
            <a:off x="602457" y="-602457"/>
            <a:ext cx="3081336" cy="4286250"/>
          </a:xfrm>
          <a:prstGeom prst="parallelogram">
            <a:avLst>
              <a:gd name="adj" fmla="val 90639"/>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5400000" flipH="1">
            <a:off x="678657" y="2893219"/>
            <a:ext cx="2857496" cy="4214810"/>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488855" flipH="1">
            <a:off x="5516123" y="3148350"/>
            <a:ext cx="3002794" cy="4425587"/>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6200000" flipH="1">
            <a:off x="5429240" y="-714364"/>
            <a:ext cx="3000396" cy="4429124"/>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6200000" flipH="1">
            <a:off x="5429240" y="-285760"/>
            <a:ext cx="3000396" cy="4429124"/>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488855" flipH="1">
            <a:off x="5583069" y="2791159"/>
            <a:ext cx="3002794" cy="4425587"/>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5400000">
            <a:off x="642938" y="285732"/>
            <a:ext cx="2928934" cy="4214810"/>
          </a:xfrm>
          <a:prstGeom prst="parallelogram">
            <a:avLst>
              <a:gd name="adj" fmla="val 89024"/>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5400000" flipH="1">
            <a:off x="678657" y="2536029"/>
            <a:ext cx="2857496" cy="4214810"/>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6200000" flipH="1">
            <a:off x="5429240" y="71430"/>
            <a:ext cx="3000396" cy="4429124"/>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20488855" flipH="1">
            <a:off x="5579813" y="1972941"/>
            <a:ext cx="3215049" cy="4501025"/>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5400000">
            <a:off x="642938" y="714360"/>
            <a:ext cx="2928934" cy="4214810"/>
          </a:xfrm>
          <a:prstGeom prst="parallelogram">
            <a:avLst>
              <a:gd name="adj" fmla="val 89024"/>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5400000" flipH="1">
            <a:off x="678657" y="2178839"/>
            <a:ext cx="2857496" cy="4214810"/>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6200000" flipH="1">
            <a:off x="5429240" y="500058"/>
            <a:ext cx="3000396" cy="4429124"/>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20488855" flipH="1">
            <a:off x="5735468" y="2468534"/>
            <a:ext cx="3002794" cy="4425587"/>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5400000">
            <a:off x="642938" y="1142988"/>
            <a:ext cx="2928934" cy="4214810"/>
          </a:xfrm>
          <a:prstGeom prst="parallelogram">
            <a:avLst>
              <a:gd name="adj" fmla="val 89024"/>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5400000" flipH="1">
            <a:off x="678657" y="1750211"/>
            <a:ext cx="2857496" cy="4214810"/>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rot="16200000" flipH="1">
            <a:off x="5429240" y="928686"/>
            <a:ext cx="3000396" cy="4429124"/>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rot="20488855" flipH="1">
            <a:off x="5583791" y="1505362"/>
            <a:ext cx="3001469" cy="4429539"/>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rot="5400000">
            <a:off x="642938" y="1643054"/>
            <a:ext cx="2928934" cy="4214810"/>
          </a:xfrm>
          <a:prstGeom prst="parallelogram">
            <a:avLst>
              <a:gd name="adj" fmla="val 89024"/>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rot="5400000" flipH="1">
            <a:off x="678657" y="1393021"/>
            <a:ext cx="2857496" cy="4214810"/>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rot="16200000" flipH="1">
            <a:off x="5429240" y="1428752"/>
            <a:ext cx="3000396" cy="4429124"/>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rot="20401423" flipH="1">
            <a:off x="5540051" y="991923"/>
            <a:ext cx="2953779" cy="4571791"/>
          </a:xfrm>
          <a:prstGeom prst="parallelogram">
            <a:avLst>
              <a:gd name="adj" fmla="val 90693"/>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42" name="Picture 2" descr="Rendered Image"/>
          <p:cNvPicPr>
            <a:picLocks noChangeAspect="1" noChangeArrowheads="1"/>
          </p:cNvPicPr>
          <p:nvPr/>
        </p:nvPicPr>
        <p:blipFill>
          <a:blip r:embed="rId3"/>
          <a:srcRect/>
          <a:stretch>
            <a:fillRect/>
          </a:stretch>
        </p:blipFill>
        <p:spPr bwMode="auto">
          <a:xfrm>
            <a:off x="3357554" y="5072074"/>
            <a:ext cx="2324100" cy="1476375"/>
          </a:xfrm>
          <a:prstGeom prst="rect">
            <a:avLst/>
          </a:prstGeom>
          <a:noFill/>
        </p:spPr>
      </p:pic>
      <p:sp>
        <p:nvSpPr>
          <p:cNvPr id="30" name="29 Rectángulo"/>
          <p:cNvSpPr/>
          <p:nvPr/>
        </p:nvSpPr>
        <p:spPr>
          <a:xfrm>
            <a:off x="-428660" y="0"/>
            <a:ext cx="10001320" cy="74295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2000" fill="hold"/>
                                        <p:tgtEl>
                                          <p:spTgt spid="18"/>
                                        </p:tgtEl>
                                        <p:attrNameLst>
                                          <p:attrName>ppt_x</p:attrName>
                                        </p:attrNameLst>
                                      </p:cBhvr>
                                      <p:tavLst>
                                        <p:tav tm="0">
                                          <p:val>
                                            <p:strVal val="1+#ppt_w/2"/>
                                          </p:val>
                                        </p:tav>
                                        <p:tav tm="100000">
                                          <p:val>
                                            <p:strVal val="#ppt_x"/>
                                          </p:val>
                                        </p:tav>
                                      </p:tavLst>
                                    </p:anim>
                                    <p:anim calcmode="lin" valueType="num">
                                      <p:cBhvr additive="base">
                                        <p:cTn id="23" dur="2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000" fill="hold"/>
                                        <p:tgtEl>
                                          <p:spTgt spid="22"/>
                                        </p:tgtEl>
                                        <p:attrNameLst>
                                          <p:attrName>ppt_x</p:attrName>
                                        </p:attrNameLst>
                                      </p:cBhvr>
                                      <p:tavLst>
                                        <p:tav tm="0">
                                          <p:val>
                                            <p:strVal val="1+#ppt_w/2"/>
                                          </p:val>
                                        </p:tav>
                                        <p:tav tm="100000">
                                          <p:val>
                                            <p:strVal val="#ppt_x"/>
                                          </p:val>
                                        </p:tav>
                                      </p:tavLst>
                                    </p:anim>
                                    <p:anim calcmode="lin" valueType="num">
                                      <p:cBhvr additive="base">
                                        <p:cTn id="27" dur="2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2000" fill="hold"/>
                                        <p:tgtEl>
                                          <p:spTgt spid="26"/>
                                        </p:tgtEl>
                                        <p:attrNameLst>
                                          <p:attrName>ppt_x</p:attrName>
                                        </p:attrNameLst>
                                      </p:cBhvr>
                                      <p:tavLst>
                                        <p:tav tm="0">
                                          <p:val>
                                            <p:strVal val="1+#ppt_w/2"/>
                                          </p:val>
                                        </p:tav>
                                        <p:tav tm="100000">
                                          <p:val>
                                            <p:strVal val="#ppt_x"/>
                                          </p:val>
                                        </p:tav>
                                      </p:tavLst>
                                    </p:anim>
                                    <p:anim calcmode="lin" valueType="num">
                                      <p:cBhvr additive="base">
                                        <p:cTn id="31" dur="2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2000" fill="hold"/>
                                        <p:tgtEl>
                                          <p:spTgt spid="19"/>
                                        </p:tgtEl>
                                        <p:attrNameLst>
                                          <p:attrName>ppt_x</p:attrName>
                                        </p:attrNameLst>
                                      </p:cBhvr>
                                      <p:tavLst>
                                        <p:tav tm="0">
                                          <p:val>
                                            <p:strVal val="1+#ppt_w/2"/>
                                          </p:val>
                                        </p:tav>
                                        <p:tav tm="100000">
                                          <p:val>
                                            <p:strVal val="#ppt_x"/>
                                          </p:val>
                                        </p:tav>
                                      </p:tavLst>
                                    </p:anim>
                                    <p:anim calcmode="lin" valueType="num">
                                      <p:cBhvr additive="base">
                                        <p:cTn id="47" dur="2000" fill="hold"/>
                                        <p:tgtEl>
                                          <p:spTgt spid="19"/>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000" fill="hold"/>
                                        <p:tgtEl>
                                          <p:spTgt spid="23"/>
                                        </p:tgtEl>
                                        <p:attrNameLst>
                                          <p:attrName>ppt_x</p:attrName>
                                        </p:attrNameLst>
                                      </p:cBhvr>
                                      <p:tavLst>
                                        <p:tav tm="0">
                                          <p:val>
                                            <p:strVal val="1+#ppt_w/2"/>
                                          </p:val>
                                        </p:tav>
                                        <p:tav tm="100000">
                                          <p:val>
                                            <p:strVal val="#ppt_x"/>
                                          </p:val>
                                        </p:tav>
                                      </p:tavLst>
                                    </p:anim>
                                    <p:anim calcmode="lin" valueType="num">
                                      <p:cBhvr additive="base">
                                        <p:cTn id="51" dur="2000" fill="hold"/>
                                        <p:tgtEl>
                                          <p:spTgt spid="2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1+#ppt_w/2"/>
                                          </p:val>
                                        </p:tav>
                                        <p:tav tm="100000">
                                          <p:val>
                                            <p:strVal val="#ppt_x"/>
                                          </p:val>
                                        </p:tav>
                                      </p:tavLst>
                                    </p:anim>
                                    <p:anim calcmode="lin" valueType="num">
                                      <p:cBhvr additive="base">
                                        <p:cTn id="55" dur="2000" fill="hold"/>
                                        <p:tgtEl>
                                          <p:spTgt spid="2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0-#ppt_w/2"/>
                                          </p:val>
                                        </p:tav>
                                        <p:tav tm="100000">
                                          <p:val>
                                            <p:strVal val="#ppt_x"/>
                                          </p:val>
                                        </p:tav>
                                      </p:tavLst>
                                    </p:anim>
                                    <p:anim calcmode="lin" valueType="num">
                                      <p:cBhvr additive="base">
                                        <p:cTn id="67" dur="2000" fill="hold"/>
                                        <p:tgtEl>
                                          <p:spTgt spid="1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2000" fill="hold"/>
                                        <p:tgtEl>
                                          <p:spTgt spid="24"/>
                                        </p:tgtEl>
                                        <p:attrNameLst>
                                          <p:attrName>ppt_x</p:attrName>
                                        </p:attrNameLst>
                                      </p:cBhvr>
                                      <p:tavLst>
                                        <p:tav tm="0">
                                          <p:val>
                                            <p:strVal val="0-#ppt_w/2"/>
                                          </p:val>
                                        </p:tav>
                                        <p:tav tm="100000">
                                          <p:val>
                                            <p:strVal val="#ppt_x"/>
                                          </p:val>
                                        </p:tav>
                                      </p:tavLst>
                                    </p:anim>
                                    <p:anim calcmode="lin" valueType="num">
                                      <p:cBhvr additive="base">
                                        <p:cTn id="75" dur="2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2000" fill="hold"/>
                                        <p:tgtEl>
                                          <p:spTgt spid="28"/>
                                        </p:tgtEl>
                                        <p:attrNameLst>
                                          <p:attrName>ppt_x</p:attrName>
                                        </p:attrNameLst>
                                      </p:cBhvr>
                                      <p:tavLst>
                                        <p:tav tm="0">
                                          <p:val>
                                            <p:strVal val="0-#ppt_w/2"/>
                                          </p:val>
                                        </p:tav>
                                        <p:tav tm="100000">
                                          <p:val>
                                            <p:strVal val="#ppt_x"/>
                                          </p:val>
                                        </p:tav>
                                      </p:tavLst>
                                    </p:anim>
                                    <p:anim calcmode="lin" valueType="num">
                                      <p:cBhvr additive="base">
                                        <p:cTn id="79" dur="2000" fill="hold"/>
                                        <p:tgtEl>
                                          <p:spTgt spid="28"/>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2000" fill="hold"/>
                                        <p:tgtEl>
                                          <p:spTgt spid="29"/>
                                        </p:tgtEl>
                                        <p:attrNameLst>
                                          <p:attrName>ppt_x</p:attrName>
                                        </p:attrNameLst>
                                      </p:cBhvr>
                                      <p:tavLst>
                                        <p:tav tm="0">
                                          <p:val>
                                            <p:strVal val="0-#ppt_w/2"/>
                                          </p:val>
                                        </p:tav>
                                        <p:tav tm="100000">
                                          <p:val>
                                            <p:strVal val="#ppt_x"/>
                                          </p:val>
                                        </p:tav>
                                      </p:tavLst>
                                    </p:anim>
                                    <p:anim calcmode="lin" valueType="num">
                                      <p:cBhvr additive="base">
                                        <p:cTn id="83" dur="2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2000" fill="hold"/>
                                        <p:tgtEl>
                                          <p:spTgt spid="25"/>
                                        </p:tgtEl>
                                        <p:attrNameLst>
                                          <p:attrName>ppt_x</p:attrName>
                                        </p:attrNameLst>
                                      </p:cBhvr>
                                      <p:tavLst>
                                        <p:tav tm="0">
                                          <p:val>
                                            <p:strVal val="0-#ppt_w/2"/>
                                          </p:val>
                                        </p:tav>
                                        <p:tav tm="100000">
                                          <p:val>
                                            <p:strVal val="#ppt_x"/>
                                          </p:val>
                                        </p:tav>
                                      </p:tavLst>
                                    </p:anim>
                                    <p:anim calcmode="lin" valueType="num">
                                      <p:cBhvr additive="base">
                                        <p:cTn id="87" dur="2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2000" fill="hold"/>
                                        <p:tgtEl>
                                          <p:spTgt spid="17"/>
                                        </p:tgtEl>
                                        <p:attrNameLst>
                                          <p:attrName>ppt_x</p:attrName>
                                        </p:attrNameLst>
                                      </p:cBhvr>
                                      <p:tavLst>
                                        <p:tav tm="0">
                                          <p:val>
                                            <p:strVal val="0-#ppt_w/2"/>
                                          </p:val>
                                        </p:tav>
                                        <p:tav tm="100000">
                                          <p:val>
                                            <p:strVal val="#ppt_x"/>
                                          </p:val>
                                        </p:tav>
                                      </p:tavLst>
                                    </p:anim>
                                    <p:anim calcmode="lin" valueType="num">
                                      <p:cBhvr additive="base">
                                        <p:cTn id="91" dur="2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2000" fill="hold"/>
                                        <p:tgtEl>
                                          <p:spTgt spid="21"/>
                                        </p:tgtEl>
                                        <p:attrNameLst>
                                          <p:attrName>ppt_x</p:attrName>
                                        </p:attrNameLst>
                                      </p:cBhvr>
                                      <p:tavLst>
                                        <p:tav tm="0">
                                          <p:val>
                                            <p:strVal val="0-#ppt_w/2"/>
                                          </p:val>
                                        </p:tav>
                                        <p:tav tm="100000">
                                          <p:val>
                                            <p:strVal val="#ppt_x"/>
                                          </p:val>
                                        </p:tav>
                                      </p:tavLst>
                                    </p:anim>
                                    <p:anim calcmode="lin" valueType="num">
                                      <p:cBhvr additive="base">
                                        <p:cTn id="95" dur="2000" fill="hold"/>
                                        <p:tgtEl>
                                          <p:spTgt spid="21"/>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2000" fill="hold"/>
                                        <p:tgtEl>
                                          <p:spTgt spid="13"/>
                                        </p:tgtEl>
                                        <p:attrNameLst>
                                          <p:attrName>ppt_x</p:attrName>
                                        </p:attrNameLst>
                                      </p:cBhvr>
                                      <p:tavLst>
                                        <p:tav tm="0">
                                          <p:val>
                                            <p:strVal val="0-#ppt_w/2"/>
                                          </p:val>
                                        </p:tav>
                                        <p:tav tm="100000">
                                          <p:val>
                                            <p:strVal val="#ppt_x"/>
                                          </p:val>
                                        </p:tav>
                                      </p:tavLst>
                                    </p:anim>
                                    <p:anim calcmode="lin" valueType="num">
                                      <p:cBhvr additive="base">
                                        <p:cTn id="99" dur="2000" fill="hold"/>
                                        <p:tgtEl>
                                          <p:spTgt spid="1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2000" fill="hold"/>
                                        <p:tgtEl>
                                          <p:spTgt spid="10"/>
                                        </p:tgtEl>
                                        <p:attrNameLst>
                                          <p:attrName>ppt_x</p:attrName>
                                        </p:attrNameLst>
                                      </p:cBhvr>
                                      <p:tavLst>
                                        <p:tav tm="0">
                                          <p:val>
                                            <p:strVal val="0-#ppt_w/2"/>
                                          </p:val>
                                        </p:tav>
                                        <p:tav tm="100000">
                                          <p:val>
                                            <p:strVal val="#ppt_x"/>
                                          </p:val>
                                        </p:tav>
                                      </p:tavLst>
                                    </p:anim>
                                    <p:anim calcmode="lin" valueType="num">
                                      <p:cBhvr additive="base">
                                        <p:cTn id="103" dur="2000" fill="hold"/>
                                        <p:tgtEl>
                                          <p:spTgt spid="10"/>
                                        </p:tgtEl>
                                        <p:attrNameLst>
                                          <p:attrName>ppt_y</p:attrName>
                                        </p:attrNameLst>
                                      </p:cBhvr>
                                      <p:tavLst>
                                        <p:tav tm="0">
                                          <p:val>
                                            <p:strVal val="0-#ppt_h/2"/>
                                          </p:val>
                                        </p:tav>
                                        <p:tav tm="100000">
                                          <p:val>
                                            <p:strVal val="#ppt_y"/>
                                          </p:val>
                                        </p:tav>
                                      </p:tavLst>
                                    </p:anim>
                                  </p:childTnLst>
                                </p:cTn>
                              </p:par>
                              <p:par>
                                <p:cTn id="104" presetID="5" presetClass="entr" presetSubtype="10"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2000"/>
                                        <p:tgtEl>
                                          <p:spTgt spid="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Effect transition="in" filter="checkerboard(across)">
                                      <p:cBhvr>
                                        <p:cTn id="109" dur="2000"/>
                                        <p:tgtEl>
                                          <p:spTgt spid="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checkerboard(across)">
                                      <p:cBhvr>
                                        <p:cTn id="112" dur="2000"/>
                                        <p:tgtEl>
                                          <p:spTgt spid="8"/>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checkerboard(across)">
                                      <p:cBhvr>
                                        <p:cTn id="115" dur="2000"/>
                                        <p:tgtEl>
                                          <p:spTgt spid="9"/>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Effect transition="in" filter="checkerboard(across)">
                                      <p:cBhvr>
                                        <p:cTn id="118" dur="2000"/>
                                        <p:tgtEl>
                                          <p:spTgt spid="14"/>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checkerboard(across)">
                                      <p:cBhvr>
                                        <p:cTn id="121" dur="2000"/>
                                        <p:tgtEl>
                                          <p:spTgt spid="15"/>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8"/>
                                        </p:tgtEl>
                                        <p:attrNameLst>
                                          <p:attrName>style.visibility</p:attrName>
                                        </p:attrNameLst>
                                      </p:cBhvr>
                                      <p:to>
                                        <p:strVal val="visible"/>
                                      </p:to>
                                    </p:set>
                                    <p:animEffect transition="in" filter="checkerboard(across)">
                                      <p:cBhvr>
                                        <p:cTn id="124" dur="2000"/>
                                        <p:tgtEl>
                                          <p:spTgt spid="18"/>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checkerboard(across)">
                                      <p:cBhvr>
                                        <p:cTn id="127" dur="2000"/>
                                        <p:tgtEl>
                                          <p:spTgt spid="19"/>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animEffect transition="in" filter="checkerboard(across)">
                                      <p:cBhvr>
                                        <p:cTn id="130" dur="2000"/>
                                        <p:tgtEl>
                                          <p:spTgt spid="22"/>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3"/>
                                        </p:tgtEl>
                                        <p:attrNameLst>
                                          <p:attrName>style.visibility</p:attrName>
                                        </p:attrNameLst>
                                      </p:cBhvr>
                                      <p:to>
                                        <p:strVal val="visible"/>
                                      </p:to>
                                    </p:set>
                                    <p:animEffect transition="in" filter="checkerboard(across)">
                                      <p:cBhvr>
                                        <p:cTn id="133" dur="2000"/>
                                        <p:tgtEl>
                                          <p:spTgt spid="23"/>
                                        </p:tgtEl>
                                      </p:cBhvr>
                                    </p:animEffect>
                                  </p:childTnLst>
                                </p:cTn>
                              </p:par>
                              <p:par>
                                <p:cTn id="134" presetID="5" presetClass="entr" presetSubtype="10" fill="hold" grpId="1" nodeType="withEffect">
                                  <p:stCondLst>
                                    <p:cond delay="0"/>
                                  </p:stCondLst>
                                  <p:childTnLst>
                                    <p:set>
                                      <p:cBhvr>
                                        <p:cTn id="135" dur="1" fill="hold">
                                          <p:stCondLst>
                                            <p:cond delay="0"/>
                                          </p:stCondLst>
                                        </p:cTn>
                                        <p:tgtEl>
                                          <p:spTgt spid="26"/>
                                        </p:tgtEl>
                                        <p:attrNameLst>
                                          <p:attrName>style.visibility</p:attrName>
                                        </p:attrNameLst>
                                      </p:cBhvr>
                                      <p:to>
                                        <p:strVal val="visible"/>
                                      </p:to>
                                    </p:set>
                                    <p:animEffect transition="in" filter="checkerboard(across)">
                                      <p:cBhvr>
                                        <p:cTn id="136" dur="2000"/>
                                        <p:tgtEl>
                                          <p:spTgt spid="26"/>
                                        </p:tgtEl>
                                      </p:cBhvr>
                                    </p:animEffect>
                                  </p:childTnLst>
                                </p:cTn>
                              </p:par>
                              <p:par>
                                <p:cTn id="137" presetID="5" presetClass="entr" presetSubtype="10" fill="hold" grpId="1"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checkerboard(across)">
                                      <p:cBhvr>
                                        <p:cTn id="139" dur="2000"/>
                                        <p:tgtEl>
                                          <p:spTgt spid="27"/>
                                        </p:tgtEl>
                                      </p:cBhvr>
                                    </p:animEffect>
                                  </p:childTnLst>
                                </p:cTn>
                              </p:par>
                              <p:par>
                                <p:cTn id="140" presetID="5" presetClass="entr" presetSubtype="10"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checkerboard(across)">
                                      <p:cBhvr>
                                        <p:cTn id="142" dur="2000"/>
                                        <p:tgtEl>
                                          <p:spTgt spid="10"/>
                                        </p:tgtEl>
                                      </p:cBhvr>
                                    </p:animEffect>
                                  </p:childTnLst>
                                </p:cTn>
                              </p:par>
                              <p:par>
                                <p:cTn id="143" presetID="5" presetClass="entr" presetSubtype="10"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checkerboard(across)">
                                      <p:cBhvr>
                                        <p:cTn id="145" dur="2000"/>
                                        <p:tgtEl>
                                          <p:spTgt spid="11"/>
                                        </p:tgtEl>
                                      </p:cBhvr>
                                    </p:animEffect>
                                  </p:childTnLst>
                                </p:cTn>
                              </p:par>
                              <p:par>
                                <p:cTn id="146" presetID="5" presetClass="entr" presetSubtype="10"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checkerboard(across)">
                                      <p:cBhvr>
                                        <p:cTn id="148" dur="2000"/>
                                        <p:tgtEl>
                                          <p:spTgt spid="12"/>
                                        </p:tgtEl>
                                      </p:cBhvr>
                                    </p:animEffect>
                                  </p:childTnLst>
                                </p:cTn>
                              </p:par>
                              <p:par>
                                <p:cTn id="149" presetID="5" presetClass="entr" presetSubtype="10"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checkerboard(across)">
                                      <p:cBhvr>
                                        <p:cTn id="151" dur="2000"/>
                                        <p:tgtEl>
                                          <p:spTgt spid="13"/>
                                        </p:tgtEl>
                                      </p:cBhvr>
                                    </p:animEffect>
                                  </p:childTnLst>
                                </p:cTn>
                              </p:par>
                              <p:par>
                                <p:cTn id="152" presetID="5"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checkerboard(across)">
                                      <p:cBhvr>
                                        <p:cTn id="154" dur="2000"/>
                                        <p:tgtEl>
                                          <p:spTgt spid="16"/>
                                        </p:tgtEl>
                                      </p:cBhvr>
                                    </p:animEffect>
                                  </p:childTnLst>
                                </p:cTn>
                              </p:par>
                              <p:par>
                                <p:cTn id="155" presetID="5" presetClass="entr" presetSubtype="10"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checkerboard(across)">
                                      <p:cBhvr>
                                        <p:cTn id="157" dur="2000"/>
                                        <p:tgtEl>
                                          <p:spTgt spid="17"/>
                                        </p:tgtEl>
                                      </p:cBhvr>
                                    </p:animEffect>
                                  </p:childTnLst>
                                </p:cTn>
                              </p:par>
                              <p:par>
                                <p:cTn id="158" presetID="5" presetClass="entr" presetSubtype="10" fill="hold" grpId="1"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2000"/>
                                        <p:tgtEl>
                                          <p:spTgt spid="20"/>
                                        </p:tgtEl>
                                      </p:cBhvr>
                                    </p:animEffect>
                                  </p:childTnLst>
                                </p:cTn>
                              </p:par>
                              <p:par>
                                <p:cTn id="161" presetID="5" presetClass="entr" presetSubtype="10" fill="hold" grpId="1"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2000"/>
                                        <p:tgtEl>
                                          <p:spTgt spid="21"/>
                                        </p:tgtEl>
                                      </p:cBhvr>
                                    </p:animEffect>
                                  </p:childTnLst>
                                </p:cTn>
                              </p:par>
                              <p:par>
                                <p:cTn id="164" presetID="5" presetClass="entr" presetSubtype="10"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checkerboard(across)">
                                      <p:cBhvr>
                                        <p:cTn id="166" dur="2000"/>
                                        <p:tgtEl>
                                          <p:spTgt spid="24"/>
                                        </p:tgtEl>
                                      </p:cBhvr>
                                    </p:animEffect>
                                  </p:childTnLst>
                                </p:cTn>
                              </p:par>
                              <p:par>
                                <p:cTn id="167" presetID="5" presetClass="entr" presetSubtype="10"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checkerboard(across)">
                                      <p:cBhvr>
                                        <p:cTn id="169" dur="2000"/>
                                        <p:tgtEl>
                                          <p:spTgt spid="25"/>
                                        </p:tgtEl>
                                      </p:cBhvr>
                                    </p:animEffect>
                                  </p:childTnLst>
                                </p:cTn>
                              </p:par>
                              <p:par>
                                <p:cTn id="170" presetID="5" presetClass="entr" presetSubtype="10"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checkerboard(across)">
                                      <p:cBhvr>
                                        <p:cTn id="172" dur="2000"/>
                                        <p:tgtEl>
                                          <p:spTgt spid="28"/>
                                        </p:tgtEl>
                                      </p:cBhvr>
                                    </p:animEffect>
                                  </p:childTnLst>
                                </p:cTn>
                              </p:par>
                              <p:par>
                                <p:cTn id="173" presetID="5" presetClass="entr" presetSubtype="10" fill="hold" grpId="1" nodeType="withEffect">
                                  <p:stCondLst>
                                    <p:cond delay="0"/>
                                  </p:stCondLst>
                                  <p:childTnLst>
                                    <p:set>
                                      <p:cBhvr>
                                        <p:cTn id="174" dur="1" fill="hold">
                                          <p:stCondLst>
                                            <p:cond delay="0"/>
                                          </p:stCondLst>
                                        </p:cTn>
                                        <p:tgtEl>
                                          <p:spTgt spid="29"/>
                                        </p:tgtEl>
                                        <p:attrNameLst>
                                          <p:attrName>style.visibility</p:attrName>
                                        </p:attrNameLst>
                                      </p:cBhvr>
                                      <p:to>
                                        <p:strVal val="visible"/>
                                      </p:to>
                                    </p:set>
                                    <p:animEffect transition="in" filter="checkerboard(across)">
                                      <p:cBhvr>
                                        <p:cTn id="175" dur="2000"/>
                                        <p:tgtEl>
                                          <p:spTgt spid="29"/>
                                        </p:tgtEl>
                                      </p:cBhvr>
                                    </p:animEffect>
                                  </p:childTnLst>
                                </p:cTn>
                              </p:par>
                            </p:childTnLst>
                          </p:cTn>
                        </p:par>
                        <p:par>
                          <p:cTn id="176" fill="hold">
                            <p:stCondLst>
                              <p:cond delay="2000"/>
                            </p:stCondLst>
                            <p:childTnLst>
                              <p:par>
                                <p:cTn id="177" presetID="17" presetClass="exit" presetSubtype="8" fill="hold" grpId="2" nodeType="afterEffect">
                                  <p:stCondLst>
                                    <p:cond delay="0"/>
                                  </p:stCondLst>
                                  <p:childTnLst>
                                    <p:anim calcmode="lin" valueType="num">
                                      <p:cBhvr>
                                        <p:cTn id="178" dur="2000"/>
                                        <p:tgtEl>
                                          <p:spTgt spid="6"/>
                                        </p:tgtEl>
                                        <p:attrNameLst>
                                          <p:attrName>ppt_x</p:attrName>
                                        </p:attrNameLst>
                                      </p:cBhvr>
                                      <p:tavLst>
                                        <p:tav tm="0">
                                          <p:val>
                                            <p:strVal val="ppt_x"/>
                                          </p:val>
                                        </p:tav>
                                        <p:tav tm="100000">
                                          <p:val>
                                            <p:strVal val="ppt_x-ppt_w/2"/>
                                          </p:val>
                                        </p:tav>
                                      </p:tavLst>
                                    </p:anim>
                                    <p:anim calcmode="lin" valueType="num">
                                      <p:cBhvr>
                                        <p:cTn id="179" dur="2000"/>
                                        <p:tgtEl>
                                          <p:spTgt spid="6"/>
                                        </p:tgtEl>
                                        <p:attrNameLst>
                                          <p:attrName>ppt_y</p:attrName>
                                        </p:attrNameLst>
                                      </p:cBhvr>
                                      <p:tavLst>
                                        <p:tav tm="0">
                                          <p:val>
                                            <p:strVal val="ppt_y"/>
                                          </p:val>
                                        </p:tav>
                                        <p:tav tm="100000">
                                          <p:val>
                                            <p:strVal val="ppt_y"/>
                                          </p:val>
                                        </p:tav>
                                      </p:tavLst>
                                    </p:anim>
                                    <p:anim calcmode="lin" valueType="num">
                                      <p:cBhvr>
                                        <p:cTn id="180" dur="2000"/>
                                        <p:tgtEl>
                                          <p:spTgt spid="6"/>
                                        </p:tgtEl>
                                        <p:attrNameLst>
                                          <p:attrName>ppt_w</p:attrName>
                                        </p:attrNameLst>
                                      </p:cBhvr>
                                      <p:tavLst>
                                        <p:tav tm="0">
                                          <p:val>
                                            <p:strVal val="ppt_w"/>
                                          </p:val>
                                        </p:tav>
                                        <p:tav tm="100000">
                                          <p:val>
                                            <p:fltVal val="0"/>
                                          </p:val>
                                        </p:tav>
                                      </p:tavLst>
                                    </p:anim>
                                    <p:anim calcmode="lin" valueType="num">
                                      <p:cBhvr>
                                        <p:cTn id="181" dur="2000"/>
                                        <p:tgtEl>
                                          <p:spTgt spid="6"/>
                                        </p:tgtEl>
                                        <p:attrNameLst>
                                          <p:attrName>ppt_h</p:attrName>
                                        </p:attrNameLst>
                                      </p:cBhvr>
                                      <p:tavLst>
                                        <p:tav tm="0">
                                          <p:val>
                                            <p:strVal val="ppt_h"/>
                                          </p:val>
                                        </p:tav>
                                        <p:tav tm="100000">
                                          <p:val>
                                            <p:strVal val="ppt_h"/>
                                          </p:val>
                                        </p:tav>
                                      </p:tavLst>
                                    </p:anim>
                                    <p:set>
                                      <p:cBhvr>
                                        <p:cTn id="182" dur="1" fill="hold">
                                          <p:stCondLst>
                                            <p:cond delay="1999"/>
                                          </p:stCondLst>
                                        </p:cTn>
                                        <p:tgtEl>
                                          <p:spTgt spid="6"/>
                                        </p:tgtEl>
                                        <p:attrNameLst>
                                          <p:attrName>style.visibility</p:attrName>
                                        </p:attrNameLst>
                                      </p:cBhvr>
                                      <p:to>
                                        <p:strVal val="hidden"/>
                                      </p:to>
                                    </p:set>
                                  </p:childTnLst>
                                </p:cTn>
                              </p:par>
                              <p:par>
                                <p:cTn id="183" presetID="17" presetClass="exit" presetSubtype="8" fill="hold" grpId="2" nodeType="withEffect">
                                  <p:stCondLst>
                                    <p:cond delay="0"/>
                                  </p:stCondLst>
                                  <p:childTnLst>
                                    <p:anim calcmode="lin" valueType="num">
                                      <p:cBhvr>
                                        <p:cTn id="184" dur="2000"/>
                                        <p:tgtEl>
                                          <p:spTgt spid="7"/>
                                        </p:tgtEl>
                                        <p:attrNameLst>
                                          <p:attrName>ppt_x</p:attrName>
                                        </p:attrNameLst>
                                      </p:cBhvr>
                                      <p:tavLst>
                                        <p:tav tm="0">
                                          <p:val>
                                            <p:strVal val="ppt_x"/>
                                          </p:val>
                                        </p:tav>
                                        <p:tav tm="100000">
                                          <p:val>
                                            <p:strVal val="ppt_x-ppt_w/2"/>
                                          </p:val>
                                        </p:tav>
                                      </p:tavLst>
                                    </p:anim>
                                    <p:anim calcmode="lin" valueType="num">
                                      <p:cBhvr>
                                        <p:cTn id="185" dur="2000"/>
                                        <p:tgtEl>
                                          <p:spTgt spid="7"/>
                                        </p:tgtEl>
                                        <p:attrNameLst>
                                          <p:attrName>ppt_y</p:attrName>
                                        </p:attrNameLst>
                                      </p:cBhvr>
                                      <p:tavLst>
                                        <p:tav tm="0">
                                          <p:val>
                                            <p:strVal val="ppt_y"/>
                                          </p:val>
                                        </p:tav>
                                        <p:tav tm="100000">
                                          <p:val>
                                            <p:strVal val="ppt_y"/>
                                          </p:val>
                                        </p:tav>
                                      </p:tavLst>
                                    </p:anim>
                                    <p:anim calcmode="lin" valueType="num">
                                      <p:cBhvr>
                                        <p:cTn id="186" dur="2000"/>
                                        <p:tgtEl>
                                          <p:spTgt spid="7"/>
                                        </p:tgtEl>
                                        <p:attrNameLst>
                                          <p:attrName>ppt_w</p:attrName>
                                        </p:attrNameLst>
                                      </p:cBhvr>
                                      <p:tavLst>
                                        <p:tav tm="0">
                                          <p:val>
                                            <p:strVal val="ppt_w"/>
                                          </p:val>
                                        </p:tav>
                                        <p:tav tm="100000">
                                          <p:val>
                                            <p:fltVal val="0"/>
                                          </p:val>
                                        </p:tav>
                                      </p:tavLst>
                                    </p:anim>
                                    <p:anim calcmode="lin" valueType="num">
                                      <p:cBhvr>
                                        <p:cTn id="187" dur="2000"/>
                                        <p:tgtEl>
                                          <p:spTgt spid="7"/>
                                        </p:tgtEl>
                                        <p:attrNameLst>
                                          <p:attrName>ppt_h</p:attrName>
                                        </p:attrNameLst>
                                      </p:cBhvr>
                                      <p:tavLst>
                                        <p:tav tm="0">
                                          <p:val>
                                            <p:strVal val="ppt_h"/>
                                          </p:val>
                                        </p:tav>
                                        <p:tav tm="100000">
                                          <p:val>
                                            <p:strVal val="ppt_h"/>
                                          </p:val>
                                        </p:tav>
                                      </p:tavLst>
                                    </p:anim>
                                    <p:set>
                                      <p:cBhvr>
                                        <p:cTn id="188" dur="1" fill="hold">
                                          <p:stCondLst>
                                            <p:cond delay="1999"/>
                                          </p:stCondLst>
                                        </p:cTn>
                                        <p:tgtEl>
                                          <p:spTgt spid="7"/>
                                        </p:tgtEl>
                                        <p:attrNameLst>
                                          <p:attrName>style.visibility</p:attrName>
                                        </p:attrNameLst>
                                      </p:cBhvr>
                                      <p:to>
                                        <p:strVal val="hidden"/>
                                      </p:to>
                                    </p:set>
                                  </p:childTnLst>
                                </p:cTn>
                              </p:par>
                              <p:par>
                                <p:cTn id="189" presetID="17" presetClass="exit" presetSubtype="8" fill="hold" grpId="2" nodeType="withEffect">
                                  <p:stCondLst>
                                    <p:cond delay="0"/>
                                  </p:stCondLst>
                                  <p:childTnLst>
                                    <p:anim calcmode="lin" valueType="num">
                                      <p:cBhvr>
                                        <p:cTn id="190" dur="2000"/>
                                        <p:tgtEl>
                                          <p:spTgt spid="8"/>
                                        </p:tgtEl>
                                        <p:attrNameLst>
                                          <p:attrName>ppt_x</p:attrName>
                                        </p:attrNameLst>
                                      </p:cBhvr>
                                      <p:tavLst>
                                        <p:tav tm="0">
                                          <p:val>
                                            <p:strVal val="ppt_x"/>
                                          </p:val>
                                        </p:tav>
                                        <p:tav tm="100000">
                                          <p:val>
                                            <p:strVal val="ppt_x-ppt_w/2"/>
                                          </p:val>
                                        </p:tav>
                                      </p:tavLst>
                                    </p:anim>
                                    <p:anim calcmode="lin" valueType="num">
                                      <p:cBhvr>
                                        <p:cTn id="191" dur="2000"/>
                                        <p:tgtEl>
                                          <p:spTgt spid="8"/>
                                        </p:tgtEl>
                                        <p:attrNameLst>
                                          <p:attrName>ppt_y</p:attrName>
                                        </p:attrNameLst>
                                      </p:cBhvr>
                                      <p:tavLst>
                                        <p:tav tm="0">
                                          <p:val>
                                            <p:strVal val="ppt_y"/>
                                          </p:val>
                                        </p:tav>
                                        <p:tav tm="100000">
                                          <p:val>
                                            <p:strVal val="ppt_y"/>
                                          </p:val>
                                        </p:tav>
                                      </p:tavLst>
                                    </p:anim>
                                    <p:anim calcmode="lin" valueType="num">
                                      <p:cBhvr>
                                        <p:cTn id="192" dur="2000"/>
                                        <p:tgtEl>
                                          <p:spTgt spid="8"/>
                                        </p:tgtEl>
                                        <p:attrNameLst>
                                          <p:attrName>ppt_w</p:attrName>
                                        </p:attrNameLst>
                                      </p:cBhvr>
                                      <p:tavLst>
                                        <p:tav tm="0">
                                          <p:val>
                                            <p:strVal val="ppt_w"/>
                                          </p:val>
                                        </p:tav>
                                        <p:tav tm="100000">
                                          <p:val>
                                            <p:fltVal val="0"/>
                                          </p:val>
                                        </p:tav>
                                      </p:tavLst>
                                    </p:anim>
                                    <p:anim calcmode="lin" valueType="num">
                                      <p:cBhvr>
                                        <p:cTn id="193" dur="2000"/>
                                        <p:tgtEl>
                                          <p:spTgt spid="8"/>
                                        </p:tgtEl>
                                        <p:attrNameLst>
                                          <p:attrName>ppt_h</p:attrName>
                                        </p:attrNameLst>
                                      </p:cBhvr>
                                      <p:tavLst>
                                        <p:tav tm="0">
                                          <p:val>
                                            <p:strVal val="ppt_h"/>
                                          </p:val>
                                        </p:tav>
                                        <p:tav tm="100000">
                                          <p:val>
                                            <p:strVal val="ppt_h"/>
                                          </p:val>
                                        </p:tav>
                                      </p:tavLst>
                                    </p:anim>
                                    <p:set>
                                      <p:cBhvr>
                                        <p:cTn id="194" dur="1" fill="hold">
                                          <p:stCondLst>
                                            <p:cond delay="1999"/>
                                          </p:stCondLst>
                                        </p:cTn>
                                        <p:tgtEl>
                                          <p:spTgt spid="8"/>
                                        </p:tgtEl>
                                        <p:attrNameLst>
                                          <p:attrName>style.visibility</p:attrName>
                                        </p:attrNameLst>
                                      </p:cBhvr>
                                      <p:to>
                                        <p:strVal val="hidden"/>
                                      </p:to>
                                    </p:set>
                                  </p:childTnLst>
                                </p:cTn>
                              </p:par>
                              <p:par>
                                <p:cTn id="195" presetID="17" presetClass="exit" presetSubtype="8" fill="hold" grpId="2" nodeType="withEffect">
                                  <p:stCondLst>
                                    <p:cond delay="0"/>
                                  </p:stCondLst>
                                  <p:childTnLst>
                                    <p:anim calcmode="lin" valueType="num">
                                      <p:cBhvr>
                                        <p:cTn id="196" dur="2000"/>
                                        <p:tgtEl>
                                          <p:spTgt spid="9"/>
                                        </p:tgtEl>
                                        <p:attrNameLst>
                                          <p:attrName>ppt_x</p:attrName>
                                        </p:attrNameLst>
                                      </p:cBhvr>
                                      <p:tavLst>
                                        <p:tav tm="0">
                                          <p:val>
                                            <p:strVal val="ppt_x"/>
                                          </p:val>
                                        </p:tav>
                                        <p:tav tm="100000">
                                          <p:val>
                                            <p:strVal val="ppt_x-ppt_w/2"/>
                                          </p:val>
                                        </p:tav>
                                      </p:tavLst>
                                    </p:anim>
                                    <p:anim calcmode="lin" valueType="num">
                                      <p:cBhvr>
                                        <p:cTn id="197" dur="2000"/>
                                        <p:tgtEl>
                                          <p:spTgt spid="9"/>
                                        </p:tgtEl>
                                        <p:attrNameLst>
                                          <p:attrName>ppt_y</p:attrName>
                                        </p:attrNameLst>
                                      </p:cBhvr>
                                      <p:tavLst>
                                        <p:tav tm="0">
                                          <p:val>
                                            <p:strVal val="ppt_y"/>
                                          </p:val>
                                        </p:tav>
                                        <p:tav tm="100000">
                                          <p:val>
                                            <p:strVal val="ppt_y"/>
                                          </p:val>
                                        </p:tav>
                                      </p:tavLst>
                                    </p:anim>
                                    <p:anim calcmode="lin" valueType="num">
                                      <p:cBhvr>
                                        <p:cTn id="198" dur="2000"/>
                                        <p:tgtEl>
                                          <p:spTgt spid="9"/>
                                        </p:tgtEl>
                                        <p:attrNameLst>
                                          <p:attrName>ppt_w</p:attrName>
                                        </p:attrNameLst>
                                      </p:cBhvr>
                                      <p:tavLst>
                                        <p:tav tm="0">
                                          <p:val>
                                            <p:strVal val="ppt_w"/>
                                          </p:val>
                                        </p:tav>
                                        <p:tav tm="100000">
                                          <p:val>
                                            <p:fltVal val="0"/>
                                          </p:val>
                                        </p:tav>
                                      </p:tavLst>
                                    </p:anim>
                                    <p:anim calcmode="lin" valueType="num">
                                      <p:cBhvr>
                                        <p:cTn id="199" dur="2000"/>
                                        <p:tgtEl>
                                          <p:spTgt spid="9"/>
                                        </p:tgtEl>
                                        <p:attrNameLst>
                                          <p:attrName>ppt_h</p:attrName>
                                        </p:attrNameLst>
                                      </p:cBhvr>
                                      <p:tavLst>
                                        <p:tav tm="0">
                                          <p:val>
                                            <p:strVal val="ppt_h"/>
                                          </p:val>
                                        </p:tav>
                                        <p:tav tm="100000">
                                          <p:val>
                                            <p:strVal val="ppt_h"/>
                                          </p:val>
                                        </p:tav>
                                      </p:tavLst>
                                    </p:anim>
                                    <p:set>
                                      <p:cBhvr>
                                        <p:cTn id="200" dur="1" fill="hold">
                                          <p:stCondLst>
                                            <p:cond delay="1999"/>
                                          </p:stCondLst>
                                        </p:cTn>
                                        <p:tgtEl>
                                          <p:spTgt spid="9"/>
                                        </p:tgtEl>
                                        <p:attrNameLst>
                                          <p:attrName>style.visibility</p:attrName>
                                        </p:attrNameLst>
                                      </p:cBhvr>
                                      <p:to>
                                        <p:strVal val="hidden"/>
                                      </p:to>
                                    </p:set>
                                  </p:childTnLst>
                                </p:cTn>
                              </p:par>
                              <p:par>
                                <p:cTn id="201" presetID="17" presetClass="exit" presetSubtype="8" fill="hold" grpId="2" nodeType="withEffect">
                                  <p:stCondLst>
                                    <p:cond delay="0"/>
                                  </p:stCondLst>
                                  <p:childTnLst>
                                    <p:anim calcmode="lin" valueType="num">
                                      <p:cBhvr>
                                        <p:cTn id="202" dur="2000"/>
                                        <p:tgtEl>
                                          <p:spTgt spid="14"/>
                                        </p:tgtEl>
                                        <p:attrNameLst>
                                          <p:attrName>ppt_x</p:attrName>
                                        </p:attrNameLst>
                                      </p:cBhvr>
                                      <p:tavLst>
                                        <p:tav tm="0">
                                          <p:val>
                                            <p:strVal val="ppt_x"/>
                                          </p:val>
                                        </p:tav>
                                        <p:tav tm="100000">
                                          <p:val>
                                            <p:strVal val="ppt_x-ppt_w/2"/>
                                          </p:val>
                                        </p:tav>
                                      </p:tavLst>
                                    </p:anim>
                                    <p:anim calcmode="lin" valueType="num">
                                      <p:cBhvr>
                                        <p:cTn id="203" dur="2000"/>
                                        <p:tgtEl>
                                          <p:spTgt spid="14"/>
                                        </p:tgtEl>
                                        <p:attrNameLst>
                                          <p:attrName>ppt_y</p:attrName>
                                        </p:attrNameLst>
                                      </p:cBhvr>
                                      <p:tavLst>
                                        <p:tav tm="0">
                                          <p:val>
                                            <p:strVal val="ppt_y"/>
                                          </p:val>
                                        </p:tav>
                                        <p:tav tm="100000">
                                          <p:val>
                                            <p:strVal val="ppt_y"/>
                                          </p:val>
                                        </p:tav>
                                      </p:tavLst>
                                    </p:anim>
                                    <p:anim calcmode="lin" valueType="num">
                                      <p:cBhvr>
                                        <p:cTn id="204" dur="2000"/>
                                        <p:tgtEl>
                                          <p:spTgt spid="14"/>
                                        </p:tgtEl>
                                        <p:attrNameLst>
                                          <p:attrName>ppt_w</p:attrName>
                                        </p:attrNameLst>
                                      </p:cBhvr>
                                      <p:tavLst>
                                        <p:tav tm="0">
                                          <p:val>
                                            <p:strVal val="ppt_w"/>
                                          </p:val>
                                        </p:tav>
                                        <p:tav tm="100000">
                                          <p:val>
                                            <p:fltVal val="0"/>
                                          </p:val>
                                        </p:tav>
                                      </p:tavLst>
                                    </p:anim>
                                    <p:anim calcmode="lin" valueType="num">
                                      <p:cBhvr>
                                        <p:cTn id="205" dur="2000"/>
                                        <p:tgtEl>
                                          <p:spTgt spid="14"/>
                                        </p:tgtEl>
                                        <p:attrNameLst>
                                          <p:attrName>ppt_h</p:attrName>
                                        </p:attrNameLst>
                                      </p:cBhvr>
                                      <p:tavLst>
                                        <p:tav tm="0">
                                          <p:val>
                                            <p:strVal val="ppt_h"/>
                                          </p:val>
                                        </p:tav>
                                        <p:tav tm="100000">
                                          <p:val>
                                            <p:strVal val="ppt_h"/>
                                          </p:val>
                                        </p:tav>
                                      </p:tavLst>
                                    </p:anim>
                                    <p:set>
                                      <p:cBhvr>
                                        <p:cTn id="206" dur="1" fill="hold">
                                          <p:stCondLst>
                                            <p:cond delay="1999"/>
                                          </p:stCondLst>
                                        </p:cTn>
                                        <p:tgtEl>
                                          <p:spTgt spid="14"/>
                                        </p:tgtEl>
                                        <p:attrNameLst>
                                          <p:attrName>style.visibility</p:attrName>
                                        </p:attrNameLst>
                                      </p:cBhvr>
                                      <p:to>
                                        <p:strVal val="hidden"/>
                                      </p:to>
                                    </p:set>
                                  </p:childTnLst>
                                </p:cTn>
                              </p:par>
                              <p:par>
                                <p:cTn id="207" presetID="17" presetClass="exit" presetSubtype="8" fill="hold" grpId="2" nodeType="withEffect">
                                  <p:stCondLst>
                                    <p:cond delay="0"/>
                                  </p:stCondLst>
                                  <p:childTnLst>
                                    <p:anim calcmode="lin" valueType="num">
                                      <p:cBhvr>
                                        <p:cTn id="208" dur="2000"/>
                                        <p:tgtEl>
                                          <p:spTgt spid="15"/>
                                        </p:tgtEl>
                                        <p:attrNameLst>
                                          <p:attrName>ppt_x</p:attrName>
                                        </p:attrNameLst>
                                      </p:cBhvr>
                                      <p:tavLst>
                                        <p:tav tm="0">
                                          <p:val>
                                            <p:strVal val="ppt_x"/>
                                          </p:val>
                                        </p:tav>
                                        <p:tav tm="100000">
                                          <p:val>
                                            <p:strVal val="ppt_x-ppt_w/2"/>
                                          </p:val>
                                        </p:tav>
                                      </p:tavLst>
                                    </p:anim>
                                    <p:anim calcmode="lin" valueType="num">
                                      <p:cBhvr>
                                        <p:cTn id="209" dur="2000"/>
                                        <p:tgtEl>
                                          <p:spTgt spid="15"/>
                                        </p:tgtEl>
                                        <p:attrNameLst>
                                          <p:attrName>ppt_y</p:attrName>
                                        </p:attrNameLst>
                                      </p:cBhvr>
                                      <p:tavLst>
                                        <p:tav tm="0">
                                          <p:val>
                                            <p:strVal val="ppt_y"/>
                                          </p:val>
                                        </p:tav>
                                        <p:tav tm="100000">
                                          <p:val>
                                            <p:strVal val="ppt_y"/>
                                          </p:val>
                                        </p:tav>
                                      </p:tavLst>
                                    </p:anim>
                                    <p:anim calcmode="lin" valueType="num">
                                      <p:cBhvr>
                                        <p:cTn id="210" dur="2000"/>
                                        <p:tgtEl>
                                          <p:spTgt spid="15"/>
                                        </p:tgtEl>
                                        <p:attrNameLst>
                                          <p:attrName>ppt_w</p:attrName>
                                        </p:attrNameLst>
                                      </p:cBhvr>
                                      <p:tavLst>
                                        <p:tav tm="0">
                                          <p:val>
                                            <p:strVal val="ppt_w"/>
                                          </p:val>
                                        </p:tav>
                                        <p:tav tm="100000">
                                          <p:val>
                                            <p:fltVal val="0"/>
                                          </p:val>
                                        </p:tav>
                                      </p:tavLst>
                                    </p:anim>
                                    <p:anim calcmode="lin" valueType="num">
                                      <p:cBhvr>
                                        <p:cTn id="211" dur="2000"/>
                                        <p:tgtEl>
                                          <p:spTgt spid="15"/>
                                        </p:tgtEl>
                                        <p:attrNameLst>
                                          <p:attrName>ppt_h</p:attrName>
                                        </p:attrNameLst>
                                      </p:cBhvr>
                                      <p:tavLst>
                                        <p:tav tm="0">
                                          <p:val>
                                            <p:strVal val="ppt_h"/>
                                          </p:val>
                                        </p:tav>
                                        <p:tav tm="100000">
                                          <p:val>
                                            <p:strVal val="ppt_h"/>
                                          </p:val>
                                        </p:tav>
                                      </p:tavLst>
                                    </p:anim>
                                    <p:set>
                                      <p:cBhvr>
                                        <p:cTn id="212" dur="1" fill="hold">
                                          <p:stCondLst>
                                            <p:cond delay="1999"/>
                                          </p:stCondLst>
                                        </p:cTn>
                                        <p:tgtEl>
                                          <p:spTgt spid="15"/>
                                        </p:tgtEl>
                                        <p:attrNameLst>
                                          <p:attrName>style.visibility</p:attrName>
                                        </p:attrNameLst>
                                      </p:cBhvr>
                                      <p:to>
                                        <p:strVal val="hidden"/>
                                      </p:to>
                                    </p:set>
                                  </p:childTnLst>
                                </p:cTn>
                              </p:par>
                              <p:par>
                                <p:cTn id="213" presetID="17" presetClass="exit" presetSubtype="8" fill="hold" grpId="2" nodeType="withEffect">
                                  <p:stCondLst>
                                    <p:cond delay="0"/>
                                  </p:stCondLst>
                                  <p:childTnLst>
                                    <p:anim calcmode="lin" valueType="num">
                                      <p:cBhvr>
                                        <p:cTn id="214" dur="2000"/>
                                        <p:tgtEl>
                                          <p:spTgt spid="18"/>
                                        </p:tgtEl>
                                        <p:attrNameLst>
                                          <p:attrName>ppt_x</p:attrName>
                                        </p:attrNameLst>
                                      </p:cBhvr>
                                      <p:tavLst>
                                        <p:tav tm="0">
                                          <p:val>
                                            <p:strVal val="ppt_x"/>
                                          </p:val>
                                        </p:tav>
                                        <p:tav tm="100000">
                                          <p:val>
                                            <p:strVal val="ppt_x-ppt_w/2"/>
                                          </p:val>
                                        </p:tav>
                                      </p:tavLst>
                                    </p:anim>
                                    <p:anim calcmode="lin" valueType="num">
                                      <p:cBhvr>
                                        <p:cTn id="215" dur="2000"/>
                                        <p:tgtEl>
                                          <p:spTgt spid="18"/>
                                        </p:tgtEl>
                                        <p:attrNameLst>
                                          <p:attrName>ppt_y</p:attrName>
                                        </p:attrNameLst>
                                      </p:cBhvr>
                                      <p:tavLst>
                                        <p:tav tm="0">
                                          <p:val>
                                            <p:strVal val="ppt_y"/>
                                          </p:val>
                                        </p:tav>
                                        <p:tav tm="100000">
                                          <p:val>
                                            <p:strVal val="ppt_y"/>
                                          </p:val>
                                        </p:tav>
                                      </p:tavLst>
                                    </p:anim>
                                    <p:anim calcmode="lin" valueType="num">
                                      <p:cBhvr>
                                        <p:cTn id="216" dur="2000"/>
                                        <p:tgtEl>
                                          <p:spTgt spid="18"/>
                                        </p:tgtEl>
                                        <p:attrNameLst>
                                          <p:attrName>ppt_w</p:attrName>
                                        </p:attrNameLst>
                                      </p:cBhvr>
                                      <p:tavLst>
                                        <p:tav tm="0">
                                          <p:val>
                                            <p:strVal val="ppt_w"/>
                                          </p:val>
                                        </p:tav>
                                        <p:tav tm="100000">
                                          <p:val>
                                            <p:fltVal val="0"/>
                                          </p:val>
                                        </p:tav>
                                      </p:tavLst>
                                    </p:anim>
                                    <p:anim calcmode="lin" valueType="num">
                                      <p:cBhvr>
                                        <p:cTn id="217" dur="2000"/>
                                        <p:tgtEl>
                                          <p:spTgt spid="18"/>
                                        </p:tgtEl>
                                        <p:attrNameLst>
                                          <p:attrName>ppt_h</p:attrName>
                                        </p:attrNameLst>
                                      </p:cBhvr>
                                      <p:tavLst>
                                        <p:tav tm="0">
                                          <p:val>
                                            <p:strVal val="ppt_h"/>
                                          </p:val>
                                        </p:tav>
                                        <p:tav tm="100000">
                                          <p:val>
                                            <p:strVal val="ppt_h"/>
                                          </p:val>
                                        </p:tav>
                                      </p:tavLst>
                                    </p:anim>
                                    <p:set>
                                      <p:cBhvr>
                                        <p:cTn id="218" dur="1" fill="hold">
                                          <p:stCondLst>
                                            <p:cond delay="1999"/>
                                          </p:stCondLst>
                                        </p:cTn>
                                        <p:tgtEl>
                                          <p:spTgt spid="18"/>
                                        </p:tgtEl>
                                        <p:attrNameLst>
                                          <p:attrName>style.visibility</p:attrName>
                                        </p:attrNameLst>
                                      </p:cBhvr>
                                      <p:to>
                                        <p:strVal val="hidden"/>
                                      </p:to>
                                    </p:set>
                                  </p:childTnLst>
                                </p:cTn>
                              </p:par>
                              <p:par>
                                <p:cTn id="219" presetID="17" presetClass="exit" presetSubtype="8" fill="hold" grpId="2" nodeType="withEffect">
                                  <p:stCondLst>
                                    <p:cond delay="0"/>
                                  </p:stCondLst>
                                  <p:childTnLst>
                                    <p:anim calcmode="lin" valueType="num">
                                      <p:cBhvr>
                                        <p:cTn id="220" dur="2000"/>
                                        <p:tgtEl>
                                          <p:spTgt spid="19"/>
                                        </p:tgtEl>
                                        <p:attrNameLst>
                                          <p:attrName>ppt_x</p:attrName>
                                        </p:attrNameLst>
                                      </p:cBhvr>
                                      <p:tavLst>
                                        <p:tav tm="0">
                                          <p:val>
                                            <p:strVal val="ppt_x"/>
                                          </p:val>
                                        </p:tav>
                                        <p:tav tm="100000">
                                          <p:val>
                                            <p:strVal val="ppt_x-ppt_w/2"/>
                                          </p:val>
                                        </p:tav>
                                      </p:tavLst>
                                    </p:anim>
                                    <p:anim calcmode="lin" valueType="num">
                                      <p:cBhvr>
                                        <p:cTn id="221" dur="2000"/>
                                        <p:tgtEl>
                                          <p:spTgt spid="19"/>
                                        </p:tgtEl>
                                        <p:attrNameLst>
                                          <p:attrName>ppt_y</p:attrName>
                                        </p:attrNameLst>
                                      </p:cBhvr>
                                      <p:tavLst>
                                        <p:tav tm="0">
                                          <p:val>
                                            <p:strVal val="ppt_y"/>
                                          </p:val>
                                        </p:tav>
                                        <p:tav tm="100000">
                                          <p:val>
                                            <p:strVal val="ppt_y"/>
                                          </p:val>
                                        </p:tav>
                                      </p:tavLst>
                                    </p:anim>
                                    <p:anim calcmode="lin" valueType="num">
                                      <p:cBhvr>
                                        <p:cTn id="222" dur="2000"/>
                                        <p:tgtEl>
                                          <p:spTgt spid="19"/>
                                        </p:tgtEl>
                                        <p:attrNameLst>
                                          <p:attrName>ppt_w</p:attrName>
                                        </p:attrNameLst>
                                      </p:cBhvr>
                                      <p:tavLst>
                                        <p:tav tm="0">
                                          <p:val>
                                            <p:strVal val="ppt_w"/>
                                          </p:val>
                                        </p:tav>
                                        <p:tav tm="100000">
                                          <p:val>
                                            <p:fltVal val="0"/>
                                          </p:val>
                                        </p:tav>
                                      </p:tavLst>
                                    </p:anim>
                                    <p:anim calcmode="lin" valueType="num">
                                      <p:cBhvr>
                                        <p:cTn id="223" dur="2000"/>
                                        <p:tgtEl>
                                          <p:spTgt spid="19"/>
                                        </p:tgtEl>
                                        <p:attrNameLst>
                                          <p:attrName>ppt_h</p:attrName>
                                        </p:attrNameLst>
                                      </p:cBhvr>
                                      <p:tavLst>
                                        <p:tav tm="0">
                                          <p:val>
                                            <p:strVal val="ppt_h"/>
                                          </p:val>
                                        </p:tav>
                                        <p:tav tm="100000">
                                          <p:val>
                                            <p:strVal val="ppt_h"/>
                                          </p:val>
                                        </p:tav>
                                      </p:tavLst>
                                    </p:anim>
                                    <p:set>
                                      <p:cBhvr>
                                        <p:cTn id="224" dur="1" fill="hold">
                                          <p:stCondLst>
                                            <p:cond delay="1999"/>
                                          </p:stCondLst>
                                        </p:cTn>
                                        <p:tgtEl>
                                          <p:spTgt spid="19"/>
                                        </p:tgtEl>
                                        <p:attrNameLst>
                                          <p:attrName>style.visibility</p:attrName>
                                        </p:attrNameLst>
                                      </p:cBhvr>
                                      <p:to>
                                        <p:strVal val="hidden"/>
                                      </p:to>
                                    </p:set>
                                  </p:childTnLst>
                                </p:cTn>
                              </p:par>
                              <p:par>
                                <p:cTn id="225" presetID="17" presetClass="exit" presetSubtype="8" fill="hold" grpId="2" nodeType="withEffect">
                                  <p:stCondLst>
                                    <p:cond delay="0"/>
                                  </p:stCondLst>
                                  <p:childTnLst>
                                    <p:anim calcmode="lin" valueType="num">
                                      <p:cBhvr>
                                        <p:cTn id="226" dur="2000"/>
                                        <p:tgtEl>
                                          <p:spTgt spid="22"/>
                                        </p:tgtEl>
                                        <p:attrNameLst>
                                          <p:attrName>ppt_x</p:attrName>
                                        </p:attrNameLst>
                                      </p:cBhvr>
                                      <p:tavLst>
                                        <p:tav tm="0">
                                          <p:val>
                                            <p:strVal val="ppt_x"/>
                                          </p:val>
                                        </p:tav>
                                        <p:tav tm="100000">
                                          <p:val>
                                            <p:strVal val="ppt_x-ppt_w/2"/>
                                          </p:val>
                                        </p:tav>
                                      </p:tavLst>
                                    </p:anim>
                                    <p:anim calcmode="lin" valueType="num">
                                      <p:cBhvr>
                                        <p:cTn id="227" dur="2000"/>
                                        <p:tgtEl>
                                          <p:spTgt spid="22"/>
                                        </p:tgtEl>
                                        <p:attrNameLst>
                                          <p:attrName>ppt_y</p:attrName>
                                        </p:attrNameLst>
                                      </p:cBhvr>
                                      <p:tavLst>
                                        <p:tav tm="0">
                                          <p:val>
                                            <p:strVal val="ppt_y"/>
                                          </p:val>
                                        </p:tav>
                                        <p:tav tm="100000">
                                          <p:val>
                                            <p:strVal val="ppt_y"/>
                                          </p:val>
                                        </p:tav>
                                      </p:tavLst>
                                    </p:anim>
                                    <p:anim calcmode="lin" valueType="num">
                                      <p:cBhvr>
                                        <p:cTn id="228" dur="2000"/>
                                        <p:tgtEl>
                                          <p:spTgt spid="22"/>
                                        </p:tgtEl>
                                        <p:attrNameLst>
                                          <p:attrName>ppt_w</p:attrName>
                                        </p:attrNameLst>
                                      </p:cBhvr>
                                      <p:tavLst>
                                        <p:tav tm="0">
                                          <p:val>
                                            <p:strVal val="ppt_w"/>
                                          </p:val>
                                        </p:tav>
                                        <p:tav tm="100000">
                                          <p:val>
                                            <p:fltVal val="0"/>
                                          </p:val>
                                        </p:tav>
                                      </p:tavLst>
                                    </p:anim>
                                    <p:anim calcmode="lin" valueType="num">
                                      <p:cBhvr>
                                        <p:cTn id="229" dur="2000"/>
                                        <p:tgtEl>
                                          <p:spTgt spid="22"/>
                                        </p:tgtEl>
                                        <p:attrNameLst>
                                          <p:attrName>ppt_h</p:attrName>
                                        </p:attrNameLst>
                                      </p:cBhvr>
                                      <p:tavLst>
                                        <p:tav tm="0">
                                          <p:val>
                                            <p:strVal val="ppt_h"/>
                                          </p:val>
                                        </p:tav>
                                        <p:tav tm="100000">
                                          <p:val>
                                            <p:strVal val="ppt_h"/>
                                          </p:val>
                                        </p:tav>
                                      </p:tavLst>
                                    </p:anim>
                                    <p:set>
                                      <p:cBhvr>
                                        <p:cTn id="230" dur="1" fill="hold">
                                          <p:stCondLst>
                                            <p:cond delay="1999"/>
                                          </p:stCondLst>
                                        </p:cTn>
                                        <p:tgtEl>
                                          <p:spTgt spid="22"/>
                                        </p:tgtEl>
                                        <p:attrNameLst>
                                          <p:attrName>style.visibility</p:attrName>
                                        </p:attrNameLst>
                                      </p:cBhvr>
                                      <p:to>
                                        <p:strVal val="hidden"/>
                                      </p:to>
                                    </p:set>
                                  </p:childTnLst>
                                </p:cTn>
                              </p:par>
                              <p:par>
                                <p:cTn id="231" presetID="17" presetClass="exit" presetSubtype="8" fill="hold" grpId="2" nodeType="withEffect">
                                  <p:stCondLst>
                                    <p:cond delay="0"/>
                                  </p:stCondLst>
                                  <p:childTnLst>
                                    <p:anim calcmode="lin" valueType="num">
                                      <p:cBhvr>
                                        <p:cTn id="232" dur="2000"/>
                                        <p:tgtEl>
                                          <p:spTgt spid="23"/>
                                        </p:tgtEl>
                                        <p:attrNameLst>
                                          <p:attrName>ppt_x</p:attrName>
                                        </p:attrNameLst>
                                      </p:cBhvr>
                                      <p:tavLst>
                                        <p:tav tm="0">
                                          <p:val>
                                            <p:strVal val="ppt_x"/>
                                          </p:val>
                                        </p:tav>
                                        <p:tav tm="100000">
                                          <p:val>
                                            <p:strVal val="ppt_x-ppt_w/2"/>
                                          </p:val>
                                        </p:tav>
                                      </p:tavLst>
                                    </p:anim>
                                    <p:anim calcmode="lin" valueType="num">
                                      <p:cBhvr>
                                        <p:cTn id="233" dur="2000"/>
                                        <p:tgtEl>
                                          <p:spTgt spid="23"/>
                                        </p:tgtEl>
                                        <p:attrNameLst>
                                          <p:attrName>ppt_y</p:attrName>
                                        </p:attrNameLst>
                                      </p:cBhvr>
                                      <p:tavLst>
                                        <p:tav tm="0">
                                          <p:val>
                                            <p:strVal val="ppt_y"/>
                                          </p:val>
                                        </p:tav>
                                        <p:tav tm="100000">
                                          <p:val>
                                            <p:strVal val="ppt_y"/>
                                          </p:val>
                                        </p:tav>
                                      </p:tavLst>
                                    </p:anim>
                                    <p:anim calcmode="lin" valueType="num">
                                      <p:cBhvr>
                                        <p:cTn id="234" dur="2000"/>
                                        <p:tgtEl>
                                          <p:spTgt spid="23"/>
                                        </p:tgtEl>
                                        <p:attrNameLst>
                                          <p:attrName>ppt_w</p:attrName>
                                        </p:attrNameLst>
                                      </p:cBhvr>
                                      <p:tavLst>
                                        <p:tav tm="0">
                                          <p:val>
                                            <p:strVal val="ppt_w"/>
                                          </p:val>
                                        </p:tav>
                                        <p:tav tm="100000">
                                          <p:val>
                                            <p:fltVal val="0"/>
                                          </p:val>
                                        </p:tav>
                                      </p:tavLst>
                                    </p:anim>
                                    <p:anim calcmode="lin" valueType="num">
                                      <p:cBhvr>
                                        <p:cTn id="235" dur="2000"/>
                                        <p:tgtEl>
                                          <p:spTgt spid="23"/>
                                        </p:tgtEl>
                                        <p:attrNameLst>
                                          <p:attrName>ppt_h</p:attrName>
                                        </p:attrNameLst>
                                      </p:cBhvr>
                                      <p:tavLst>
                                        <p:tav tm="0">
                                          <p:val>
                                            <p:strVal val="ppt_h"/>
                                          </p:val>
                                        </p:tav>
                                        <p:tav tm="100000">
                                          <p:val>
                                            <p:strVal val="ppt_h"/>
                                          </p:val>
                                        </p:tav>
                                      </p:tavLst>
                                    </p:anim>
                                    <p:set>
                                      <p:cBhvr>
                                        <p:cTn id="236" dur="1" fill="hold">
                                          <p:stCondLst>
                                            <p:cond delay="1999"/>
                                          </p:stCondLst>
                                        </p:cTn>
                                        <p:tgtEl>
                                          <p:spTgt spid="23"/>
                                        </p:tgtEl>
                                        <p:attrNameLst>
                                          <p:attrName>style.visibility</p:attrName>
                                        </p:attrNameLst>
                                      </p:cBhvr>
                                      <p:to>
                                        <p:strVal val="hidden"/>
                                      </p:to>
                                    </p:set>
                                  </p:childTnLst>
                                </p:cTn>
                              </p:par>
                              <p:par>
                                <p:cTn id="237" presetID="17" presetClass="exit" presetSubtype="8" fill="hold" grpId="2" nodeType="withEffect">
                                  <p:stCondLst>
                                    <p:cond delay="0"/>
                                  </p:stCondLst>
                                  <p:childTnLst>
                                    <p:anim calcmode="lin" valueType="num">
                                      <p:cBhvr>
                                        <p:cTn id="238" dur="2000"/>
                                        <p:tgtEl>
                                          <p:spTgt spid="26"/>
                                        </p:tgtEl>
                                        <p:attrNameLst>
                                          <p:attrName>ppt_x</p:attrName>
                                        </p:attrNameLst>
                                      </p:cBhvr>
                                      <p:tavLst>
                                        <p:tav tm="0">
                                          <p:val>
                                            <p:strVal val="ppt_x"/>
                                          </p:val>
                                        </p:tav>
                                        <p:tav tm="100000">
                                          <p:val>
                                            <p:strVal val="ppt_x-ppt_w/2"/>
                                          </p:val>
                                        </p:tav>
                                      </p:tavLst>
                                    </p:anim>
                                    <p:anim calcmode="lin" valueType="num">
                                      <p:cBhvr>
                                        <p:cTn id="239" dur="2000"/>
                                        <p:tgtEl>
                                          <p:spTgt spid="26"/>
                                        </p:tgtEl>
                                        <p:attrNameLst>
                                          <p:attrName>ppt_y</p:attrName>
                                        </p:attrNameLst>
                                      </p:cBhvr>
                                      <p:tavLst>
                                        <p:tav tm="0">
                                          <p:val>
                                            <p:strVal val="ppt_y"/>
                                          </p:val>
                                        </p:tav>
                                        <p:tav tm="100000">
                                          <p:val>
                                            <p:strVal val="ppt_y"/>
                                          </p:val>
                                        </p:tav>
                                      </p:tavLst>
                                    </p:anim>
                                    <p:anim calcmode="lin" valueType="num">
                                      <p:cBhvr>
                                        <p:cTn id="240" dur="2000"/>
                                        <p:tgtEl>
                                          <p:spTgt spid="26"/>
                                        </p:tgtEl>
                                        <p:attrNameLst>
                                          <p:attrName>ppt_w</p:attrName>
                                        </p:attrNameLst>
                                      </p:cBhvr>
                                      <p:tavLst>
                                        <p:tav tm="0">
                                          <p:val>
                                            <p:strVal val="ppt_w"/>
                                          </p:val>
                                        </p:tav>
                                        <p:tav tm="100000">
                                          <p:val>
                                            <p:fltVal val="0"/>
                                          </p:val>
                                        </p:tav>
                                      </p:tavLst>
                                    </p:anim>
                                    <p:anim calcmode="lin" valueType="num">
                                      <p:cBhvr>
                                        <p:cTn id="241" dur="2000"/>
                                        <p:tgtEl>
                                          <p:spTgt spid="26"/>
                                        </p:tgtEl>
                                        <p:attrNameLst>
                                          <p:attrName>ppt_h</p:attrName>
                                        </p:attrNameLst>
                                      </p:cBhvr>
                                      <p:tavLst>
                                        <p:tav tm="0">
                                          <p:val>
                                            <p:strVal val="ppt_h"/>
                                          </p:val>
                                        </p:tav>
                                        <p:tav tm="100000">
                                          <p:val>
                                            <p:strVal val="ppt_h"/>
                                          </p:val>
                                        </p:tav>
                                      </p:tavLst>
                                    </p:anim>
                                    <p:set>
                                      <p:cBhvr>
                                        <p:cTn id="242" dur="1" fill="hold">
                                          <p:stCondLst>
                                            <p:cond delay="1999"/>
                                          </p:stCondLst>
                                        </p:cTn>
                                        <p:tgtEl>
                                          <p:spTgt spid="26"/>
                                        </p:tgtEl>
                                        <p:attrNameLst>
                                          <p:attrName>style.visibility</p:attrName>
                                        </p:attrNameLst>
                                      </p:cBhvr>
                                      <p:to>
                                        <p:strVal val="hidden"/>
                                      </p:to>
                                    </p:set>
                                  </p:childTnLst>
                                </p:cTn>
                              </p:par>
                              <p:par>
                                <p:cTn id="243" presetID="17" presetClass="exit" presetSubtype="8" fill="hold" grpId="2" nodeType="withEffect">
                                  <p:stCondLst>
                                    <p:cond delay="0"/>
                                  </p:stCondLst>
                                  <p:childTnLst>
                                    <p:anim calcmode="lin" valueType="num">
                                      <p:cBhvr>
                                        <p:cTn id="244" dur="2000"/>
                                        <p:tgtEl>
                                          <p:spTgt spid="27"/>
                                        </p:tgtEl>
                                        <p:attrNameLst>
                                          <p:attrName>ppt_x</p:attrName>
                                        </p:attrNameLst>
                                      </p:cBhvr>
                                      <p:tavLst>
                                        <p:tav tm="0">
                                          <p:val>
                                            <p:strVal val="ppt_x"/>
                                          </p:val>
                                        </p:tav>
                                        <p:tav tm="100000">
                                          <p:val>
                                            <p:strVal val="ppt_x-ppt_w/2"/>
                                          </p:val>
                                        </p:tav>
                                      </p:tavLst>
                                    </p:anim>
                                    <p:anim calcmode="lin" valueType="num">
                                      <p:cBhvr>
                                        <p:cTn id="245" dur="2000"/>
                                        <p:tgtEl>
                                          <p:spTgt spid="27"/>
                                        </p:tgtEl>
                                        <p:attrNameLst>
                                          <p:attrName>ppt_y</p:attrName>
                                        </p:attrNameLst>
                                      </p:cBhvr>
                                      <p:tavLst>
                                        <p:tav tm="0">
                                          <p:val>
                                            <p:strVal val="ppt_y"/>
                                          </p:val>
                                        </p:tav>
                                        <p:tav tm="100000">
                                          <p:val>
                                            <p:strVal val="ppt_y"/>
                                          </p:val>
                                        </p:tav>
                                      </p:tavLst>
                                    </p:anim>
                                    <p:anim calcmode="lin" valueType="num">
                                      <p:cBhvr>
                                        <p:cTn id="246" dur="2000"/>
                                        <p:tgtEl>
                                          <p:spTgt spid="27"/>
                                        </p:tgtEl>
                                        <p:attrNameLst>
                                          <p:attrName>ppt_w</p:attrName>
                                        </p:attrNameLst>
                                      </p:cBhvr>
                                      <p:tavLst>
                                        <p:tav tm="0">
                                          <p:val>
                                            <p:strVal val="ppt_w"/>
                                          </p:val>
                                        </p:tav>
                                        <p:tav tm="100000">
                                          <p:val>
                                            <p:fltVal val="0"/>
                                          </p:val>
                                        </p:tav>
                                      </p:tavLst>
                                    </p:anim>
                                    <p:anim calcmode="lin" valueType="num">
                                      <p:cBhvr>
                                        <p:cTn id="247" dur="2000"/>
                                        <p:tgtEl>
                                          <p:spTgt spid="27"/>
                                        </p:tgtEl>
                                        <p:attrNameLst>
                                          <p:attrName>ppt_h</p:attrName>
                                        </p:attrNameLst>
                                      </p:cBhvr>
                                      <p:tavLst>
                                        <p:tav tm="0">
                                          <p:val>
                                            <p:strVal val="ppt_h"/>
                                          </p:val>
                                        </p:tav>
                                        <p:tav tm="100000">
                                          <p:val>
                                            <p:strVal val="ppt_h"/>
                                          </p:val>
                                        </p:tav>
                                      </p:tavLst>
                                    </p:anim>
                                    <p:set>
                                      <p:cBhvr>
                                        <p:cTn id="248" dur="1" fill="hold">
                                          <p:stCondLst>
                                            <p:cond delay="1999"/>
                                          </p:stCondLst>
                                        </p:cTn>
                                        <p:tgtEl>
                                          <p:spTgt spid="27"/>
                                        </p:tgtEl>
                                        <p:attrNameLst>
                                          <p:attrName>style.visibility</p:attrName>
                                        </p:attrNameLst>
                                      </p:cBhvr>
                                      <p:to>
                                        <p:strVal val="hidden"/>
                                      </p:to>
                                    </p:set>
                                  </p:childTnLst>
                                </p:cTn>
                              </p:par>
                              <p:par>
                                <p:cTn id="249" presetID="17" presetClass="exit" presetSubtype="2" fill="hold" grpId="2" nodeType="withEffect">
                                  <p:stCondLst>
                                    <p:cond delay="0"/>
                                  </p:stCondLst>
                                  <p:childTnLst>
                                    <p:anim calcmode="lin" valueType="num">
                                      <p:cBhvr>
                                        <p:cTn id="250" dur="2000"/>
                                        <p:tgtEl>
                                          <p:spTgt spid="10"/>
                                        </p:tgtEl>
                                        <p:attrNameLst>
                                          <p:attrName>ppt_x</p:attrName>
                                        </p:attrNameLst>
                                      </p:cBhvr>
                                      <p:tavLst>
                                        <p:tav tm="0">
                                          <p:val>
                                            <p:strVal val="ppt_x"/>
                                          </p:val>
                                        </p:tav>
                                        <p:tav tm="100000">
                                          <p:val>
                                            <p:strVal val="ppt_x+ppt_w/2"/>
                                          </p:val>
                                        </p:tav>
                                      </p:tavLst>
                                    </p:anim>
                                    <p:anim calcmode="lin" valueType="num">
                                      <p:cBhvr>
                                        <p:cTn id="251" dur="2000"/>
                                        <p:tgtEl>
                                          <p:spTgt spid="10"/>
                                        </p:tgtEl>
                                        <p:attrNameLst>
                                          <p:attrName>ppt_y</p:attrName>
                                        </p:attrNameLst>
                                      </p:cBhvr>
                                      <p:tavLst>
                                        <p:tav tm="0">
                                          <p:val>
                                            <p:strVal val="ppt_y"/>
                                          </p:val>
                                        </p:tav>
                                        <p:tav tm="100000">
                                          <p:val>
                                            <p:strVal val="ppt_y"/>
                                          </p:val>
                                        </p:tav>
                                      </p:tavLst>
                                    </p:anim>
                                    <p:anim calcmode="lin" valueType="num">
                                      <p:cBhvr>
                                        <p:cTn id="252" dur="2000"/>
                                        <p:tgtEl>
                                          <p:spTgt spid="10"/>
                                        </p:tgtEl>
                                        <p:attrNameLst>
                                          <p:attrName>ppt_w</p:attrName>
                                        </p:attrNameLst>
                                      </p:cBhvr>
                                      <p:tavLst>
                                        <p:tav tm="0">
                                          <p:val>
                                            <p:strVal val="ppt_w"/>
                                          </p:val>
                                        </p:tav>
                                        <p:tav tm="100000">
                                          <p:val>
                                            <p:fltVal val="0"/>
                                          </p:val>
                                        </p:tav>
                                      </p:tavLst>
                                    </p:anim>
                                    <p:anim calcmode="lin" valueType="num">
                                      <p:cBhvr>
                                        <p:cTn id="253" dur="2000"/>
                                        <p:tgtEl>
                                          <p:spTgt spid="10"/>
                                        </p:tgtEl>
                                        <p:attrNameLst>
                                          <p:attrName>ppt_h</p:attrName>
                                        </p:attrNameLst>
                                      </p:cBhvr>
                                      <p:tavLst>
                                        <p:tav tm="0">
                                          <p:val>
                                            <p:strVal val="ppt_h"/>
                                          </p:val>
                                        </p:tav>
                                        <p:tav tm="100000">
                                          <p:val>
                                            <p:strVal val="ppt_h"/>
                                          </p:val>
                                        </p:tav>
                                      </p:tavLst>
                                    </p:anim>
                                    <p:set>
                                      <p:cBhvr>
                                        <p:cTn id="254" dur="1" fill="hold">
                                          <p:stCondLst>
                                            <p:cond delay="1999"/>
                                          </p:stCondLst>
                                        </p:cTn>
                                        <p:tgtEl>
                                          <p:spTgt spid="10"/>
                                        </p:tgtEl>
                                        <p:attrNameLst>
                                          <p:attrName>style.visibility</p:attrName>
                                        </p:attrNameLst>
                                      </p:cBhvr>
                                      <p:to>
                                        <p:strVal val="hidden"/>
                                      </p:to>
                                    </p:set>
                                  </p:childTnLst>
                                </p:cTn>
                              </p:par>
                              <p:par>
                                <p:cTn id="255" presetID="17" presetClass="exit" presetSubtype="2" fill="hold" grpId="2" nodeType="withEffect">
                                  <p:stCondLst>
                                    <p:cond delay="0"/>
                                  </p:stCondLst>
                                  <p:childTnLst>
                                    <p:anim calcmode="lin" valueType="num">
                                      <p:cBhvr>
                                        <p:cTn id="256" dur="2000"/>
                                        <p:tgtEl>
                                          <p:spTgt spid="11"/>
                                        </p:tgtEl>
                                        <p:attrNameLst>
                                          <p:attrName>ppt_x</p:attrName>
                                        </p:attrNameLst>
                                      </p:cBhvr>
                                      <p:tavLst>
                                        <p:tav tm="0">
                                          <p:val>
                                            <p:strVal val="ppt_x"/>
                                          </p:val>
                                        </p:tav>
                                        <p:tav tm="100000">
                                          <p:val>
                                            <p:strVal val="ppt_x+ppt_w/2"/>
                                          </p:val>
                                        </p:tav>
                                      </p:tavLst>
                                    </p:anim>
                                    <p:anim calcmode="lin" valueType="num">
                                      <p:cBhvr>
                                        <p:cTn id="257" dur="2000"/>
                                        <p:tgtEl>
                                          <p:spTgt spid="11"/>
                                        </p:tgtEl>
                                        <p:attrNameLst>
                                          <p:attrName>ppt_y</p:attrName>
                                        </p:attrNameLst>
                                      </p:cBhvr>
                                      <p:tavLst>
                                        <p:tav tm="0">
                                          <p:val>
                                            <p:strVal val="ppt_y"/>
                                          </p:val>
                                        </p:tav>
                                        <p:tav tm="100000">
                                          <p:val>
                                            <p:strVal val="ppt_y"/>
                                          </p:val>
                                        </p:tav>
                                      </p:tavLst>
                                    </p:anim>
                                    <p:anim calcmode="lin" valueType="num">
                                      <p:cBhvr>
                                        <p:cTn id="258" dur="2000"/>
                                        <p:tgtEl>
                                          <p:spTgt spid="11"/>
                                        </p:tgtEl>
                                        <p:attrNameLst>
                                          <p:attrName>ppt_w</p:attrName>
                                        </p:attrNameLst>
                                      </p:cBhvr>
                                      <p:tavLst>
                                        <p:tav tm="0">
                                          <p:val>
                                            <p:strVal val="ppt_w"/>
                                          </p:val>
                                        </p:tav>
                                        <p:tav tm="100000">
                                          <p:val>
                                            <p:fltVal val="0"/>
                                          </p:val>
                                        </p:tav>
                                      </p:tavLst>
                                    </p:anim>
                                    <p:anim calcmode="lin" valueType="num">
                                      <p:cBhvr>
                                        <p:cTn id="259" dur="2000"/>
                                        <p:tgtEl>
                                          <p:spTgt spid="11"/>
                                        </p:tgtEl>
                                        <p:attrNameLst>
                                          <p:attrName>ppt_h</p:attrName>
                                        </p:attrNameLst>
                                      </p:cBhvr>
                                      <p:tavLst>
                                        <p:tav tm="0">
                                          <p:val>
                                            <p:strVal val="ppt_h"/>
                                          </p:val>
                                        </p:tav>
                                        <p:tav tm="100000">
                                          <p:val>
                                            <p:strVal val="ppt_h"/>
                                          </p:val>
                                        </p:tav>
                                      </p:tavLst>
                                    </p:anim>
                                    <p:set>
                                      <p:cBhvr>
                                        <p:cTn id="260" dur="1" fill="hold">
                                          <p:stCondLst>
                                            <p:cond delay="1999"/>
                                          </p:stCondLst>
                                        </p:cTn>
                                        <p:tgtEl>
                                          <p:spTgt spid="11"/>
                                        </p:tgtEl>
                                        <p:attrNameLst>
                                          <p:attrName>style.visibility</p:attrName>
                                        </p:attrNameLst>
                                      </p:cBhvr>
                                      <p:to>
                                        <p:strVal val="hidden"/>
                                      </p:to>
                                    </p:set>
                                  </p:childTnLst>
                                </p:cTn>
                              </p:par>
                              <p:par>
                                <p:cTn id="261" presetID="17" presetClass="exit" presetSubtype="2" fill="hold" grpId="2" nodeType="withEffect">
                                  <p:stCondLst>
                                    <p:cond delay="0"/>
                                  </p:stCondLst>
                                  <p:childTnLst>
                                    <p:anim calcmode="lin" valueType="num">
                                      <p:cBhvr>
                                        <p:cTn id="262" dur="2000"/>
                                        <p:tgtEl>
                                          <p:spTgt spid="12"/>
                                        </p:tgtEl>
                                        <p:attrNameLst>
                                          <p:attrName>ppt_x</p:attrName>
                                        </p:attrNameLst>
                                      </p:cBhvr>
                                      <p:tavLst>
                                        <p:tav tm="0">
                                          <p:val>
                                            <p:strVal val="ppt_x"/>
                                          </p:val>
                                        </p:tav>
                                        <p:tav tm="100000">
                                          <p:val>
                                            <p:strVal val="ppt_x+ppt_w/2"/>
                                          </p:val>
                                        </p:tav>
                                      </p:tavLst>
                                    </p:anim>
                                    <p:anim calcmode="lin" valueType="num">
                                      <p:cBhvr>
                                        <p:cTn id="263" dur="2000"/>
                                        <p:tgtEl>
                                          <p:spTgt spid="12"/>
                                        </p:tgtEl>
                                        <p:attrNameLst>
                                          <p:attrName>ppt_y</p:attrName>
                                        </p:attrNameLst>
                                      </p:cBhvr>
                                      <p:tavLst>
                                        <p:tav tm="0">
                                          <p:val>
                                            <p:strVal val="ppt_y"/>
                                          </p:val>
                                        </p:tav>
                                        <p:tav tm="100000">
                                          <p:val>
                                            <p:strVal val="ppt_y"/>
                                          </p:val>
                                        </p:tav>
                                      </p:tavLst>
                                    </p:anim>
                                    <p:anim calcmode="lin" valueType="num">
                                      <p:cBhvr>
                                        <p:cTn id="264" dur="2000"/>
                                        <p:tgtEl>
                                          <p:spTgt spid="12"/>
                                        </p:tgtEl>
                                        <p:attrNameLst>
                                          <p:attrName>ppt_w</p:attrName>
                                        </p:attrNameLst>
                                      </p:cBhvr>
                                      <p:tavLst>
                                        <p:tav tm="0">
                                          <p:val>
                                            <p:strVal val="ppt_w"/>
                                          </p:val>
                                        </p:tav>
                                        <p:tav tm="100000">
                                          <p:val>
                                            <p:fltVal val="0"/>
                                          </p:val>
                                        </p:tav>
                                      </p:tavLst>
                                    </p:anim>
                                    <p:anim calcmode="lin" valueType="num">
                                      <p:cBhvr>
                                        <p:cTn id="265" dur="2000"/>
                                        <p:tgtEl>
                                          <p:spTgt spid="12"/>
                                        </p:tgtEl>
                                        <p:attrNameLst>
                                          <p:attrName>ppt_h</p:attrName>
                                        </p:attrNameLst>
                                      </p:cBhvr>
                                      <p:tavLst>
                                        <p:tav tm="0">
                                          <p:val>
                                            <p:strVal val="ppt_h"/>
                                          </p:val>
                                        </p:tav>
                                        <p:tav tm="100000">
                                          <p:val>
                                            <p:strVal val="ppt_h"/>
                                          </p:val>
                                        </p:tav>
                                      </p:tavLst>
                                    </p:anim>
                                    <p:set>
                                      <p:cBhvr>
                                        <p:cTn id="266" dur="1" fill="hold">
                                          <p:stCondLst>
                                            <p:cond delay="1999"/>
                                          </p:stCondLst>
                                        </p:cTn>
                                        <p:tgtEl>
                                          <p:spTgt spid="12"/>
                                        </p:tgtEl>
                                        <p:attrNameLst>
                                          <p:attrName>style.visibility</p:attrName>
                                        </p:attrNameLst>
                                      </p:cBhvr>
                                      <p:to>
                                        <p:strVal val="hidden"/>
                                      </p:to>
                                    </p:set>
                                  </p:childTnLst>
                                </p:cTn>
                              </p:par>
                              <p:par>
                                <p:cTn id="267" presetID="17" presetClass="exit" presetSubtype="2" fill="hold" grpId="2" nodeType="withEffect">
                                  <p:stCondLst>
                                    <p:cond delay="0"/>
                                  </p:stCondLst>
                                  <p:childTnLst>
                                    <p:anim calcmode="lin" valueType="num">
                                      <p:cBhvr>
                                        <p:cTn id="268" dur="2000"/>
                                        <p:tgtEl>
                                          <p:spTgt spid="13"/>
                                        </p:tgtEl>
                                        <p:attrNameLst>
                                          <p:attrName>ppt_x</p:attrName>
                                        </p:attrNameLst>
                                      </p:cBhvr>
                                      <p:tavLst>
                                        <p:tav tm="0">
                                          <p:val>
                                            <p:strVal val="ppt_x"/>
                                          </p:val>
                                        </p:tav>
                                        <p:tav tm="100000">
                                          <p:val>
                                            <p:strVal val="ppt_x+ppt_w/2"/>
                                          </p:val>
                                        </p:tav>
                                      </p:tavLst>
                                    </p:anim>
                                    <p:anim calcmode="lin" valueType="num">
                                      <p:cBhvr>
                                        <p:cTn id="269" dur="2000"/>
                                        <p:tgtEl>
                                          <p:spTgt spid="13"/>
                                        </p:tgtEl>
                                        <p:attrNameLst>
                                          <p:attrName>ppt_y</p:attrName>
                                        </p:attrNameLst>
                                      </p:cBhvr>
                                      <p:tavLst>
                                        <p:tav tm="0">
                                          <p:val>
                                            <p:strVal val="ppt_y"/>
                                          </p:val>
                                        </p:tav>
                                        <p:tav tm="100000">
                                          <p:val>
                                            <p:strVal val="ppt_y"/>
                                          </p:val>
                                        </p:tav>
                                      </p:tavLst>
                                    </p:anim>
                                    <p:anim calcmode="lin" valueType="num">
                                      <p:cBhvr>
                                        <p:cTn id="270" dur="2000"/>
                                        <p:tgtEl>
                                          <p:spTgt spid="13"/>
                                        </p:tgtEl>
                                        <p:attrNameLst>
                                          <p:attrName>ppt_w</p:attrName>
                                        </p:attrNameLst>
                                      </p:cBhvr>
                                      <p:tavLst>
                                        <p:tav tm="0">
                                          <p:val>
                                            <p:strVal val="ppt_w"/>
                                          </p:val>
                                        </p:tav>
                                        <p:tav tm="100000">
                                          <p:val>
                                            <p:fltVal val="0"/>
                                          </p:val>
                                        </p:tav>
                                      </p:tavLst>
                                    </p:anim>
                                    <p:anim calcmode="lin" valueType="num">
                                      <p:cBhvr>
                                        <p:cTn id="271" dur="2000"/>
                                        <p:tgtEl>
                                          <p:spTgt spid="13"/>
                                        </p:tgtEl>
                                        <p:attrNameLst>
                                          <p:attrName>ppt_h</p:attrName>
                                        </p:attrNameLst>
                                      </p:cBhvr>
                                      <p:tavLst>
                                        <p:tav tm="0">
                                          <p:val>
                                            <p:strVal val="ppt_h"/>
                                          </p:val>
                                        </p:tav>
                                        <p:tav tm="100000">
                                          <p:val>
                                            <p:strVal val="ppt_h"/>
                                          </p:val>
                                        </p:tav>
                                      </p:tavLst>
                                    </p:anim>
                                    <p:set>
                                      <p:cBhvr>
                                        <p:cTn id="272" dur="1" fill="hold">
                                          <p:stCondLst>
                                            <p:cond delay="1999"/>
                                          </p:stCondLst>
                                        </p:cTn>
                                        <p:tgtEl>
                                          <p:spTgt spid="13"/>
                                        </p:tgtEl>
                                        <p:attrNameLst>
                                          <p:attrName>style.visibility</p:attrName>
                                        </p:attrNameLst>
                                      </p:cBhvr>
                                      <p:to>
                                        <p:strVal val="hidden"/>
                                      </p:to>
                                    </p:set>
                                  </p:childTnLst>
                                </p:cTn>
                              </p:par>
                              <p:par>
                                <p:cTn id="273" presetID="17" presetClass="exit" presetSubtype="2" fill="hold" grpId="2" nodeType="withEffect">
                                  <p:stCondLst>
                                    <p:cond delay="0"/>
                                  </p:stCondLst>
                                  <p:childTnLst>
                                    <p:anim calcmode="lin" valueType="num">
                                      <p:cBhvr>
                                        <p:cTn id="274" dur="2000"/>
                                        <p:tgtEl>
                                          <p:spTgt spid="16"/>
                                        </p:tgtEl>
                                        <p:attrNameLst>
                                          <p:attrName>ppt_x</p:attrName>
                                        </p:attrNameLst>
                                      </p:cBhvr>
                                      <p:tavLst>
                                        <p:tav tm="0">
                                          <p:val>
                                            <p:strVal val="ppt_x"/>
                                          </p:val>
                                        </p:tav>
                                        <p:tav tm="100000">
                                          <p:val>
                                            <p:strVal val="ppt_x+ppt_w/2"/>
                                          </p:val>
                                        </p:tav>
                                      </p:tavLst>
                                    </p:anim>
                                    <p:anim calcmode="lin" valueType="num">
                                      <p:cBhvr>
                                        <p:cTn id="275" dur="2000"/>
                                        <p:tgtEl>
                                          <p:spTgt spid="16"/>
                                        </p:tgtEl>
                                        <p:attrNameLst>
                                          <p:attrName>ppt_y</p:attrName>
                                        </p:attrNameLst>
                                      </p:cBhvr>
                                      <p:tavLst>
                                        <p:tav tm="0">
                                          <p:val>
                                            <p:strVal val="ppt_y"/>
                                          </p:val>
                                        </p:tav>
                                        <p:tav tm="100000">
                                          <p:val>
                                            <p:strVal val="ppt_y"/>
                                          </p:val>
                                        </p:tav>
                                      </p:tavLst>
                                    </p:anim>
                                    <p:anim calcmode="lin" valueType="num">
                                      <p:cBhvr>
                                        <p:cTn id="276" dur="2000"/>
                                        <p:tgtEl>
                                          <p:spTgt spid="16"/>
                                        </p:tgtEl>
                                        <p:attrNameLst>
                                          <p:attrName>ppt_w</p:attrName>
                                        </p:attrNameLst>
                                      </p:cBhvr>
                                      <p:tavLst>
                                        <p:tav tm="0">
                                          <p:val>
                                            <p:strVal val="ppt_w"/>
                                          </p:val>
                                        </p:tav>
                                        <p:tav tm="100000">
                                          <p:val>
                                            <p:fltVal val="0"/>
                                          </p:val>
                                        </p:tav>
                                      </p:tavLst>
                                    </p:anim>
                                    <p:anim calcmode="lin" valueType="num">
                                      <p:cBhvr>
                                        <p:cTn id="277" dur="2000"/>
                                        <p:tgtEl>
                                          <p:spTgt spid="16"/>
                                        </p:tgtEl>
                                        <p:attrNameLst>
                                          <p:attrName>ppt_h</p:attrName>
                                        </p:attrNameLst>
                                      </p:cBhvr>
                                      <p:tavLst>
                                        <p:tav tm="0">
                                          <p:val>
                                            <p:strVal val="ppt_h"/>
                                          </p:val>
                                        </p:tav>
                                        <p:tav tm="100000">
                                          <p:val>
                                            <p:strVal val="ppt_h"/>
                                          </p:val>
                                        </p:tav>
                                      </p:tavLst>
                                    </p:anim>
                                    <p:set>
                                      <p:cBhvr>
                                        <p:cTn id="278" dur="1" fill="hold">
                                          <p:stCondLst>
                                            <p:cond delay="1999"/>
                                          </p:stCondLst>
                                        </p:cTn>
                                        <p:tgtEl>
                                          <p:spTgt spid="16"/>
                                        </p:tgtEl>
                                        <p:attrNameLst>
                                          <p:attrName>style.visibility</p:attrName>
                                        </p:attrNameLst>
                                      </p:cBhvr>
                                      <p:to>
                                        <p:strVal val="hidden"/>
                                      </p:to>
                                    </p:set>
                                  </p:childTnLst>
                                </p:cTn>
                              </p:par>
                              <p:par>
                                <p:cTn id="279" presetID="17" presetClass="exit" presetSubtype="2" fill="hold" grpId="2" nodeType="withEffect">
                                  <p:stCondLst>
                                    <p:cond delay="0"/>
                                  </p:stCondLst>
                                  <p:childTnLst>
                                    <p:anim calcmode="lin" valueType="num">
                                      <p:cBhvr>
                                        <p:cTn id="280" dur="2000"/>
                                        <p:tgtEl>
                                          <p:spTgt spid="17"/>
                                        </p:tgtEl>
                                        <p:attrNameLst>
                                          <p:attrName>ppt_x</p:attrName>
                                        </p:attrNameLst>
                                      </p:cBhvr>
                                      <p:tavLst>
                                        <p:tav tm="0">
                                          <p:val>
                                            <p:strVal val="ppt_x"/>
                                          </p:val>
                                        </p:tav>
                                        <p:tav tm="100000">
                                          <p:val>
                                            <p:strVal val="ppt_x+ppt_w/2"/>
                                          </p:val>
                                        </p:tav>
                                      </p:tavLst>
                                    </p:anim>
                                    <p:anim calcmode="lin" valueType="num">
                                      <p:cBhvr>
                                        <p:cTn id="281" dur="2000"/>
                                        <p:tgtEl>
                                          <p:spTgt spid="17"/>
                                        </p:tgtEl>
                                        <p:attrNameLst>
                                          <p:attrName>ppt_y</p:attrName>
                                        </p:attrNameLst>
                                      </p:cBhvr>
                                      <p:tavLst>
                                        <p:tav tm="0">
                                          <p:val>
                                            <p:strVal val="ppt_y"/>
                                          </p:val>
                                        </p:tav>
                                        <p:tav tm="100000">
                                          <p:val>
                                            <p:strVal val="ppt_y"/>
                                          </p:val>
                                        </p:tav>
                                      </p:tavLst>
                                    </p:anim>
                                    <p:anim calcmode="lin" valueType="num">
                                      <p:cBhvr>
                                        <p:cTn id="282" dur="2000"/>
                                        <p:tgtEl>
                                          <p:spTgt spid="17"/>
                                        </p:tgtEl>
                                        <p:attrNameLst>
                                          <p:attrName>ppt_w</p:attrName>
                                        </p:attrNameLst>
                                      </p:cBhvr>
                                      <p:tavLst>
                                        <p:tav tm="0">
                                          <p:val>
                                            <p:strVal val="ppt_w"/>
                                          </p:val>
                                        </p:tav>
                                        <p:tav tm="100000">
                                          <p:val>
                                            <p:fltVal val="0"/>
                                          </p:val>
                                        </p:tav>
                                      </p:tavLst>
                                    </p:anim>
                                    <p:anim calcmode="lin" valueType="num">
                                      <p:cBhvr>
                                        <p:cTn id="283" dur="2000"/>
                                        <p:tgtEl>
                                          <p:spTgt spid="17"/>
                                        </p:tgtEl>
                                        <p:attrNameLst>
                                          <p:attrName>ppt_h</p:attrName>
                                        </p:attrNameLst>
                                      </p:cBhvr>
                                      <p:tavLst>
                                        <p:tav tm="0">
                                          <p:val>
                                            <p:strVal val="ppt_h"/>
                                          </p:val>
                                        </p:tav>
                                        <p:tav tm="100000">
                                          <p:val>
                                            <p:strVal val="ppt_h"/>
                                          </p:val>
                                        </p:tav>
                                      </p:tavLst>
                                    </p:anim>
                                    <p:set>
                                      <p:cBhvr>
                                        <p:cTn id="284" dur="1" fill="hold">
                                          <p:stCondLst>
                                            <p:cond delay="1999"/>
                                          </p:stCondLst>
                                        </p:cTn>
                                        <p:tgtEl>
                                          <p:spTgt spid="17"/>
                                        </p:tgtEl>
                                        <p:attrNameLst>
                                          <p:attrName>style.visibility</p:attrName>
                                        </p:attrNameLst>
                                      </p:cBhvr>
                                      <p:to>
                                        <p:strVal val="hidden"/>
                                      </p:to>
                                    </p:set>
                                  </p:childTnLst>
                                </p:cTn>
                              </p:par>
                              <p:par>
                                <p:cTn id="285" presetID="17" presetClass="exit" presetSubtype="2" fill="hold" grpId="2" nodeType="withEffect">
                                  <p:stCondLst>
                                    <p:cond delay="0"/>
                                  </p:stCondLst>
                                  <p:childTnLst>
                                    <p:anim calcmode="lin" valueType="num">
                                      <p:cBhvr>
                                        <p:cTn id="286" dur="2000"/>
                                        <p:tgtEl>
                                          <p:spTgt spid="20"/>
                                        </p:tgtEl>
                                        <p:attrNameLst>
                                          <p:attrName>ppt_x</p:attrName>
                                        </p:attrNameLst>
                                      </p:cBhvr>
                                      <p:tavLst>
                                        <p:tav tm="0">
                                          <p:val>
                                            <p:strVal val="ppt_x"/>
                                          </p:val>
                                        </p:tav>
                                        <p:tav tm="100000">
                                          <p:val>
                                            <p:strVal val="ppt_x+ppt_w/2"/>
                                          </p:val>
                                        </p:tav>
                                      </p:tavLst>
                                    </p:anim>
                                    <p:anim calcmode="lin" valueType="num">
                                      <p:cBhvr>
                                        <p:cTn id="287" dur="2000"/>
                                        <p:tgtEl>
                                          <p:spTgt spid="20"/>
                                        </p:tgtEl>
                                        <p:attrNameLst>
                                          <p:attrName>ppt_y</p:attrName>
                                        </p:attrNameLst>
                                      </p:cBhvr>
                                      <p:tavLst>
                                        <p:tav tm="0">
                                          <p:val>
                                            <p:strVal val="ppt_y"/>
                                          </p:val>
                                        </p:tav>
                                        <p:tav tm="100000">
                                          <p:val>
                                            <p:strVal val="ppt_y"/>
                                          </p:val>
                                        </p:tav>
                                      </p:tavLst>
                                    </p:anim>
                                    <p:anim calcmode="lin" valueType="num">
                                      <p:cBhvr>
                                        <p:cTn id="288" dur="2000"/>
                                        <p:tgtEl>
                                          <p:spTgt spid="20"/>
                                        </p:tgtEl>
                                        <p:attrNameLst>
                                          <p:attrName>ppt_w</p:attrName>
                                        </p:attrNameLst>
                                      </p:cBhvr>
                                      <p:tavLst>
                                        <p:tav tm="0">
                                          <p:val>
                                            <p:strVal val="ppt_w"/>
                                          </p:val>
                                        </p:tav>
                                        <p:tav tm="100000">
                                          <p:val>
                                            <p:fltVal val="0"/>
                                          </p:val>
                                        </p:tav>
                                      </p:tavLst>
                                    </p:anim>
                                    <p:anim calcmode="lin" valueType="num">
                                      <p:cBhvr>
                                        <p:cTn id="289" dur="2000"/>
                                        <p:tgtEl>
                                          <p:spTgt spid="20"/>
                                        </p:tgtEl>
                                        <p:attrNameLst>
                                          <p:attrName>ppt_h</p:attrName>
                                        </p:attrNameLst>
                                      </p:cBhvr>
                                      <p:tavLst>
                                        <p:tav tm="0">
                                          <p:val>
                                            <p:strVal val="ppt_h"/>
                                          </p:val>
                                        </p:tav>
                                        <p:tav tm="100000">
                                          <p:val>
                                            <p:strVal val="ppt_h"/>
                                          </p:val>
                                        </p:tav>
                                      </p:tavLst>
                                    </p:anim>
                                    <p:set>
                                      <p:cBhvr>
                                        <p:cTn id="290" dur="1" fill="hold">
                                          <p:stCondLst>
                                            <p:cond delay="1999"/>
                                          </p:stCondLst>
                                        </p:cTn>
                                        <p:tgtEl>
                                          <p:spTgt spid="20"/>
                                        </p:tgtEl>
                                        <p:attrNameLst>
                                          <p:attrName>style.visibility</p:attrName>
                                        </p:attrNameLst>
                                      </p:cBhvr>
                                      <p:to>
                                        <p:strVal val="hidden"/>
                                      </p:to>
                                    </p:set>
                                  </p:childTnLst>
                                </p:cTn>
                              </p:par>
                              <p:par>
                                <p:cTn id="291" presetID="17" presetClass="exit" presetSubtype="2" fill="hold" grpId="2" nodeType="withEffect">
                                  <p:stCondLst>
                                    <p:cond delay="0"/>
                                  </p:stCondLst>
                                  <p:childTnLst>
                                    <p:anim calcmode="lin" valueType="num">
                                      <p:cBhvr>
                                        <p:cTn id="292" dur="2000"/>
                                        <p:tgtEl>
                                          <p:spTgt spid="21"/>
                                        </p:tgtEl>
                                        <p:attrNameLst>
                                          <p:attrName>ppt_x</p:attrName>
                                        </p:attrNameLst>
                                      </p:cBhvr>
                                      <p:tavLst>
                                        <p:tav tm="0">
                                          <p:val>
                                            <p:strVal val="ppt_x"/>
                                          </p:val>
                                        </p:tav>
                                        <p:tav tm="100000">
                                          <p:val>
                                            <p:strVal val="ppt_x+ppt_w/2"/>
                                          </p:val>
                                        </p:tav>
                                      </p:tavLst>
                                    </p:anim>
                                    <p:anim calcmode="lin" valueType="num">
                                      <p:cBhvr>
                                        <p:cTn id="293" dur="2000"/>
                                        <p:tgtEl>
                                          <p:spTgt spid="21"/>
                                        </p:tgtEl>
                                        <p:attrNameLst>
                                          <p:attrName>ppt_y</p:attrName>
                                        </p:attrNameLst>
                                      </p:cBhvr>
                                      <p:tavLst>
                                        <p:tav tm="0">
                                          <p:val>
                                            <p:strVal val="ppt_y"/>
                                          </p:val>
                                        </p:tav>
                                        <p:tav tm="100000">
                                          <p:val>
                                            <p:strVal val="ppt_y"/>
                                          </p:val>
                                        </p:tav>
                                      </p:tavLst>
                                    </p:anim>
                                    <p:anim calcmode="lin" valueType="num">
                                      <p:cBhvr>
                                        <p:cTn id="294" dur="2000"/>
                                        <p:tgtEl>
                                          <p:spTgt spid="21"/>
                                        </p:tgtEl>
                                        <p:attrNameLst>
                                          <p:attrName>ppt_w</p:attrName>
                                        </p:attrNameLst>
                                      </p:cBhvr>
                                      <p:tavLst>
                                        <p:tav tm="0">
                                          <p:val>
                                            <p:strVal val="ppt_w"/>
                                          </p:val>
                                        </p:tav>
                                        <p:tav tm="100000">
                                          <p:val>
                                            <p:fltVal val="0"/>
                                          </p:val>
                                        </p:tav>
                                      </p:tavLst>
                                    </p:anim>
                                    <p:anim calcmode="lin" valueType="num">
                                      <p:cBhvr>
                                        <p:cTn id="295" dur="2000"/>
                                        <p:tgtEl>
                                          <p:spTgt spid="21"/>
                                        </p:tgtEl>
                                        <p:attrNameLst>
                                          <p:attrName>ppt_h</p:attrName>
                                        </p:attrNameLst>
                                      </p:cBhvr>
                                      <p:tavLst>
                                        <p:tav tm="0">
                                          <p:val>
                                            <p:strVal val="ppt_h"/>
                                          </p:val>
                                        </p:tav>
                                        <p:tav tm="100000">
                                          <p:val>
                                            <p:strVal val="ppt_h"/>
                                          </p:val>
                                        </p:tav>
                                      </p:tavLst>
                                    </p:anim>
                                    <p:set>
                                      <p:cBhvr>
                                        <p:cTn id="296" dur="1" fill="hold">
                                          <p:stCondLst>
                                            <p:cond delay="1999"/>
                                          </p:stCondLst>
                                        </p:cTn>
                                        <p:tgtEl>
                                          <p:spTgt spid="21"/>
                                        </p:tgtEl>
                                        <p:attrNameLst>
                                          <p:attrName>style.visibility</p:attrName>
                                        </p:attrNameLst>
                                      </p:cBhvr>
                                      <p:to>
                                        <p:strVal val="hidden"/>
                                      </p:to>
                                    </p:set>
                                  </p:childTnLst>
                                </p:cTn>
                              </p:par>
                              <p:par>
                                <p:cTn id="297" presetID="17" presetClass="exit" presetSubtype="2" fill="hold" grpId="2" nodeType="withEffect">
                                  <p:stCondLst>
                                    <p:cond delay="0"/>
                                  </p:stCondLst>
                                  <p:childTnLst>
                                    <p:anim calcmode="lin" valueType="num">
                                      <p:cBhvr>
                                        <p:cTn id="298" dur="2000"/>
                                        <p:tgtEl>
                                          <p:spTgt spid="24"/>
                                        </p:tgtEl>
                                        <p:attrNameLst>
                                          <p:attrName>ppt_x</p:attrName>
                                        </p:attrNameLst>
                                      </p:cBhvr>
                                      <p:tavLst>
                                        <p:tav tm="0">
                                          <p:val>
                                            <p:strVal val="ppt_x"/>
                                          </p:val>
                                        </p:tav>
                                        <p:tav tm="100000">
                                          <p:val>
                                            <p:strVal val="ppt_x+ppt_w/2"/>
                                          </p:val>
                                        </p:tav>
                                      </p:tavLst>
                                    </p:anim>
                                    <p:anim calcmode="lin" valueType="num">
                                      <p:cBhvr>
                                        <p:cTn id="299" dur="2000"/>
                                        <p:tgtEl>
                                          <p:spTgt spid="24"/>
                                        </p:tgtEl>
                                        <p:attrNameLst>
                                          <p:attrName>ppt_y</p:attrName>
                                        </p:attrNameLst>
                                      </p:cBhvr>
                                      <p:tavLst>
                                        <p:tav tm="0">
                                          <p:val>
                                            <p:strVal val="ppt_y"/>
                                          </p:val>
                                        </p:tav>
                                        <p:tav tm="100000">
                                          <p:val>
                                            <p:strVal val="ppt_y"/>
                                          </p:val>
                                        </p:tav>
                                      </p:tavLst>
                                    </p:anim>
                                    <p:anim calcmode="lin" valueType="num">
                                      <p:cBhvr>
                                        <p:cTn id="300" dur="2000"/>
                                        <p:tgtEl>
                                          <p:spTgt spid="24"/>
                                        </p:tgtEl>
                                        <p:attrNameLst>
                                          <p:attrName>ppt_w</p:attrName>
                                        </p:attrNameLst>
                                      </p:cBhvr>
                                      <p:tavLst>
                                        <p:tav tm="0">
                                          <p:val>
                                            <p:strVal val="ppt_w"/>
                                          </p:val>
                                        </p:tav>
                                        <p:tav tm="100000">
                                          <p:val>
                                            <p:fltVal val="0"/>
                                          </p:val>
                                        </p:tav>
                                      </p:tavLst>
                                    </p:anim>
                                    <p:anim calcmode="lin" valueType="num">
                                      <p:cBhvr>
                                        <p:cTn id="301" dur="2000"/>
                                        <p:tgtEl>
                                          <p:spTgt spid="24"/>
                                        </p:tgtEl>
                                        <p:attrNameLst>
                                          <p:attrName>ppt_h</p:attrName>
                                        </p:attrNameLst>
                                      </p:cBhvr>
                                      <p:tavLst>
                                        <p:tav tm="0">
                                          <p:val>
                                            <p:strVal val="ppt_h"/>
                                          </p:val>
                                        </p:tav>
                                        <p:tav tm="100000">
                                          <p:val>
                                            <p:strVal val="ppt_h"/>
                                          </p:val>
                                        </p:tav>
                                      </p:tavLst>
                                    </p:anim>
                                    <p:set>
                                      <p:cBhvr>
                                        <p:cTn id="302" dur="1" fill="hold">
                                          <p:stCondLst>
                                            <p:cond delay="1999"/>
                                          </p:stCondLst>
                                        </p:cTn>
                                        <p:tgtEl>
                                          <p:spTgt spid="24"/>
                                        </p:tgtEl>
                                        <p:attrNameLst>
                                          <p:attrName>style.visibility</p:attrName>
                                        </p:attrNameLst>
                                      </p:cBhvr>
                                      <p:to>
                                        <p:strVal val="hidden"/>
                                      </p:to>
                                    </p:set>
                                  </p:childTnLst>
                                </p:cTn>
                              </p:par>
                              <p:par>
                                <p:cTn id="303" presetID="17" presetClass="exit" presetSubtype="2" fill="hold" grpId="2" nodeType="withEffect">
                                  <p:stCondLst>
                                    <p:cond delay="0"/>
                                  </p:stCondLst>
                                  <p:childTnLst>
                                    <p:anim calcmode="lin" valueType="num">
                                      <p:cBhvr>
                                        <p:cTn id="304" dur="2000"/>
                                        <p:tgtEl>
                                          <p:spTgt spid="25"/>
                                        </p:tgtEl>
                                        <p:attrNameLst>
                                          <p:attrName>ppt_x</p:attrName>
                                        </p:attrNameLst>
                                      </p:cBhvr>
                                      <p:tavLst>
                                        <p:tav tm="0">
                                          <p:val>
                                            <p:strVal val="ppt_x"/>
                                          </p:val>
                                        </p:tav>
                                        <p:tav tm="100000">
                                          <p:val>
                                            <p:strVal val="ppt_x+ppt_w/2"/>
                                          </p:val>
                                        </p:tav>
                                      </p:tavLst>
                                    </p:anim>
                                    <p:anim calcmode="lin" valueType="num">
                                      <p:cBhvr>
                                        <p:cTn id="305" dur="2000"/>
                                        <p:tgtEl>
                                          <p:spTgt spid="25"/>
                                        </p:tgtEl>
                                        <p:attrNameLst>
                                          <p:attrName>ppt_y</p:attrName>
                                        </p:attrNameLst>
                                      </p:cBhvr>
                                      <p:tavLst>
                                        <p:tav tm="0">
                                          <p:val>
                                            <p:strVal val="ppt_y"/>
                                          </p:val>
                                        </p:tav>
                                        <p:tav tm="100000">
                                          <p:val>
                                            <p:strVal val="ppt_y"/>
                                          </p:val>
                                        </p:tav>
                                      </p:tavLst>
                                    </p:anim>
                                    <p:anim calcmode="lin" valueType="num">
                                      <p:cBhvr>
                                        <p:cTn id="306" dur="2000"/>
                                        <p:tgtEl>
                                          <p:spTgt spid="25"/>
                                        </p:tgtEl>
                                        <p:attrNameLst>
                                          <p:attrName>ppt_w</p:attrName>
                                        </p:attrNameLst>
                                      </p:cBhvr>
                                      <p:tavLst>
                                        <p:tav tm="0">
                                          <p:val>
                                            <p:strVal val="ppt_w"/>
                                          </p:val>
                                        </p:tav>
                                        <p:tav tm="100000">
                                          <p:val>
                                            <p:fltVal val="0"/>
                                          </p:val>
                                        </p:tav>
                                      </p:tavLst>
                                    </p:anim>
                                    <p:anim calcmode="lin" valueType="num">
                                      <p:cBhvr>
                                        <p:cTn id="307" dur="2000"/>
                                        <p:tgtEl>
                                          <p:spTgt spid="25"/>
                                        </p:tgtEl>
                                        <p:attrNameLst>
                                          <p:attrName>ppt_h</p:attrName>
                                        </p:attrNameLst>
                                      </p:cBhvr>
                                      <p:tavLst>
                                        <p:tav tm="0">
                                          <p:val>
                                            <p:strVal val="ppt_h"/>
                                          </p:val>
                                        </p:tav>
                                        <p:tav tm="100000">
                                          <p:val>
                                            <p:strVal val="ppt_h"/>
                                          </p:val>
                                        </p:tav>
                                      </p:tavLst>
                                    </p:anim>
                                    <p:set>
                                      <p:cBhvr>
                                        <p:cTn id="308" dur="1" fill="hold">
                                          <p:stCondLst>
                                            <p:cond delay="1999"/>
                                          </p:stCondLst>
                                        </p:cTn>
                                        <p:tgtEl>
                                          <p:spTgt spid="25"/>
                                        </p:tgtEl>
                                        <p:attrNameLst>
                                          <p:attrName>style.visibility</p:attrName>
                                        </p:attrNameLst>
                                      </p:cBhvr>
                                      <p:to>
                                        <p:strVal val="hidden"/>
                                      </p:to>
                                    </p:set>
                                  </p:childTnLst>
                                </p:cTn>
                              </p:par>
                              <p:par>
                                <p:cTn id="309" presetID="17" presetClass="exit" presetSubtype="2" fill="hold" grpId="2" nodeType="withEffect">
                                  <p:stCondLst>
                                    <p:cond delay="0"/>
                                  </p:stCondLst>
                                  <p:childTnLst>
                                    <p:anim calcmode="lin" valueType="num">
                                      <p:cBhvr>
                                        <p:cTn id="310" dur="2000"/>
                                        <p:tgtEl>
                                          <p:spTgt spid="28"/>
                                        </p:tgtEl>
                                        <p:attrNameLst>
                                          <p:attrName>ppt_x</p:attrName>
                                        </p:attrNameLst>
                                      </p:cBhvr>
                                      <p:tavLst>
                                        <p:tav tm="0">
                                          <p:val>
                                            <p:strVal val="ppt_x"/>
                                          </p:val>
                                        </p:tav>
                                        <p:tav tm="100000">
                                          <p:val>
                                            <p:strVal val="ppt_x+ppt_w/2"/>
                                          </p:val>
                                        </p:tav>
                                      </p:tavLst>
                                    </p:anim>
                                    <p:anim calcmode="lin" valueType="num">
                                      <p:cBhvr>
                                        <p:cTn id="311" dur="2000"/>
                                        <p:tgtEl>
                                          <p:spTgt spid="28"/>
                                        </p:tgtEl>
                                        <p:attrNameLst>
                                          <p:attrName>ppt_y</p:attrName>
                                        </p:attrNameLst>
                                      </p:cBhvr>
                                      <p:tavLst>
                                        <p:tav tm="0">
                                          <p:val>
                                            <p:strVal val="ppt_y"/>
                                          </p:val>
                                        </p:tav>
                                        <p:tav tm="100000">
                                          <p:val>
                                            <p:strVal val="ppt_y"/>
                                          </p:val>
                                        </p:tav>
                                      </p:tavLst>
                                    </p:anim>
                                    <p:anim calcmode="lin" valueType="num">
                                      <p:cBhvr>
                                        <p:cTn id="312" dur="2000"/>
                                        <p:tgtEl>
                                          <p:spTgt spid="28"/>
                                        </p:tgtEl>
                                        <p:attrNameLst>
                                          <p:attrName>ppt_w</p:attrName>
                                        </p:attrNameLst>
                                      </p:cBhvr>
                                      <p:tavLst>
                                        <p:tav tm="0">
                                          <p:val>
                                            <p:strVal val="ppt_w"/>
                                          </p:val>
                                        </p:tav>
                                        <p:tav tm="100000">
                                          <p:val>
                                            <p:fltVal val="0"/>
                                          </p:val>
                                        </p:tav>
                                      </p:tavLst>
                                    </p:anim>
                                    <p:anim calcmode="lin" valueType="num">
                                      <p:cBhvr>
                                        <p:cTn id="313" dur="2000"/>
                                        <p:tgtEl>
                                          <p:spTgt spid="28"/>
                                        </p:tgtEl>
                                        <p:attrNameLst>
                                          <p:attrName>ppt_h</p:attrName>
                                        </p:attrNameLst>
                                      </p:cBhvr>
                                      <p:tavLst>
                                        <p:tav tm="0">
                                          <p:val>
                                            <p:strVal val="ppt_h"/>
                                          </p:val>
                                        </p:tav>
                                        <p:tav tm="100000">
                                          <p:val>
                                            <p:strVal val="ppt_h"/>
                                          </p:val>
                                        </p:tav>
                                      </p:tavLst>
                                    </p:anim>
                                    <p:set>
                                      <p:cBhvr>
                                        <p:cTn id="314" dur="1" fill="hold">
                                          <p:stCondLst>
                                            <p:cond delay="1999"/>
                                          </p:stCondLst>
                                        </p:cTn>
                                        <p:tgtEl>
                                          <p:spTgt spid="28"/>
                                        </p:tgtEl>
                                        <p:attrNameLst>
                                          <p:attrName>style.visibility</p:attrName>
                                        </p:attrNameLst>
                                      </p:cBhvr>
                                      <p:to>
                                        <p:strVal val="hidden"/>
                                      </p:to>
                                    </p:set>
                                  </p:childTnLst>
                                </p:cTn>
                              </p:par>
                              <p:par>
                                <p:cTn id="315" presetID="17" presetClass="exit" presetSubtype="2" fill="hold" grpId="2" nodeType="withEffect">
                                  <p:stCondLst>
                                    <p:cond delay="0"/>
                                  </p:stCondLst>
                                  <p:childTnLst>
                                    <p:anim calcmode="lin" valueType="num">
                                      <p:cBhvr>
                                        <p:cTn id="316" dur="2000"/>
                                        <p:tgtEl>
                                          <p:spTgt spid="29"/>
                                        </p:tgtEl>
                                        <p:attrNameLst>
                                          <p:attrName>ppt_x</p:attrName>
                                        </p:attrNameLst>
                                      </p:cBhvr>
                                      <p:tavLst>
                                        <p:tav tm="0">
                                          <p:val>
                                            <p:strVal val="ppt_x"/>
                                          </p:val>
                                        </p:tav>
                                        <p:tav tm="100000">
                                          <p:val>
                                            <p:strVal val="ppt_x+ppt_w/2"/>
                                          </p:val>
                                        </p:tav>
                                      </p:tavLst>
                                    </p:anim>
                                    <p:anim calcmode="lin" valueType="num">
                                      <p:cBhvr>
                                        <p:cTn id="317" dur="2000"/>
                                        <p:tgtEl>
                                          <p:spTgt spid="29"/>
                                        </p:tgtEl>
                                        <p:attrNameLst>
                                          <p:attrName>ppt_y</p:attrName>
                                        </p:attrNameLst>
                                      </p:cBhvr>
                                      <p:tavLst>
                                        <p:tav tm="0">
                                          <p:val>
                                            <p:strVal val="ppt_y"/>
                                          </p:val>
                                        </p:tav>
                                        <p:tav tm="100000">
                                          <p:val>
                                            <p:strVal val="ppt_y"/>
                                          </p:val>
                                        </p:tav>
                                      </p:tavLst>
                                    </p:anim>
                                    <p:anim calcmode="lin" valueType="num">
                                      <p:cBhvr>
                                        <p:cTn id="318" dur="2000"/>
                                        <p:tgtEl>
                                          <p:spTgt spid="29"/>
                                        </p:tgtEl>
                                        <p:attrNameLst>
                                          <p:attrName>ppt_w</p:attrName>
                                        </p:attrNameLst>
                                      </p:cBhvr>
                                      <p:tavLst>
                                        <p:tav tm="0">
                                          <p:val>
                                            <p:strVal val="ppt_w"/>
                                          </p:val>
                                        </p:tav>
                                        <p:tav tm="100000">
                                          <p:val>
                                            <p:fltVal val="0"/>
                                          </p:val>
                                        </p:tav>
                                      </p:tavLst>
                                    </p:anim>
                                    <p:anim calcmode="lin" valueType="num">
                                      <p:cBhvr>
                                        <p:cTn id="319" dur="2000"/>
                                        <p:tgtEl>
                                          <p:spTgt spid="29"/>
                                        </p:tgtEl>
                                        <p:attrNameLst>
                                          <p:attrName>ppt_h</p:attrName>
                                        </p:attrNameLst>
                                      </p:cBhvr>
                                      <p:tavLst>
                                        <p:tav tm="0">
                                          <p:val>
                                            <p:strVal val="ppt_h"/>
                                          </p:val>
                                        </p:tav>
                                        <p:tav tm="100000">
                                          <p:val>
                                            <p:strVal val="ppt_h"/>
                                          </p:val>
                                        </p:tav>
                                      </p:tavLst>
                                    </p:anim>
                                    <p:set>
                                      <p:cBhvr>
                                        <p:cTn id="320" dur="1" fill="hold">
                                          <p:stCondLst>
                                            <p:cond delay="1999"/>
                                          </p:stCondLst>
                                        </p:cTn>
                                        <p:tgtEl>
                                          <p:spTgt spid="29"/>
                                        </p:tgtEl>
                                        <p:attrNameLst>
                                          <p:attrName>style.visibility</p:attrName>
                                        </p:attrNameLst>
                                      </p:cBhvr>
                                      <p:to>
                                        <p:strVal val="hidden"/>
                                      </p:to>
                                    </p:set>
                                  </p:childTnLst>
                                </p:cTn>
                              </p:par>
                              <p:par>
                                <p:cTn id="321" presetID="23" presetClass="entr" presetSubtype="27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ppt_w</p:attrName>
                                        </p:attrNameLst>
                                      </p:cBhvr>
                                      <p:tavLst>
                                        <p:tav tm="0">
                                          <p:val>
                                            <p:strVal val="2/3*#ppt_w"/>
                                          </p:val>
                                        </p:tav>
                                        <p:tav tm="100000">
                                          <p:val>
                                            <p:strVal val="#ppt_w"/>
                                          </p:val>
                                        </p:tav>
                                      </p:tavLst>
                                    </p:anim>
                                    <p:anim calcmode="lin" valueType="num">
                                      <p:cBhvr>
                                        <p:cTn id="324" dur="2000" fill="hold"/>
                                        <p:tgtEl>
                                          <p:spTgt spid="4"/>
                                        </p:tgtEl>
                                        <p:attrNameLst>
                                          <p:attrName>ppt_h</p:attrName>
                                        </p:attrNameLst>
                                      </p:cBhvr>
                                      <p:tavLst>
                                        <p:tav tm="0">
                                          <p:val>
                                            <p:strVal val="2/3*#ppt_h"/>
                                          </p:val>
                                        </p:tav>
                                        <p:tav tm="100000">
                                          <p:val>
                                            <p:strVal val="#ppt_h"/>
                                          </p:val>
                                        </p:tav>
                                      </p:tavLst>
                                    </p:anim>
                                  </p:childTnLst>
                                </p:cTn>
                              </p:par>
                              <p:par>
                                <p:cTn id="325" presetID="16" presetClass="entr" presetSubtype="37" fill="hold" nodeType="withEffect">
                                  <p:stCondLst>
                                    <p:cond delay="0"/>
                                  </p:stCondLst>
                                  <p:childTnLst>
                                    <p:set>
                                      <p:cBhvr>
                                        <p:cTn id="326" dur="1" fill="hold">
                                          <p:stCondLst>
                                            <p:cond delay="0"/>
                                          </p:stCondLst>
                                        </p:cTn>
                                        <p:tgtEl>
                                          <p:spTgt spid="4"/>
                                        </p:tgtEl>
                                        <p:attrNameLst>
                                          <p:attrName>style.visibility</p:attrName>
                                        </p:attrNameLst>
                                      </p:cBhvr>
                                      <p:to>
                                        <p:strVal val="visible"/>
                                      </p:to>
                                    </p:set>
                                    <p:animEffect transition="in" filter="barn(outVertical)">
                                      <p:cBhvr>
                                        <p:cTn id="327" dur="2000"/>
                                        <p:tgtEl>
                                          <p:spTgt spid="4"/>
                                        </p:tgtEl>
                                      </p:cBhvr>
                                    </p:animEffect>
                                  </p:childTnLst>
                                </p:cTn>
                              </p:par>
                            </p:childTnLst>
                          </p:cTn>
                        </p:par>
                        <p:par>
                          <p:cTn id="328" fill="hold">
                            <p:stCondLst>
                              <p:cond delay="4000"/>
                            </p:stCondLst>
                            <p:childTnLst>
                              <p:par>
                                <p:cTn id="329" presetID="52" presetClass="entr" presetSubtype="0" fill="hold" nodeType="afterEffect">
                                  <p:stCondLst>
                                    <p:cond delay="0"/>
                                  </p:stCondLst>
                                  <p:childTnLst>
                                    <p:set>
                                      <p:cBhvr>
                                        <p:cTn id="330" dur="1" fill="hold">
                                          <p:stCondLst>
                                            <p:cond delay="0"/>
                                          </p:stCondLst>
                                        </p:cTn>
                                        <p:tgtEl>
                                          <p:spTgt spid="10242"/>
                                        </p:tgtEl>
                                        <p:attrNameLst>
                                          <p:attrName>style.visibility</p:attrName>
                                        </p:attrNameLst>
                                      </p:cBhvr>
                                      <p:to>
                                        <p:strVal val="visible"/>
                                      </p:to>
                                    </p:set>
                                    <p:animScale>
                                      <p:cBhvr>
                                        <p:cTn id="331" dur="2000" decel="50000" fill="hold">
                                          <p:stCondLst>
                                            <p:cond delay="0"/>
                                          </p:stCondLst>
                                        </p:cTn>
                                        <p:tgtEl>
                                          <p:spTgt spid="102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2" dur="2000" decel="50000" fill="hold">
                                          <p:stCondLst>
                                            <p:cond delay="0"/>
                                          </p:stCondLst>
                                        </p:cTn>
                                        <p:tgtEl>
                                          <p:spTgt spid="10242"/>
                                        </p:tgtEl>
                                        <p:attrNameLst>
                                          <p:attrName>ppt_x</p:attrName>
                                          <p:attrName>ppt_y</p:attrName>
                                        </p:attrNameLst>
                                      </p:cBhvr>
                                    </p:animMotion>
                                    <p:animEffect transition="in" filter="fade">
                                      <p:cBhvr>
                                        <p:cTn id="333" dur="2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Lst>
  </p:timing>
</p:sld>
</file>

<file path=ppt/slides/slide9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DUBAI- EMIRATOS ARAB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--DUBAI- EMIRATOS ARABES</Template>
  <TotalTime>0</TotalTime>
  <Words>817</Words>
  <Application>Microsoft Office PowerPoint</Application>
  <PresentationFormat>Presentación en pantalla (4:3)</PresentationFormat>
  <Paragraphs>52</Paragraphs>
  <Slides>96</Slides>
  <Notes>3</Notes>
  <HiddenSlides>0</HiddenSlides>
  <MMClips>1</MMClips>
  <ScaleCrop>false</ScaleCrop>
  <HeadingPairs>
    <vt:vector size="4" baseType="variant">
      <vt:variant>
        <vt:lpstr>Tema</vt:lpstr>
      </vt:variant>
      <vt:variant>
        <vt:i4>2</vt:i4>
      </vt:variant>
      <vt:variant>
        <vt:lpstr>Títulos de diapositiva</vt:lpstr>
      </vt:variant>
      <vt:variant>
        <vt:i4>96</vt:i4>
      </vt:variant>
    </vt:vector>
  </HeadingPairs>
  <TitlesOfParts>
    <vt:vector size="98" baseType="lpstr">
      <vt:lpstr>--DUBAI- EMIRATOS ARABES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2013-12-09T01:21:28Z</dcterms:created>
  <dcterms:modified xsi:type="dcterms:W3CDTF">2013-12-09T01:26:30Z</dcterms:modified>
</cp:coreProperties>
</file>